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47468714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rada, Jhonatan" userId="85af8311-5094-4c49-b148-27e3b0069976" providerId="ADAL" clId="{A68E759C-3291-445F-86C9-9724B6E2A369}"/>
    <pc:docChg chg="modSld">
      <pc:chgData name="Estrada, Jhonatan" userId="85af8311-5094-4c49-b148-27e3b0069976" providerId="ADAL" clId="{A68E759C-3291-445F-86C9-9724B6E2A369}" dt="2024-08-15T22:18:57.667" v="5" actId="20577"/>
      <pc:docMkLst>
        <pc:docMk/>
      </pc:docMkLst>
      <pc:sldChg chg="modSp mod">
        <pc:chgData name="Estrada, Jhonatan" userId="85af8311-5094-4c49-b148-27e3b0069976" providerId="ADAL" clId="{A68E759C-3291-445F-86C9-9724B6E2A369}" dt="2024-08-15T22:18:57.667" v="5" actId="20577"/>
        <pc:sldMkLst>
          <pc:docMk/>
          <pc:sldMk cId="1712699871" sldId="2147468714"/>
        </pc:sldMkLst>
        <pc:spChg chg="mod">
          <ac:chgData name="Estrada, Jhonatan" userId="85af8311-5094-4c49-b148-27e3b0069976" providerId="ADAL" clId="{A68E759C-3291-445F-86C9-9724B6E2A369}" dt="2024-08-15T22:18:57.667" v="5" actId="20577"/>
          <ac:spMkLst>
            <pc:docMk/>
            <pc:sldMk cId="1712699871" sldId="2147468714"/>
            <ac:spMk id="4" creationId="{9B4B4303-5961-4A30-A41C-AAA3580C1BA2}"/>
          </ac:spMkLst>
        </pc:spChg>
        <pc:spChg chg="mod">
          <ac:chgData name="Estrada, Jhonatan" userId="85af8311-5094-4c49-b148-27e3b0069976" providerId="ADAL" clId="{A68E759C-3291-445F-86C9-9724B6E2A369}" dt="2024-08-15T22:18:51.526" v="0" actId="113"/>
          <ac:spMkLst>
            <pc:docMk/>
            <pc:sldMk cId="1712699871" sldId="2147468714"/>
            <ac:spMk id="9" creationId="{5E694FF7-96B2-4AF3-834D-0843D2E444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A51C1-EA2E-4E59-A98D-7784945683B8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89646-BB69-4669-9B76-9460572D68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921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B7E9B-D2DE-4C31-910B-D584B18F75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9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3AAB3-E063-FA8D-F605-49486A166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50D854-A067-C110-0AA4-043F57354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EFA7D-A3A6-B9B4-18DC-2C8538EB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939-08A3-4A31-B2EA-01FE64D9EC04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77F19-4AAD-C331-EA82-7DA13567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BA9706-7A87-4884-93D5-39885D9D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BBB9-53C4-4A3A-AC63-BF1853946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6B13F-1757-F135-9727-04412E9E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AC90EF-0AD6-70F5-91CC-61ACE4FD7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F1B54-98D9-A615-31D5-295C59E6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939-08A3-4A31-B2EA-01FE64D9EC04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8E3B40-CF1E-D531-52FA-6BDC72B4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B5F1E8-9162-36AB-4E15-1FDA9AA5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BBB9-53C4-4A3A-AC63-BF1853946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775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7F1739-9E53-BBA1-3EDA-A4052AB43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F4FA93-8F05-1AB6-442B-7C02B59C0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14B607-6EC6-7450-8B37-E7D78783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939-08A3-4A31-B2EA-01FE64D9EC04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9CCCF3-1226-A6FD-97BA-84D4B14D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9629F-35AB-3B22-ABA9-92498618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BBB9-53C4-4A3A-AC63-BF1853946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512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1000" y="1600200"/>
            <a:ext cx="2667000" cy="4740167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685800" indent="-255588">
              <a:defRPr sz="1600"/>
            </a:lvl2pPr>
            <a:lvl3pPr marL="1143000" indent="-204788"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BCA8DE-5380-4040-929E-89212831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E054747-1250-43A5-A25F-9CBB00C5F8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302000" y="1600200"/>
            <a:ext cx="2667000" cy="4740167"/>
          </a:xfrm>
        </p:spPr>
        <p:txBody>
          <a:bodyPr vert="horz" lIns="130622" tIns="65311" rIns="130622" bIns="65311" rtlCol="0">
            <a:norm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600" dirty="0"/>
            </a:lvl3pPr>
          </a:lstStyle>
          <a:p>
            <a:pPr marL="228600" lvl="0" indent="-228600"/>
            <a:r>
              <a:rPr lang="en-US"/>
              <a:t>Edit Master text styles</a:t>
            </a:r>
          </a:p>
          <a:p>
            <a:pPr marL="685800" lvl="1" indent="-255588"/>
            <a:r>
              <a:rPr lang="en-US"/>
              <a:t>Second level</a:t>
            </a:r>
          </a:p>
          <a:p>
            <a:pPr marL="1143000" lvl="2" indent="-204788"/>
            <a:r>
              <a:rPr lang="en-US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E2FDB3F-D395-43B3-87EC-D692BF96002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23000" y="1600200"/>
            <a:ext cx="2667000" cy="4740167"/>
          </a:xfrm>
        </p:spPr>
        <p:txBody>
          <a:bodyPr vert="horz" lIns="130622" tIns="65311" rIns="130622" bIns="65311" rtlCol="0">
            <a:norm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600" dirty="0"/>
            </a:lvl3pPr>
          </a:lstStyle>
          <a:p>
            <a:pPr marL="228600" lvl="0" indent="-228600"/>
            <a:r>
              <a:rPr lang="en-US"/>
              <a:t>Edit Master text styles</a:t>
            </a:r>
          </a:p>
          <a:p>
            <a:pPr marL="685800" lvl="1" indent="-255588"/>
            <a:r>
              <a:rPr lang="en-US"/>
              <a:t>Second level</a:t>
            </a:r>
          </a:p>
          <a:p>
            <a:pPr marL="1143000" lvl="2" indent="-204788"/>
            <a:r>
              <a:rPr lang="en-US"/>
              <a:t>Third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93A97DE-21DD-49CB-9CC5-D08FC079BAE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144000" y="1600200"/>
            <a:ext cx="2667000" cy="4740167"/>
          </a:xfrm>
        </p:spPr>
        <p:txBody>
          <a:bodyPr vert="horz" lIns="130622" tIns="65311" rIns="130622" bIns="65311" rtlCol="0">
            <a:norm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600" dirty="0"/>
            </a:lvl3pPr>
          </a:lstStyle>
          <a:p>
            <a:pPr marL="228600" lvl="0" indent="-228600"/>
            <a:r>
              <a:rPr lang="en-US"/>
              <a:t>Edit Master text styles</a:t>
            </a:r>
          </a:p>
          <a:p>
            <a:pPr marL="685800" lvl="1" indent="-255588"/>
            <a:r>
              <a:rPr lang="en-US"/>
              <a:t>Second level</a:t>
            </a:r>
          </a:p>
          <a:p>
            <a:pPr marL="1143000" lvl="2" indent="-204788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DD773F-90FC-4FF9-BE8D-BE74829590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Boston Scientific Internal – Access Limited to all Internal BSC Personnel.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3A0B8-E084-4159-B39C-8327B973DF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fld id="{08789A15-EB12-475A-B928-16016871B2F7}" type="slidenum">
              <a:rPr lang="en-US" smtClean="0"/>
              <a:pPr algn="r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6FA83-44E0-F170-B56A-8DC3F0E7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BAA80-8744-EFFA-3A15-D9596C5E3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86929B-4759-1EFB-DE2F-02D11105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939-08A3-4A31-B2EA-01FE64D9EC04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127562-A548-42E7-16D5-B6372567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9DDFD-2C75-5D7A-D93A-5AB79E6B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BBB9-53C4-4A3A-AC63-BF1853946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898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C1AB3-26A8-5062-7854-78D6A88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A12210-E4A6-856E-2C73-F383D42D0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B5333B-7B6F-9F22-C345-788FB55A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939-08A3-4A31-B2EA-01FE64D9EC04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EB9677-BAF6-5C61-7B0F-4EFEBBD6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FC392-976D-3EDC-9AC3-ABEDAC5F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BBB9-53C4-4A3A-AC63-BF1853946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11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FCE80-8906-98BB-B211-3B88B449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299D4-77BD-080B-73EB-26C970E88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0568B6-F4B0-2596-036F-256868AFD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6CED2-6728-C9F0-05DA-BE2EFFC5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939-08A3-4A31-B2EA-01FE64D9EC04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36B0FE-02B7-561B-DF1E-C71886DC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3F9B09-1CC4-0A36-A8C5-68BCC6D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BBB9-53C4-4A3A-AC63-BF1853946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118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BB356-0981-4121-D0C7-AE683DF6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3D9B1B-B228-BBE5-6677-C1AC9992E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6EB2B3-9B6A-0D31-BCE8-E056CEE4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370E5C-88D4-F530-DEF3-377D8AE2A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440F75-13E3-5E69-8D28-ADEE7751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D15397-4449-A651-5B66-0E5AA944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939-08A3-4A31-B2EA-01FE64D9EC04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A92BCA-D130-CC8D-A408-92800D88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3E5A56-BA16-06D9-85B3-9F1DB1C3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BBB9-53C4-4A3A-AC63-BF1853946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98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946CA-5B35-BE62-1207-3E78DBEB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19AAA9-CF58-5D64-C83A-18CE2D5C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939-08A3-4A31-B2EA-01FE64D9EC04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924589-FAD7-89AD-2095-473840C5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2AC80F-9F3F-6251-CE22-35F62B99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BBB9-53C4-4A3A-AC63-BF1853946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209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B14DC2-E4E5-AA83-E95C-353DCE16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939-08A3-4A31-B2EA-01FE64D9EC04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924339-CCAB-D72B-2A1B-B7B57E2E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EA8F14-B44A-6FCD-E05E-B1CD6BBA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BBB9-53C4-4A3A-AC63-BF1853946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628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985B0-5E22-E819-5F13-81A00B28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518151-1A41-62FE-2D7E-7A6646DC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11D840-811B-BA70-26DE-92F9A3CBC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AB49E9-939D-1497-7D10-366AA5E0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939-08A3-4A31-B2EA-01FE64D9EC04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F0B3C1-ACB6-DE1F-C78D-3FA56421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C14E00-57BC-0A42-09B4-28DA3EB6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BBB9-53C4-4A3A-AC63-BF1853946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64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F8471-4D3A-17CC-DFC1-A705B9F9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F3BFC8-24E2-E6AA-BCAF-F21EDD73B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562624-81B4-89D9-7AD5-219C184A4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AFC649-8671-A010-58F9-C4E06980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F939-08A3-4A31-B2EA-01FE64D9EC04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5499FF-1148-5FD2-EC36-A7A800CC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BCCB10-761F-3163-26F6-529A4FED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BBB9-53C4-4A3A-AC63-BF1853946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33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E908A6-5CEE-A3E7-7922-19D7973B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3DDD6-74A6-CE88-A5D9-B766F5AF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72E74D-8ECF-DFC1-50DB-BB7BC03B2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3F939-08A3-4A31-B2EA-01FE64D9EC04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07417F-21AC-4168-99E5-BC09AD55E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4C9D13-5EC9-965C-AD7B-B865B9DE6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EBBB9-53C4-4A3A-AC63-BF1853946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034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7CD5A-8875-46BE-B5AD-69727612F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890944"/>
            <a:ext cx="5588000" cy="2095429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30622" tIns="65311" rIns="130622" bIns="65311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Objetivo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del Proyecto /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Descripción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4B4303-5961-4A30-A41C-AAA3580C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52400"/>
            <a:ext cx="9409215" cy="1330354"/>
          </a:xfrm>
        </p:spPr>
        <p:txBody>
          <a:bodyPr lIns="91440" tIns="45720" rIns="91440" bIns="45720" anchor="ctr">
            <a:normAutofit fontScale="90000"/>
          </a:bodyPr>
          <a:lstStyle/>
          <a:p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cs typeface="Arial"/>
              </a:rPr>
            </a:br>
            <a:r>
              <a:rPr lang="en-US" sz="2000" dirty="0" err="1">
                <a:solidFill>
                  <a:schemeClr val="tx2"/>
                </a:solidFill>
                <a:latin typeface="Century Gothic"/>
                <a:cs typeface="Arial"/>
              </a:rPr>
              <a:t>Empresa</a:t>
            </a:r>
            <a:r>
              <a:rPr lang="en-US" sz="2000" dirty="0">
                <a:solidFill>
                  <a:schemeClr val="tx2"/>
                </a:solidFill>
                <a:latin typeface="Century Gothic"/>
                <a:cs typeface="Arial"/>
              </a:rPr>
              <a:t> :</a:t>
            </a:r>
            <a:br>
              <a:rPr lang="en-US" sz="2000" dirty="0">
                <a:solidFill>
                  <a:schemeClr val="tx2"/>
                </a:solidFill>
                <a:latin typeface="Century Gothic"/>
                <a:cs typeface="Arial"/>
              </a:rPr>
            </a:br>
            <a:r>
              <a:rPr lang="en-US" sz="2000" dirty="0" err="1">
                <a:solidFill>
                  <a:schemeClr val="tx2"/>
                </a:solidFill>
                <a:latin typeface="Century Gothic"/>
                <a:cs typeface="Arial"/>
              </a:rPr>
              <a:t>Nombre</a:t>
            </a:r>
            <a:r>
              <a:rPr lang="en-US" sz="2000" dirty="0">
                <a:solidFill>
                  <a:schemeClr val="tx2"/>
                </a:solidFill>
                <a:latin typeface="Century Gothic"/>
                <a:cs typeface="Arial"/>
              </a:rPr>
              <a:t> :</a:t>
            </a:r>
            <a:br>
              <a:rPr lang="en-US" sz="2000" dirty="0">
                <a:solidFill>
                  <a:schemeClr val="tx2"/>
                </a:solidFill>
                <a:latin typeface="Century Gothic"/>
                <a:cs typeface="Arial"/>
              </a:rPr>
            </a:br>
            <a:r>
              <a:rPr lang="en-US" sz="2000" dirty="0">
                <a:solidFill>
                  <a:schemeClr val="tx2"/>
                </a:solidFill>
                <a:latin typeface="Century Gothic"/>
                <a:cs typeface="Arial"/>
              </a:rPr>
              <a:t>Rol :</a:t>
            </a:r>
            <a:br>
              <a:rPr lang="en-US" sz="2000" dirty="0">
                <a:solidFill>
                  <a:schemeClr val="tx2"/>
                </a:solidFill>
                <a:latin typeface="Century Gothic"/>
                <a:cs typeface="Arial"/>
              </a:rPr>
            </a:br>
            <a:r>
              <a:rPr lang="en-US" sz="2000" dirty="0" err="1">
                <a:solidFill>
                  <a:schemeClr val="tx2"/>
                </a:solidFill>
                <a:latin typeface="Century Gothic"/>
                <a:cs typeface="Arial"/>
              </a:rPr>
              <a:t>Correo</a:t>
            </a:r>
            <a:r>
              <a:rPr lang="en-US" sz="2000" dirty="0">
                <a:solidFill>
                  <a:schemeClr val="tx2"/>
                </a:solidFill>
                <a:latin typeface="Century Gothic"/>
                <a:cs typeface="Arial"/>
              </a:rPr>
              <a:t> :</a:t>
            </a:r>
            <a:br>
              <a:rPr lang="en-US" sz="2000" dirty="0">
                <a:solidFill>
                  <a:schemeClr val="tx2"/>
                </a:solidFill>
                <a:latin typeface="Century Gothic"/>
                <a:cs typeface="Arial"/>
              </a:rPr>
            </a:br>
            <a:r>
              <a:rPr lang="en-US" sz="2000" dirty="0">
                <a:solidFill>
                  <a:schemeClr val="tx2"/>
                </a:solidFill>
                <a:latin typeface="Century Gothic"/>
                <a:cs typeface="Arial"/>
              </a:rPr>
              <a:t>Area que propone :</a:t>
            </a:r>
            <a:br>
              <a:rPr lang="en-US" sz="2000" dirty="0">
                <a:solidFill>
                  <a:schemeClr val="tx2"/>
                </a:solidFill>
                <a:latin typeface="Century Gothic"/>
                <a:cs typeface="Arial"/>
              </a:rPr>
            </a:br>
            <a:r>
              <a:rPr lang="en-US" sz="2000" dirty="0" err="1">
                <a:solidFill>
                  <a:schemeClr val="tx2"/>
                </a:solidFill>
                <a:latin typeface="Century Gothic"/>
                <a:cs typeface="Arial"/>
              </a:rPr>
              <a:t>Área</a:t>
            </a:r>
            <a:r>
              <a:rPr lang="en-US" sz="2000" dirty="0">
                <a:solidFill>
                  <a:schemeClr val="tx2"/>
                </a:solidFill>
                <a:latin typeface="Century Gothic"/>
                <a:cs typeface="Arial"/>
              </a:rPr>
              <a:t>(s) </a:t>
            </a:r>
            <a:r>
              <a:rPr lang="en-US" sz="2000" dirty="0" err="1">
                <a:solidFill>
                  <a:schemeClr val="tx2"/>
                </a:solidFill>
                <a:latin typeface="Century Gothic"/>
                <a:cs typeface="Arial"/>
              </a:rPr>
              <a:t>impactadas</a:t>
            </a:r>
            <a:r>
              <a:rPr lang="en-US" sz="2000" dirty="0">
                <a:solidFill>
                  <a:schemeClr val="tx2"/>
                </a:solidFill>
                <a:latin typeface="Century Gothic"/>
                <a:cs typeface="Arial"/>
              </a:rPr>
              <a:t>: 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A8EA6-4C43-4214-B74C-91FF7F5E9525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81000" y="4179013"/>
            <a:ext cx="2667000" cy="238617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30622" tIns="65311" rIns="130622" bIns="65311" rtlCol="0" anchor="t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Fuentes y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datos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disponibles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: 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DB520-77B6-474F-9A1F-820B27941EC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23000" y="1890944"/>
            <a:ext cx="2667000" cy="4674242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30622" tIns="65311" rIns="130622" bIns="65311" rtlCol="0" anchor="t"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Plantemiento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del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problema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 / Puntos de dolor: </a:t>
            </a:r>
          </a:p>
          <a:p>
            <a:pPr marL="0" indent="0">
              <a:buNone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FF7961-92D1-4F4A-9F58-7B603551840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144000" y="1890943"/>
            <a:ext cx="2667000" cy="4674241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30622" tIns="65311" rIns="130622" bIns="65311" rtlCol="0" anchor="t">
            <a:normAutofit/>
          </a:bodyPr>
          <a:lstStyle/>
          <a:p>
            <a:pPr marL="0" indent="0">
              <a:buNone/>
            </a:pPr>
            <a:r>
              <a:rPr 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rPr>
              <a:t>Beneficios :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E694FF7-96B2-4AF3-834D-0843D2E444A2}"/>
              </a:ext>
            </a:extLst>
          </p:cNvPr>
          <p:cNvSpPr txBox="1">
            <a:spLocks/>
          </p:cNvSpPr>
          <p:nvPr/>
        </p:nvSpPr>
        <p:spPr>
          <a:xfrm>
            <a:off x="3302000" y="4166170"/>
            <a:ext cx="2667000" cy="2386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30622" tIns="65311" rIns="130622" bIns="65311" rtlCol="0" anchor="t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b="1" dirty="0">
                <a:latin typeface="Century Gothic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dirty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dirty="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Owner</a:t>
            </a: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Equipo interno de trabajo:</a:t>
            </a:r>
          </a:p>
          <a:p>
            <a:pPr>
              <a:lnSpc>
                <a:spcPct val="100000"/>
              </a:lnSpc>
            </a:pPr>
            <a:r>
              <a:rPr lang="en-US" sz="1200" b="0" dirty="0" err="1">
                <a:solidFill>
                  <a:schemeClr val="tx2"/>
                </a:solidFill>
                <a:latin typeface="Century Gothic"/>
                <a:cs typeface="Arial"/>
              </a:rPr>
              <a:t>Nombre</a:t>
            </a:r>
            <a:r>
              <a:rPr lang="es-MX" sz="1200" b="0" dirty="0">
                <a:solidFill>
                  <a:schemeClr val="tx2"/>
                </a:solidFill>
                <a:latin typeface="Century Gothic"/>
                <a:cs typeface="Arial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s-MX" sz="1200" b="0" dirty="0">
                <a:solidFill>
                  <a:schemeClr val="tx2"/>
                </a:solidFill>
                <a:cs typeface="Arial"/>
              </a:rPr>
              <a:t>Rol : </a:t>
            </a:r>
          </a:p>
          <a:p>
            <a:pPr>
              <a:lnSpc>
                <a:spcPct val="100000"/>
              </a:lnSpc>
            </a:pPr>
            <a:r>
              <a:rPr lang="es-MX" sz="1200" b="0" dirty="0">
                <a:solidFill>
                  <a:schemeClr val="tx2"/>
                </a:solidFill>
                <a:cs typeface="Arial"/>
              </a:rPr>
              <a:t>Correo : </a:t>
            </a:r>
            <a:endParaRPr lang="en-US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69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</Words>
  <Application>Microsoft Office PowerPoint</Application>
  <PresentationFormat>Panorámica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Century Gothic</vt:lpstr>
      <vt:lpstr>Tema de Office</vt:lpstr>
      <vt:lpstr> Empresa : Nombre : Rol : Correo : Area que propone : Área(s) impactadas: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Estrada, Jhonatan</dc:creator>
  <cp:lastModifiedBy>Estrada, Jhonatan</cp:lastModifiedBy>
  <cp:revision>1</cp:revision>
  <dcterms:created xsi:type="dcterms:W3CDTF">2024-08-15T22:10:03Z</dcterms:created>
  <dcterms:modified xsi:type="dcterms:W3CDTF">2024-08-15T22:19:00Z</dcterms:modified>
</cp:coreProperties>
</file>