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7F5508-3DC8-4409-99FB-E6B7E36774E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9D06B643-420B-4E2B-9CE3-2EC2F2E829CD}">
      <dgm:prSet/>
      <dgm:spPr/>
      <dgm:t>
        <a:bodyPr/>
        <a:lstStyle/>
        <a:p>
          <a:r>
            <a:rPr lang="en-US"/>
            <a:t>E-learning is one-size-fits-all</a:t>
          </a:r>
        </a:p>
      </dgm:t>
    </dgm:pt>
    <dgm:pt modelId="{CE1DC50B-1A76-4C3D-9D45-EB8274FCA7B2}" type="parTrans" cxnId="{BF2DDC8D-234E-4BFC-9D41-540B2BF25A61}">
      <dgm:prSet/>
      <dgm:spPr/>
      <dgm:t>
        <a:bodyPr/>
        <a:lstStyle/>
        <a:p>
          <a:endParaRPr lang="en-US"/>
        </a:p>
      </dgm:t>
    </dgm:pt>
    <dgm:pt modelId="{1E21998F-0373-426A-9088-C2DBF18984CC}" type="sibTrans" cxnId="{BF2DDC8D-234E-4BFC-9D41-540B2BF25A61}">
      <dgm:prSet/>
      <dgm:spPr/>
      <dgm:t>
        <a:bodyPr/>
        <a:lstStyle/>
        <a:p>
          <a:endParaRPr lang="en-US"/>
        </a:p>
      </dgm:t>
    </dgm:pt>
    <dgm:pt modelId="{5A64156A-268C-4D5C-B081-70A63A502E62}">
      <dgm:prSet/>
      <dgm:spPr/>
      <dgm:t>
        <a:bodyPr/>
        <a:lstStyle/>
        <a:p>
          <a:r>
            <a:rPr lang="en-US"/>
            <a:t>Students learn in different ways (reading, visual, audio)</a:t>
          </a:r>
        </a:p>
      </dgm:t>
    </dgm:pt>
    <dgm:pt modelId="{D4409302-85F4-467B-BFC1-14B8A7E93FA7}" type="parTrans" cxnId="{BF6FAA1A-D69C-419B-907A-C3209CE7FAC6}">
      <dgm:prSet/>
      <dgm:spPr/>
      <dgm:t>
        <a:bodyPr/>
        <a:lstStyle/>
        <a:p>
          <a:endParaRPr lang="en-US"/>
        </a:p>
      </dgm:t>
    </dgm:pt>
    <dgm:pt modelId="{5F57B834-2E74-41FD-BFE3-1D40C70A6976}" type="sibTrans" cxnId="{BF6FAA1A-D69C-419B-907A-C3209CE7FAC6}">
      <dgm:prSet/>
      <dgm:spPr/>
      <dgm:t>
        <a:bodyPr/>
        <a:lstStyle/>
        <a:p>
          <a:endParaRPr lang="en-US"/>
        </a:p>
      </dgm:t>
    </dgm:pt>
    <dgm:pt modelId="{081EFBE9-43AC-48B0-94C0-C85E9CCF524E}">
      <dgm:prSet/>
      <dgm:spPr/>
      <dgm:t>
        <a:bodyPr/>
        <a:lstStyle/>
        <a:p>
          <a:r>
            <a:rPr lang="en-US"/>
            <a:t>Accessibility gaps for visually impaired, dyslexic, and multilingual learners</a:t>
          </a:r>
        </a:p>
      </dgm:t>
    </dgm:pt>
    <dgm:pt modelId="{8C1C502F-F200-4232-A22D-5F4DEB80E1E3}" type="parTrans" cxnId="{F5004880-C920-4AEB-BB2F-4F7CA656FFFA}">
      <dgm:prSet/>
      <dgm:spPr/>
      <dgm:t>
        <a:bodyPr/>
        <a:lstStyle/>
        <a:p>
          <a:endParaRPr lang="en-US"/>
        </a:p>
      </dgm:t>
    </dgm:pt>
    <dgm:pt modelId="{9D34B14D-0BDD-493E-952E-1DC84142469D}" type="sibTrans" cxnId="{F5004880-C920-4AEB-BB2F-4F7CA656FFFA}">
      <dgm:prSet/>
      <dgm:spPr/>
      <dgm:t>
        <a:bodyPr/>
        <a:lstStyle/>
        <a:p>
          <a:endParaRPr lang="en-US"/>
        </a:p>
      </dgm:t>
    </dgm:pt>
    <dgm:pt modelId="{34167699-8E37-4DAF-B527-AE77C55A5C84}" type="pres">
      <dgm:prSet presAssocID="{A07F5508-3DC8-4409-99FB-E6B7E36774E3}" presName="root" presStyleCnt="0">
        <dgm:presLayoutVars>
          <dgm:dir/>
          <dgm:resizeHandles val="exact"/>
        </dgm:presLayoutVars>
      </dgm:prSet>
      <dgm:spPr/>
    </dgm:pt>
    <dgm:pt modelId="{4812B818-C7B7-43AD-AAB8-4716CB4D1303}" type="pres">
      <dgm:prSet presAssocID="{9D06B643-420B-4E2B-9CE3-2EC2F2E829CD}" presName="compNode" presStyleCnt="0"/>
      <dgm:spPr/>
    </dgm:pt>
    <dgm:pt modelId="{067C3E57-9916-41A3-B107-138B2F63B4A6}" type="pres">
      <dgm:prSet presAssocID="{9D06B643-420B-4E2B-9CE3-2EC2F2E829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A7EBBE5C-DB7F-4595-9C78-D07525D36EDC}" type="pres">
      <dgm:prSet presAssocID="{9D06B643-420B-4E2B-9CE3-2EC2F2E829CD}" presName="spaceRect" presStyleCnt="0"/>
      <dgm:spPr/>
    </dgm:pt>
    <dgm:pt modelId="{407DF476-051F-44DD-B8C8-9BF8407E9EA2}" type="pres">
      <dgm:prSet presAssocID="{9D06B643-420B-4E2B-9CE3-2EC2F2E829CD}" presName="textRect" presStyleLbl="revTx" presStyleIdx="0" presStyleCnt="3">
        <dgm:presLayoutVars>
          <dgm:chMax val="1"/>
          <dgm:chPref val="1"/>
        </dgm:presLayoutVars>
      </dgm:prSet>
      <dgm:spPr/>
    </dgm:pt>
    <dgm:pt modelId="{9E4F99FF-BDF0-4759-B6D1-90A7985E4CE2}" type="pres">
      <dgm:prSet presAssocID="{1E21998F-0373-426A-9088-C2DBF18984CC}" presName="sibTrans" presStyleCnt="0"/>
      <dgm:spPr/>
    </dgm:pt>
    <dgm:pt modelId="{BABB45BA-A713-4C56-B8A4-5AFE9BBD3758}" type="pres">
      <dgm:prSet presAssocID="{5A64156A-268C-4D5C-B081-70A63A502E62}" presName="compNode" presStyleCnt="0"/>
      <dgm:spPr/>
    </dgm:pt>
    <dgm:pt modelId="{F597BA6A-0D53-4F8C-B49A-5209D8DF819B}" type="pres">
      <dgm:prSet presAssocID="{5A64156A-268C-4D5C-B081-70A63A502E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cast"/>
        </a:ext>
      </dgm:extLst>
    </dgm:pt>
    <dgm:pt modelId="{5A22C788-0FA6-43CB-B4FC-C7F74A67B17A}" type="pres">
      <dgm:prSet presAssocID="{5A64156A-268C-4D5C-B081-70A63A502E62}" presName="spaceRect" presStyleCnt="0"/>
      <dgm:spPr/>
    </dgm:pt>
    <dgm:pt modelId="{9919E69C-1E86-468A-B3A2-2512B8C1303F}" type="pres">
      <dgm:prSet presAssocID="{5A64156A-268C-4D5C-B081-70A63A502E62}" presName="textRect" presStyleLbl="revTx" presStyleIdx="1" presStyleCnt="3">
        <dgm:presLayoutVars>
          <dgm:chMax val="1"/>
          <dgm:chPref val="1"/>
        </dgm:presLayoutVars>
      </dgm:prSet>
      <dgm:spPr/>
    </dgm:pt>
    <dgm:pt modelId="{7B505BA0-6774-43A5-88CC-99273F49C565}" type="pres">
      <dgm:prSet presAssocID="{5F57B834-2E74-41FD-BFE3-1D40C70A6976}" presName="sibTrans" presStyleCnt="0"/>
      <dgm:spPr/>
    </dgm:pt>
    <dgm:pt modelId="{FC165E03-8717-444B-B1E7-8B478D59D81E}" type="pres">
      <dgm:prSet presAssocID="{081EFBE9-43AC-48B0-94C0-C85E9CCF524E}" presName="compNode" presStyleCnt="0"/>
      <dgm:spPr/>
    </dgm:pt>
    <dgm:pt modelId="{43C6B691-1F9C-4DEF-B4FD-DAB1C2604332}" type="pres">
      <dgm:prSet presAssocID="{081EFBE9-43AC-48B0-94C0-C85E9CCF524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0880EFC0-7430-4352-B964-C5331535235A}" type="pres">
      <dgm:prSet presAssocID="{081EFBE9-43AC-48B0-94C0-C85E9CCF524E}" presName="spaceRect" presStyleCnt="0"/>
      <dgm:spPr/>
    </dgm:pt>
    <dgm:pt modelId="{2DDBB941-DBFB-45EE-A1A7-3DB5162E2CC4}" type="pres">
      <dgm:prSet presAssocID="{081EFBE9-43AC-48B0-94C0-C85E9CCF524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F6FAA1A-D69C-419B-907A-C3209CE7FAC6}" srcId="{A07F5508-3DC8-4409-99FB-E6B7E36774E3}" destId="{5A64156A-268C-4D5C-B081-70A63A502E62}" srcOrd="1" destOrd="0" parTransId="{D4409302-85F4-467B-BFC1-14B8A7E93FA7}" sibTransId="{5F57B834-2E74-41FD-BFE3-1D40C70A6976}"/>
    <dgm:cxn modelId="{42863126-9F9E-4E50-A5BE-2FF276C7DF6E}" type="presOf" srcId="{A07F5508-3DC8-4409-99FB-E6B7E36774E3}" destId="{34167699-8E37-4DAF-B527-AE77C55A5C84}" srcOrd="0" destOrd="0" presId="urn:microsoft.com/office/officeart/2018/2/layout/IconLabelList"/>
    <dgm:cxn modelId="{D120953C-78C0-4172-B40A-9555DA6DE871}" type="presOf" srcId="{5A64156A-268C-4D5C-B081-70A63A502E62}" destId="{9919E69C-1E86-468A-B3A2-2512B8C1303F}" srcOrd="0" destOrd="0" presId="urn:microsoft.com/office/officeart/2018/2/layout/IconLabelList"/>
    <dgm:cxn modelId="{F5004880-C920-4AEB-BB2F-4F7CA656FFFA}" srcId="{A07F5508-3DC8-4409-99FB-E6B7E36774E3}" destId="{081EFBE9-43AC-48B0-94C0-C85E9CCF524E}" srcOrd="2" destOrd="0" parTransId="{8C1C502F-F200-4232-A22D-5F4DEB80E1E3}" sibTransId="{9D34B14D-0BDD-493E-952E-1DC84142469D}"/>
    <dgm:cxn modelId="{BF2DDC8D-234E-4BFC-9D41-540B2BF25A61}" srcId="{A07F5508-3DC8-4409-99FB-E6B7E36774E3}" destId="{9D06B643-420B-4E2B-9CE3-2EC2F2E829CD}" srcOrd="0" destOrd="0" parTransId="{CE1DC50B-1A76-4C3D-9D45-EB8274FCA7B2}" sibTransId="{1E21998F-0373-426A-9088-C2DBF18984CC}"/>
    <dgm:cxn modelId="{63A486AF-17A8-4360-9C7C-D67B5F81BC2E}" type="presOf" srcId="{081EFBE9-43AC-48B0-94C0-C85E9CCF524E}" destId="{2DDBB941-DBFB-45EE-A1A7-3DB5162E2CC4}" srcOrd="0" destOrd="0" presId="urn:microsoft.com/office/officeart/2018/2/layout/IconLabelList"/>
    <dgm:cxn modelId="{9575ABB1-E6D8-45CE-B12B-A3E04F776A1B}" type="presOf" srcId="{9D06B643-420B-4E2B-9CE3-2EC2F2E829CD}" destId="{407DF476-051F-44DD-B8C8-9BF8407E9EA2}" srcOrd="0" destOrd="0" presId="urn:microsoft.com/office/officeart/2018/2/layout/IconLabelList"/>
    <dgm:cxn modelId="{6D25F35E-A3EE-4B4A-BCA2-C5995A3BC644}" type="presParOf" srcId="{34167699-8E37-4DAF-B527-AE77C55A5C84}" destId="{4812B818-C7B7-43AD-AAB8-4716CB4D1303}" srcOrd="0" destOrd="0" presId="urn:microsoft.com/office/officeart/2018/2/layout/IconLabelList"/>
    <dgm:cxn modelId="{14C78101-8E46-45C4-9725-42AA35304BAC}" type="presParOf" srcId="{4812B818-C7B7-43AD-AAB8-4716CB4D1303}" destId="{067C3E57-9916-41A3-B107-138B2F63B4A6}" srcOrd="0" destOrd="0" presId="urn:microsoft.com/office/officeart/2018/2/layout/IconLabelList"/>
    <dgm:cxn modelId="{CC96E268-BB61-485C-B538-60F6C1E4E534}" type="presParOf" srcId="{4812B818-C7B7-43AD-AAB8-4716CB4D1303}" destId="{A7EBBE5C-DB7F-4595-9C78-D07525D36EDC}" srcOrd="1" destOrd="0" presId="urn:microsoft.com/office/officeart/2018/2/layout/IconLabelList"/>
    <dgm:cxn modelId="{EB7014BD-E9ED-4873-A151-C09A673F2469}" type="presParOf" srcId="{4812B818-C7B7-43AD-AAB8-4716CB4D1303}" destId="{407DF476-051F-44DD-B8C8-9BF8407E9EA2}" srcOrd="2" destOrd="0" presId="urn:microsoft.com/office/officeart/2018/2/layout/IconLabelList"/>
    <dgm:cxn modelId="{F5134256-99C9-4117-B997-80B29CF8209F}" type="presParOf" srcId="{34167699-8E37-4DAF-B527-AE77C55A5C84}" destId="{9E4F99FF-BDF0-4759-B6D1-90A7985E4CE2}" srcOrd="1" destOrd="0" presId="urn:microsoft.com/office/officeart/2018/2/layout/IconLabelList"/>
    <dgm:cxn modelId="{C3FEFAD6-D73C-41B4-B2D3-CCE7DABAC69F}" type="presParOf" srcId="{34167699-8E37-4DAF-B527-AE77C55A5C84}" destId="{BABB45BA-A713-4C56-B8A4-5AFE9BBD3758}" srcOrd="2" destOrd="0" presId="urn:microsoft.com/office/officeart/2018/2/layout/IconLabelList"/>
    <dgm:cxn modelId="{91D9AAB4-6C40-4245-A059-0CD26C769C2A}" type="presParOf" srcId="{BABB45BA-A713-4C56-B8A4-5AFE9BBD3758}" destId="{F597BA6A-0D53-4F8C-B49A-5209D8DF819B}" srcOrd="0" destOrd="0" presId="urn:microsoft.com/office/officeart/2018/2/layout/IconLabelList"/>
    <dgm:cxn modelId="{237031DA-7EF8-4ACC-8079-4A234FDD9B0B}" type="presParOf" srcId="{BABB45BA-A713-4C56-B8A4-5AFE9BBD3758}" destId="{5A22C788-0FA6-43CB-B4FC-C7F74A67B17A}" srcOrd="1" destOrd="0" presId="urn:microsoft.com/office/officeart/2018/2/layout/IconLabelList"/>
    <dgm:cxn modelId="{57EFAFE4-FC79-4C55-971F-2831D5E7EF9E}" type="presParOf" srcId="{BABB45BA-A713-4C56-B8A4-5AFE9BBD3758}" destId="{9919E69C-1E86-468A-B3A2-2512B8C1303F}" srcOrd="2" destOrd="0" presId="urn:microsoft.com/office/officeart/2018/2/layout/IconLabelList"/>
    <dgm:cxn modelId="{546DFCA6-B79B-4055-8503-661E97DDA269}" type="presParOf" srcId="{34167699-8E37-4DAF-B527-AE77C55A5C84}" destId="{7B505BA0-6774-43A5-88CC-99273F49C565}" srcOrd="3" destOrd="0" presId="urn:microsoft.com/office/officeart/2018/2/layout/IconLabelList"/>
    <dgm:cxn modelId="{436CF57C-435A-48A9-A1BB-F4451611165A}" type="presParOf" srcId="{34167699-8E37-4DAF-B527-AE77C55A5C84}" destId="{FC165E03-8717-444B-B1E7-8B478D59D81E}" srcOrd="4" destOrd="0" presId="urn:microsoft.com/office/officeart/2018/2/layout/IconLabelList"/>
    <dgm:cxn modelId="{39537CE9-B3E9-4E30-92A2-B04B3A0CB50A}" type="presParOf" srcId="{FC165E03-8717-444B-B1E7-8B478D59D81E}" destId="{43C6B691-1F9C-4DEF-B4FD-DAB1C2604332}" srcOrd="0" destOrd="0" presId="urn:microsoft.com/office/officeart/2018/2/layout/IconLabelList"/>
    <dgm:cxn modelId="{7913A978-93CF-444C-A999-51FE7BDEC52D}" type="presParOf" srcId="{FC165E03-8717-444B-B1E7-8B478D59D81E}" destId="{0880EFC0-7430-4352-B964-C5331535235A}" srcOrd="1" destOrd="0" presId="urn:microsoft.com/office/officeart/2018/2/layout/IconLabelList"/>
    <dgm:cxn modelId="{253B49E8-3819-4E21-9728-788B722A08CD}" type="presParOf" srcId="{FC165E03-8717-444B-B1E7-8B478D59D81E}" destId="{2DDBB941-DBFB-45EE-A1A7-3DB5162E2CC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3BA564-0E14-4D3D-ABFA-C07D22FE434B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8DB9D57-495A-4DBA-AA1E-F9D3A65833FA}">
      <dgm:prSet/>
      <dgm:spPr/>
      <dgm:t>
        <a:bodyPr/>
        <a:lstStyle/>
        <a:p>
          <a:r>
            <a:rPr lang="en-MY"/>
            <a:t>Multi-format learning: Ebook 📖, Sketch ✏️, Video 🎥, Audio 🔊</a:t>
          </a:r>
          <a:endParaRPr lang="en-US"/>
        </a:p>
      </dgm:t>
    </dgm:pt>
    <dgm:pt modelId="{EF81F685-6F85-4F65-94DF-0DBE1F36A6BC}" type="parTrans" cxnId="{16D2A43F-4F10-4FB4-BBF3-F336635280BE}">
      <dgm:prSet/>
      <dgm:spPr/>
      <dgm:t>
        <a:bodyPr/>
        <a:lstStyle/>
        <a:p>
          <a:endParaRPr lang="en-US"/>
        </a:p>
      </dgm:t>
    </dgm:pt>
    <dgm:pt modelId="{6FB2501F-4CF5-4426-B409-20EA6662A5D7}" type="sibTrans" cxnId="{16D2A43F-4F10-4FB4-BBF3-F336635280BE}">
      <dgm:prSet/>
      <dgm:spPr/>
      <dgm:t>
        <a:bodyPr/>
        <a:lstStyle/>
        <a:p>
          <a:endParaRPr lang="en-US"/>
        </a:p>
      </dgm:t>
    </dgm:pt>
    <dgm:pt modelId="{AEF2D683-37D1-4DB7-9F2F-F56E30A3DB55}">
      <dgm:prSet/>
      <dgm:spPr/>
      <dgm:t>
        <a:bodyPr/>
        <a:lstStyle/>
        <a:p>
          <a:r>
            <a:rPr lang="en-US"/>
            <a:t>Multilingual learning (future vision) 🌍</a:t>
          </a:r>
        </a:p>
      </dgm:t>
    </dgm:pt>
    <dgm:pt modelId="{23D266C8-8E49-4B2C-A145-B24FBB14DA30}" type="parTrans" cxnId="{EF66A6CA-CC28-4675-ADB1-ACBA8C4778C0}">
      <dgm:prSet/>
      <dgm:spPr/>
      <dgm:t>
        <a:bodyPr/>
        <a:lstStyle/>
        <a:p>
          <a:endParaRPr lang="en-US"/>
        </a:p>
      </dgm:t>
    </dgm:pt>
    <dgm:pt modelId="{9121BE72-80DE-4490-B80B-2FE78ABEE4B3}" type="sibTrans" cxnId="{EF66A6CA-CC28-4675-ADB1-ACBA8C4778C0}">
      <dgm:prSet/>
      <dgm:spPr/>
      <dgm:t>
        <a:bodyPr/>
        <a:lstStyle/>
        <a:p>
          <a:endParaRPr lang="en-US"/>
        </a:p>
      </dgm:t>
    </dgm:pt>
    <dgm:pt modelId="{D29FC071-079D-4BEE-B524-1DC67A654A27}">
      <dgm:prSet/>
      <dgm:spPr/>
      <dgm:t>
        <a:bodyPr/>
        <a:lstStyle/>
        <a:p>
          <a:r>
            <a:rPr lang="en-US"/>
            <a:t>Inclusive learning: every student can learn their way</a:t>
          </a:r>
        </a:p>
      </dgm:t>
    </dgm:pt>
    <dgm:pt modelId="{28EF5A2D-A564-4F77-86B5-E04BA03A4C07}" type="parTrans" cxnId="{1180B1FE-E8EF-498F-A995-615203F96974}">
      <dgm:prSet/>
      <dgm:spPr/>
      <dgm:t>
        <a:bodyPr/>
        <a:lstStyle/>
        <a:p>
          <a:endParaRPr lang="en-US"/>
        </a:p>
      </dgm:t>
    </dgm:pt>
    <dgm:pt modelId="{C36306B4-D050-4A82-98CC-DF8D9C60A131}" type="sibTrans" cxnId="{1180B1FE-E8EF-498F-A995-615203F96974}">
      <dgm:prSet/>
      <dgm:spPr/>
      <dgm:t>
        <a:bodyPr/>
        <a:lstStyle/>
        <a:p>
          <a:endParaRPr lang="en-US"/>
        </a:p>
      </dgm:t>
    </dgm:pt>
    <dgm:pt modelId="{E684E4C2-980A-4697-9FFE-236D29441B78}" type="pres">
      <dgm:prSet presAssocID="{A33BA564-0E14-4D3D-ABFA-C07D22FE434B}" presName="outerComposite" presStyleCnt="0">
        <dgm:presLayoutVars>
          <dgm:chMax val="5"/>
          <dgm:dir/>
          <dgm:resizeHandles val="exact"/>
        </dgm:presLayoutVars>
      </dgm:prSet>
      <dgm:spPr/>
    </dgm:pt>
    <dgm:pt modelId="{43CBA189-D860-4E8B-B479-A6BD9805BAE3}" type="pres">
      <dgm:prSet presAssocID="{A33BA564-0E14-4D3D-ABFA-C07D22FE434B}" presName="dummyMaxCanvas" presStyleCnt="0">
        <dgm:presLayoutVars/>
      </dgm:prSet>
      <dgm:spPr/>
    </dgm:pt>
    <dgm:pt modelId="{75615BE1-2160-4DC0-A29E-C98EC34A4171}" type="pres">
      <dgm:prSet presAssocID="{A33BA564-0E14-4D3D-ABFA-C07D22FE434B}" presName="ThreeNodes_1" presStyleLbl="node1" presStyleIdx="0" presStyleCnt="3">
        <dgm:presLayoutVars>
          <dgm:bulletEnabled val="1"/>
        </dgm:presLayoutVars>
      </dgm:prSet>
      <dgm:spPr/>
    </dgm:pt>
    <dgm:pt modelId="{4F6D3E7A-EEDC-4324-B9A2-7AA68AB7F4E6}" type="pres">
      <dgm:prSet presAssocID="{A33BA564-0E14-4D3D-ABFA-C07D22FE434B}" presName="ThreeNodes_2" presStyleLbl="node1" presStyleIdx="1" presStyleCnt="3">
        <dgm:presLayoutVars>
          <dgm:bulletEnabled val="1"/>
        </dgm:presLayoutVars>
      </dgm:prSet>
      <dgm:spPr/>
    </dgm:pt>
    <dgm:pt modelId="{4B90C623-3E1B-4B0A-A6E5-D2D2594D474F}" type="pres">
      <dgm:prSet presAssocID="{A33BA564-0E14-4D3D-ABFA-C07D22FE434B}" presName="ThreeNodes_3" presStyleLbl="node1" presStyleIdx="2" presStyleCnt="3">
        <dgm:presLayoutVars>
          <dgm:bulletEnabled val="1"/>
        </dgm:presLayoutVars>
      </dgm:prSet>
      <dgm:spPr/>
    </dgm:pt>
    <dgm:pt modelId="{A2F28220-1051-42C1-B511-50379C5A7E95}" type="pres">
      <dgm:prSet presAssocID="{A33BA564-0E14-4D3D-ABFA-C07D22FE434B}" presName="ThreeConn_1-2" presStyleLbl="fgAccFollowNode1" presStyleIdx="0" presStyleCnt="2">
        <dgm:presLayoutVars>
          <dgm:bulletEnabled val="1"/>
        </dgm:presLayoutVars>
      </dgm:prSet>
      <dgm:spPr/>
    </dgm:pt>
    <dgm:pt modelId="{9A62E357-8EDE-40D5-BA7E-FF7694CD0812}" type="pres">
      <dgm:prSet presAssocID="{A33BA564-0E14-4D3D-ABFA-C07D22FE434B}" presName="ThreeConn_2-3" presStyleLbl="fgAccFollowNode1" presStyleIdx="1" presStyleCnt="2">
        <dgm:presLayoutVars>
          <dgm:bulletEnabled val="1"/>
        </dgm:presLayoutVars>
      </dgm:prSet>
      <dgm:spPr/>
    </dgm:pt>
    <dgm:pt modelId="{37D018EB-E593-4645-AA69-84B7D7C584A3}" type="pres">
      <dgm:prSet presAssocID="{A33BA564-0E14-4D3D-ABFA-C07D22FE434B}" presName="ThreeNodes_1_text" presStyleLbl="node1" presStyleIdx="2" presStyleCnt="3">
        <dgm:presLayoutVars>
          <dgm:bulletEnabled val="1"/>
        </dgm:presLayoutVars>
      </dgm:prSet>
      <dgm:spPr/>
    </dgm:pt>
    <dgm:pt modelId="{D69B486B-AC19-44F4-9691-6A5E3DEFED53}" type="pres">
      <dgm:prSet presAssocID="{A33BA564-0E14-4D3D-ABFA-C07D22FE434B}" presName="ThreeNodes_2_text" presStyleLbl="node1" presStyleIdx="2" presStyleCnt="3">
        <dgm:presLayoutVars>
          <dgm:bulletEnabled val="1"/>
        </dgm:presLayoutVars>
      </dgm:prSet>
      <dgm:spPr/>
    </dgm:pt>
    <dgm:pt modelId="{1C860EF3-6724-4AC8-B913-5054EB2D5B42}" type="pres">
      <dgm:prSet presAssocID="{A33BA564-0E14-4D3D-ABFA-C07D22FE434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CC6052C-275A-4E92-B931-D39A62609E57}" type="presOf" srcId="{A33BA564-0E14-4D3D-ABFA-C07D22FE434B}" destId="{E684E4C2-980A-4697-9FFE-236D29441B78}" srcOrd="0" destOrd="0" presId="urn:microsoft.com/office/officeart/2005/8/layout/vProcess5"/>
    <dgm:cxn modelId="{16D2A43F-4F10-4FB4-BBF3-F336635280BE}" srcId="{A33BA564-0E14-4D3D-ABFA-C07D22FE434B}" destId="{D8DB9D57-495A-4DBA-AA1E-F9D3A65833FA}" srcOrd="0" destOrd="0" parTransId="{EF81F685-6F85-4F65-94DF-0DBE1F36A6BC}" sibTransId="{6FB2501F-4CF5-4426-B409-20EA6662A5D7}"/>
    <dgm:cxn modelId="{B082E858-0441-4FCA-AE97-D471368607E9}" type="presOf" srcId="{AEF2D683-37D1-4DB7-9F2F-F56E30A3DB55}" destId="{4F6D3E7A-EEDC-4324-B9A2-7AA68AB7F4E6}" srcOrd="0" destOrd="0" presId="urn:microsoft.com/office/officeart/2005/8/layout/vProcess5"/>
    <dgm:cxn modelId="{F97E4D93-BDAE-4B97-BB5C-075A96B55DAB}" type="presOf" srcId="{D8DB9D57-495A-4DBA-AA1E-F9D3A65833FA}" destId="{37D018EB-E593-4645-AA69-84B7D7C584A3}" srcOrd="1" destOrd="0" presId="urn:microsoft.com/office/officeart/2005/8/layout/vProcess5"/>
    <dgm:cxn modelId="{4D98D89A-F0D0-4039-BF5B-1AF663DC3063}" type="presOf" srcId="{D29FC071-079D-4BEE-B524-1DC67A654A27}" destId="{1C860EF3-6724-4AC8-B913-5054EB2D5B42}" srcOrd="1" destOrd="0" presId="urn:microsoft.com/office/officeart/2005/8/layout/vProcess5"/>
    <dgm:cxn modelId="{26DB44A4-5242-444A-857B-941BB0A9586F}" type="presOf" srcId="{AEF2D683-37D1-4DB7-9F2F-F56E30A3DB55}" destId="{D69B486B-AC19-44F4-9691-6A5E3DEFED53}" srcOrd="1" destOrd="0" presId="urn:microsoft.com/office/officeart/2005/8/layout/vProcess5"/>
    <dgm:cxn modelId="{CD0679B0-D4D7-4551-86CC-1EA45934C5A4}" type="presOf" srcId="{6FB2501F-4CF5-4426-B409-20EA6662A5D7}" destId="{A2F28220-1051-42C1-B511-50379C5A7E95}" srcOrd="0" destOrd="0" presId="urn:microsoft.com/office/officeart/2005/8/layout/vProcess5"/>
    <dgm:cxn modelId="{EF66A6CA-CC28-4675-ADB1-ACBA8C4778C0}" srcId="{A33BA564-0E14-4D3D-ABFA-C07D22FE434B}" destId="{AEF2D683-37D1-4DB7-9F2F-F56E30A3DB55}" srcOrd="1" destOrd="0" parTransId="{23D266C8-8E49-4B2C-A145-B24FBB14DA30}" sibTransId="{9121BE72-80DE-4490-B80B-2FE78ABEE4B3}"/>
    <dgm:cxn modelId="{428024D5-F981-4E1C-A303-FD9B18D1FB3E}" type="presOf" srcId="{D8DB9D57-495A-4DBA-AA1E-F9D3A65833FA}" destId="{75615BE1-2160-4DC0-A29E-C98EC34A4171}" srcOrd="0" destOrd="0" presId="urn:microsoft.com/office/officeart/2005/8/layout/vProcess5"/>
    <dgm:cxn modelId="{4815BDF6-4A44-4071-888F-869A11150025}" type="presOf" srcId="{D29FC071-079D-4BEE-B524-1DC67A654A27}" destId="{4B90C623-3E1B-4B0A-A6E5-D2D2594D474F}" srcOrd="0" destOrd="0" presId="urn:microsoft.com/office/officeart/2005/8/layout/vProcess5"/>
    <dgm:cxn modelId="{1180B1FE-E8EF-498F-A995-615203F96974}" srcId="{A33BA564-0E14-4D3D-ABFA-C07D22FE434B}" destId="{D29FC071-079D-4BEE-B524-1DC67A654A27}" srcOrd="2" destOrd="0" parTransId="{28EF5A2D-A564-4F77-86B5-E04BA03A4C07}" sibTransId="{C36306B4-D050-4A82-98CC-DF8D9C60A131}"/>
    <dgm:cxn modelId="{50A3C4FE-A2D5-479F-ADFA-A4E06432DB8E}" type="presOf" srcId="{9121BE72-80DE-4490-B80B-2FE78ABEE4B3}" destId="{9A62E357-8EDE-40D5-BA7E-FF7694CD0812}" srcOrd="0" destOrd="0" presId="urn:microsoft.com/office/officeart/2005/8/layout/vProcess5"/>
    <dgm:cxn modelId="{25DDB96D-0CFC-4CEC-9DD9-FB5D181CBDB3}" type="presParOf" srcId="{E684E4C2-980A-4697-9FFE-236D29441B78}" destId="{43CBA189-D860-4E8B-B479-A6BD9805BAE3}" srcOrd="0" destOrd="0" presId="urn:microsoft.com/office/officeart/2005/8/layout/vProcess5"/>
    <dgm:cxn modelId="{9D77CD23-31CD-4582-A3CF-B5002C740365}" type="presParOf" srcId="{E684E4C2-980A-4697-9FFE-236D29441B78}" destId="{75615BE1-2160-4DC0-A29E-C98EC34A4171}" srcOrd="1" destOrd="0" presId="urn:microsoft.com/office/officeart/2005/8/layout/vProcess5"/>
    <dgm:cxn modelId="{1558809E-F24C-4E82-906F-2250F7451079}" type="presParOf" srcId="{E684E4C2-980A-4697-9FFE-236D29441B78}" destId="{4F6D3E7A-EEDC-4324-B9A2-7AA68AB7F4E6}" srcOrd="2" destOrd="0" presId="urn:microsoft.com/office/officeart/2005/8/layout/vProcess5"/>
    <dgm:cxn modelId="{B6817837-E008-4036-AA30-A1A03E6ABB83}" type="presParOf" srcId="{E684E4C2-980A-4697-9FFE-236D29441B78}" destId="{4B90C623-3E1B-4B0A-A6E5-D2D2594D474F}" srcOrd="3" destOrd="0" presId="urn:microsoft.com/office/officeart/2005/8/layout/vProcess5"/>
    <dgm:cxn modelId="{6A155BFE-9D3A-4C07-BC4D-CD1E6BD95F88}" type="presParOf" srcId="{E684E4C2-980A-4697-9FFE-236D29441B78}" destId="{A2F28220-1051-42C1-B511-50379C5A7E95}" srcOrd="4" destOrd="0" presId="urn:microsoft.com/office/officeart/2005/8/layout/vProcess5"/>
    <dgm:cxn modelId="{9907011D-1437-4691-A0BB-129E537E2CF3}" type="presParOf" srcId="{E684E4C2-980A-4697-9FFE-236D29441B78}" destId="{9A62E357-8EDE-40D5-BA7E-FF7694CD0812}" srcOrd="5" destOrd="0" presId="urn:microsoft.com/office/officeart/2005/8/layout/vProcess5"/>
    <dgm:cxn modelId="{41375C49-07BA-4E69-B986-8AFCC9595106}" type="presParOf" srcId="{E684E4C2-980A-4697-9FFE-236D29441B78}" destId="{37D018EB-E593-4645-AA69-84B7D7C584A3}" srcOrd="6" destOrd="0" presId="urn:microsoft.com/office/officeart/2005/8/layout/vProcess5"/>
    <dgm:cxn modelId="{3B7D3F89-5F15-4042-9D5A-98E623CF667B}" type="presParOf" srcId="{E684E4C2-980A-4697-9FFE-236D29441B78}" destId="{D69B486B-AC19-44F4-9691-6A5E3DEFED53}" srcOrd="7" destOrd="0" presId="urn:microsoft.com/office/officeart/2005/8/layout/vProcess5"/>
    <dgm:cxn modelId="{D430CCAE-F03E-4D5D-93D5-7DA80FE7125D}" type="presParOf" srcId="{E684E4C2-980A-4697-9FFE-236D29441B78}" destId="{1C860EF3-6724-4AC8-B913-5054EB2D5B4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13FFE8-B6E5-4B47-BCD9-576881A15810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20E801-EAAB-455E-8AA4-93F39B999382}">
      <dgm:prSet/>
      <dgm:spPr/>
      <dgm:t>
        <a:bodyPr/>
        <a:lstStyle/>
        <a:p>
          <a:r>
            <a:rPr lang="en-US"/>
            <a:t>Bedrock permissions blocked multilingual models in other regions</a:t>
          </a:r>
        </a:p>
      </dgm:t>
    </dgm:pt>
    <dgm:pt modelId="{395682B8-16F2-464B-B204-4B3D2A73D532}" type="parTrans" cxnId="{A8B2CA1C-046F-457A-B5A6-8A649E0730A9}">
      <dgm:prSet/>
      <dgm:spPr/>
      <dgm:t>
        <a:bodyPr/>
        <a:lstStyle/>
        <a:p>
          <a:endParaRPr lang="en-US"/>
        </a:p>
      </dgm:t>
    </dgm:pt>
    <dgm:pt modelId="{D0DE0660-8A32-426D-9FF8-66FA78F5060B}" type="sibTrans" cxnId="{A8B2CA1C-046F-457A-B5A6-8A649E0730A9}">
      <dgm:prSet/>
      <dgm:spPr/>
      <dgm:t>
        <a:bodyPr/>
        <a:lstStyle/>
        <a:p>
          <a:endParaRPr lang="en-US"/>
        </a:p>
      </dgm:t>
    </dgm:pt>
    <dgm:pt modelId="{DBCF3D0D-61E8-481A-B302-D58B7299FD22}">
      <dgm:prSet/>
      <dgm:spPr/>
      <dgm:t>
        <a:bodyPr/>
        <a:lstStyle/>
        <a:p>
          <a:r>
            <a:rPr lang="en-US"/>
            <a:t>S3 AccessDenied errors for ebook downloads</a:t>
          </a:r>
        </a:p>
      </dgm:t>
    </dgm:pt>
    <dgm:pt modelId="{DDCC796D-3AAC-4F45-8FB3-2A60CA09CACA}" type="parTrans" cxnId="{4C0BBA71-15CD-422F-87D1-7C0DD60C8715}">
      <dgm:prSet/>
      <dgm:spPr/>
      <dgm:t>
        <a:bodyPr/>
        <a:lstStyle/>
        <a:p>
          <a:endParaRPr lang="en-US"/>
        </a:p>
      </dgm:t>
    </dgm:pt>
    <dgm:pt modelId="{00AAD9F9-4FA2-4D3A-B3CC-D3CF94C39D3C}" type="sibTrans" cxnId="{4C0BBA71-15CD-422F-87D1-7C0DD60C8715}">
      <dgm:prSet/>
      <dgm:spPr/>
      <dgm:t>
        <a:bodyPr/>
        <a:lstStyle/>
        <a:p>
          <a:endParaRPr lang="en-US"/>
        </a:p>
      </dgm:t>
    </dgm:pt>
    <dgm:pt modelId="{32B2C39E-D280-4934-AE63-6669FE3A422C}">
      <dgm:prSet/>
      <dgm:spPr/>
      <dgm:t>
        <a:bodyPr/>
        <a:lstStyle/>
        <a:p>
          <a:r>
            <a:rPr lang="en-US"/>
            <a:t>Polly sometimes gave empty audio despite 200 OK</a:t>
          </a:r>
        </a:p>
      </dgm:t>
    </dgm:pt>
    <dgm:pt modelId="{C6B154B0-4848-4B9C-88D8-A26F85059BA1}" type="parTrans" cxnId="{E9CAECF1-9EA0-4791-89B1-784D6C6ED7BC}">
      <dgm:prSet/>
      <dgm:spPr/>
      <dgm:t>
        <a:bodyPr/>
        <a:lstStyle/>
        <a:p>
          <a:endParaRPr lang="en-US"/>
        </a:p>
      </dgm:t>
    </dgm:pt>
    <dgm:pt modelId="{39ACC2E5-97D4-4BF3-ABCE-653DDFE056EE}" type="sibTrans" cxnId="{E9CAECF1-9EA0-4791-89B1-784D6C6ED7BC}">
      <dgm:prSet/>
      <dgm:spPr/>
      <dgm:t>
        <a:bodyPr/>
        <a:lstStyle/>
        <a:p>
          <a:endParaRPr lang="en-US"/>
        </a:p>
      </dgm:t>
    </dgm:pt>
    <dgm:pt modelId="{B808819F-DF81-409C-87F6-1663CE3C554C}">
      <dgm:prSet/>
      <dgm:spPr/>
      <dgm:t>
        <a:bodyPr/>
        <a:lstStyle/>
        <a:p>
          <a:r>
            <a:rPr lang="en-US"/>
            <a:t>Time constraint → preloaded content for reliability</a:t>
          </a:r>
        </a:p>
      </dgm:t>
    </dgm:pt>
    <dgm:pt modelId="{AE2A7FC6-C953-44F6-90AD-7E802AAC8765}" type="parTrans" cxnId="{2368FC28-A8B4-4D89-8289-890F6B06B87E}">
      <dgm:prSet/>
      <dgm:spPr/>
      <dgm:t>
        <a:bodyPr/>
        <a:lstStyle/>
        <a:p>
          <a:endParaRPr lang="en-US"/>
        </a:p>
      </dgm:t>
    </dgm:pt>
    <dgm:pt modelId="{2B09C8BB-DF67-4415-A5E7-34F398371A86}" type="sibTrans" cxnId="{2368FC28-A8B4-4D89-8289-890F6B06B87E}">
      <dgm:prSet/>
      <dgm:spPr/>
      <dgm:t>
        <a:bodyPr/>
        <a:lstStyle/>
        <a:p>
          <a:endParaRPr lang="en-US"/>
        </a:p>
      </dgm:t>
    </dgm:pt>
    <dgm:pt modelId="{44153252-751B-4367-9E7A-4FF95D33AD97}" type="pres">
      <dgm:prSet presAssocID="{9B13FFE8-B6E5-4B47-BCD9-576881A15810}" presName="diagram" presStyleCnt="0">
        <dgm:presLayoutVars>
          <dgm:dir/>
          <dgm:resizeHandles val="exact"/>
        </dgm:presLayoutVars>
      </dgm:prSet>
      <dgm:spPr/>
    </dgm:pt>
    <dgm:pt modelId="{C45F6E1F-3F11-4D18-A05D-1DBE0E9EAA5A}" type="pres">
      <dgm:prSet presAssocID="{D220E801-EAAB-455E-8AA4-93F39B999382}" presName="node" presStyleLbl="node1" presStyleIdx="0" presStyleCnt="4">
        <dgm:presLayoutVars>
          <dgm:bulletEnabled val="1"/>
        </dgm:presLayoutVars>
      </dgm:prSet>
      <dgm:spPr/>
    </dgm:pt>
    <dgm:pt modelId="{FCC098E8-7FFB-476D-AFD1-16CEDDC097C6}" type="pres">
      <dgm:prSet presAssocID="{D0DE0660-8A32-426D-9FF8-66FA78F5060B}" presName="sibTrans" presStyleLbl="sibTrans2D1" presStyleIdx="0" presStyleCnt="3"/>
      <dgm:spPr/>
    </dgm:pt>
    <dgm:pt modelId="{87597CC4-FA1B-4D3B-91BA-0DCCFB4F76E0}" type="pres">
      <dgm:prSet presAssocID="{D0DE0660-8A32-426D-9FF8-66FA78F5060B}" presName="connectorText" presStyleLbl="sibTrans2D1" presStyleIdx="0" presStyleCnt="3"/>
      <dgm:spPr/>
    </dgm:pt>
    <dgm:pt modelId="{BB94D1F2-A329-4309-B3F4-F651A2156488}" type="pres">
      <dgm:prSet presAssocID="{DBCF3D0D-61E8-481A-B302-D58B7299FD22}" presName="node" presStyleLbl="node1" presStyleIdx="1" presStyleCnt="4">
        <dgm:presLayoutVars>
          <dgm:bulletEnabled val="1"/>
        </dgm:presLayoutVars>
      </dgm:prSet>
      <dgm:spPr/>
    </dgm:pt>
    <dgm:pt modelId="{11C40179-06CA-4934-B454-F4A6453B03E9}" type="pres">
      <dgm:prSet presAssocID="{00AAD9F9-4FA2-4D3A-B3CC-D3CF94C39D3C}" presName="sibTrans" presStyleLbl="sibTrans2D1" presStyleIdx="1" presStyleCnt="3"/>
      <dgm:spPr/>
    </dgm:pt>
    <dgm:pt modelId="{59AC4202-EF4B-4614-9CFB-69C3CD589B06}" type="pres">
      <dgm:prSet presAssocID="{00AAD9F9-4FA2-4D3A-B3CC-D3CF94C39D3C}" presName="connectorText" presStyleLbl="sibTrans2D1" presStyleIdx="1" presStyleCnt="3"/>
      <dgm:spPr/>
    </dgm:pt>
    <dgm:pt modelId="{11C8B36B-A609-49F5-86BF-983CDDD695CB}" type="pres">
      <dgm:prSet presAssocID="{32B2C39E-D280-4934-AE63-6669FE3A422C}" presName="node" presStyleLbl="node1" presStyleIdx="2" presStyleCnt="4">
        <dgm:presLayoutVars>
          <dgm:bulletEnabled val="1"/>
        </dgm:presLayoutVars>
      </dgm:prSet>
      <dgm:spPr/>
    </dgm:pt>
    <dgm:pt modelId="{EC1C832C-B3E7-439E-95DD-4BA77C6EA7FD}" type="pres">
      <dgm:prSet presAssocID="{39ACC2E5-97D4-4BF3-ABCE-653DDFE056EE}" presName="sibTrans" presStyleLbl="sibTrans2D1" presStyleIdx="2" presStyleCnt="3"/>
      <dgm:spPr/>
    </dgm:pt>
    <dgm:pt modelId="{99E03BB2-DD38-4DCD-8053-B518933B38F9}" type="pres">
      <dgm:prSet presAssocID="{39ACC2E5-97D4-4BF3-ABCE-653DDFE056EE}" presName="connectorText" presStyleLbl="sibTrans2D1" presStyleIdx="2" presStyleCnt="3"/>
      <dgm:spPr/>
    </dgm:pt>
    <dgm:pt modelId="{B698E929-02E8-49F2-982C-20C329F24394}" type="pres">
      <dgm:prSet presAssocID="{B808819F-DF81-409C-87F6-1663CE3C554C}" presName="node" presStyleLbl="node1" presStyleIdx="3" presStyleCnt="4">
        <dgm:presLayoutVars>
          <dgm:bulletEnabled val="1"/>
        </dgm:presLayoutVars>
      </dgm:prSet>
      <dgm:spPr/>
    </dgm:pt>
  </dgm:ptLst>
  <dgm:cxnLst>
    <dgm:cxn modelId="{A8B2CA1C-046F-457A-B5A6-8A649E0730A9}" srcId="{9B13FFE8-B6E5-4B47-BCD9-576881A15810}" destId="{D220E801-EAAB-455E-8AA4-93F39B999382}" srcOrd="0" destOrd="0" parTransId="{395682B8-16F2-464B-B204-4B3D2A73D532}" sibTransId="{D0DE0660-8A32-426D-9FF8-66FA78F5060B}"/>
    <dgm:cxn modelId="{21C67E21-F862-4A0F-8C19-9FF87301C1E4}" type="presOf" srcId="{D0DE0660-8A32-426D-9FF8-66FA78F5060B}" destId="{FCC098E8-7FFB-476D-AFD1-16CEDDC097C6}" srcOrd="0" destOrd="0" presId="urn:microsoft.com/office/officeart/2005/8/layout/process5"/>
    <dgm:cxn modelId="{2368FC28-A8B4-4D89-8289-890F6B06B87E}" srcId="{9B13FFE8-B6E5-4B47-BCD9-576881A15810}" destId="{B808819F-DF81-409C-87F6-1663CE3C554C}" srcOrd="3" destOrd="0" parTransId="{AE2A7FC6-C953-44F6-90AD-7E802AAC8765}" sibTransId="{2B09C8BB-DF67-4415-A5E7-34F398371A86}"/>
    <dgm:cxn modelId="{2EB2552B-A1D8-47BA-80AB-961E5D6A77A0}" type="presOf" srcId="{39ACC2E5-97D4-4BF3-ABCE-653DDFE056EE}" destId="{99E03BB2-DD38-4DCD-8053-B518933B38F9}" srcOrd="1" destOrd="0" presId="urn:microsoft.com/office/officeart/2005/8/layout/process5"/>
    <dgm:cxn modelId="{CF391D49-7CFD-43E1-8E1D-E150C549A61D}" type="presOf" srcId="{32B2C39E-D280-4934-AE63-6669FE3A422C}" destId="{11C8B36B-A609-49F5-86BF-983CDDD695CB}" srcOrd="0" destOrd="0" presId="urn:microsoft.com/office/officeart/2005/8/layout/process5"/>
    <dgm:cxn modelId="{E9A5686A-C5A8-4745-96A9-E16BBB142AB6}" type="presOf" srcId="{DBCF3D0D-61E8-481A-B302-D58B7299FD22}" destId="{BB94D1F2-A329-4309-B3F4-F651A2156488}" srcOrd="0" destOrd="0" presId="urn:microsoft.com/office/officeart/2005/8/layout/process5"/>
    <dgm:cxn modelId="{4C0BBA71-15CD-422F-87D1-7C0DD60C8715}" srcId="{9B13FFE8-B6E5-4B47-BCD9-576881A15810}" destId="{DBCF3D0D-61E8-481A-B302-D58B7299FD22}" srcOrd="1" destOrd="0" parTransId="{DDCC796D-3AAC-4F45-8FB3-2A60CA09CACA}" sibTransId="{00AAD9F9-4FA2-4D3A-B3CC-D3CF94C39D3C}"/>
    <dgm:cxn modelId="{405C9F8F-87AA-4220-A5B0-9BAD6F1ECD1B}" type="presOf" srcId="{D0DE0660-8A32-426D-9FF8-66FA78F5060B}" destId="{87597CC4-FA1B-4D3B-91BA-0DCCFB4F76E0}" srcOrd="1" destOrd="0" presId="urn:microsoft.com/office/officeart/2005/8/layout/process5"/>
    <dgm:cxn modelId="{0D6F8F99-DEED-4E82-9EFC-6FF1D806DE51}" type="presOf" srcId="{9B13FFE8-B6E5-4B47-BCD9-576881A15810}" destId="{44153252-751B-4367-9E7A-4FF95D33AD97}" srcOrd="0" destOrd="0" presId="urn:microsoft.com/office/officeart/2005/8/layout/process5"/>
    <dgm:cxn modelId="{0DBBFDA2-EF17-4DF0-88C8-3D42EDD4ADA1}" type="presOf" srcId="{00AAD9F9-4FA2-4D3A-B3CC-D3CF94C39D3C}" destId="{11C40179-06CA-4934-B454-F4A6453B03E9}" srcOrd="0" destOrd="0" presId="urn:microsoft.com/office/officeart/2005/8/layout/process5"/>
    <dgm:cxn modelId="{F4B23BBE-DF56-4177-8F06-2A616A120227}" type="presOf" srcId="{D220E801-EAAB-455E-8AA4-93F39B999382}" destId="{C45F6E1F-3F11-4D18-A05D-1DBE0E9EAA5A}" srcOrd="0" destOrd="0" presId="urn:microsoft.com/office/officeart/2005/8/layout/process5"/>
    <dgm:cxn modelId="{B01EBAC5-F6DE-479B-9F94-44ECF6A17642}" type="presOf" srcId="{00AAD9F9-4FA2-4D3A-B3CC-D3CF94C39D3C}" destId="{59AC4202-EF4B-4614-9CFB-69C3CD589B06}" srcOrd="1" destOrd="0" presId="urn:microsoft.com/office/officeart/2005/8/layout/process5"/>
    <dgm:cxn modelId="{6BFBFDDA-C165-4537-A59D-BCFCA03CBB83}" type="presOf" srcId="{B808819F-DF81-409C-87F6-1663CE3C554C}" destId="{B698E929-02E8-49F2-982C-20C329F24394}" srcOrd="0" destOrd="0" presId="urn:microsoft.com/office/officeart/2005/8/layout/process5"/>
    <dgm:cxn modelId="{548930DC-E1AE-4E0E-AC15-C170163B9D00}" type="presOf" srcId="{39ACC2E5-97D4-4BF3-ABCE-653DDFE056EE}" destId="{EC1C832C-B3E7-439E-95DD-4BA77C6EA7FD}" srcOrd="0" destOrd="0" presId="urn:microsoft.com/office/officeart/2005/8/layout/process5"/>
    <dgm:cxn modelId="{E9CAECF1-9EA0-4791-89B1-784D6C6ED7BC}" srcId="{9B13FFE8-B6E5-4B47-BCD9-576881A15810}" destId="{32B2C39E-D280-4934-AE63-6669FE3A422C}" srcOrd="2" destOrd="0" parTransId="{C6B154B0-4848-4B9C-88D8-A26F85059BA1}" sibTransId="{39ACC2E5-97D4-4BF3-ABCE-653DDFE056EE}"/>
    <dgm:cxn modelId="{0FF73587-3039-4FCD-9F9D-28D1A43DC2AE}" type="presParOf" srcId="{44153252-751B-4367-9E7A-4FF95D33AD97}" destId="{C45F6E1F-3F11-4D18-A05D-1DBE0E9EAA5A}" srcOrd="0" destOrd="0" presId="urn:microsoft.com/office/officeart/2005/8/layout/process5"/>
    <dgm:cxn modelId="{5BFF5F7D-AAD3-4E89-806B-7616F50D0A48}" type="presParOf" srcId="{44153252-751B-4367-9E7A-4FF95D33AD97}" destId="{FCC098E8-7FFB-476D-AFD1-16CEDDC097C6}" srcOrd="1" destOrd="0" presId="urn:microsoft.com/office/officeart/2005/8/layout/process5"/>
    <dgm:cxn modelId="{4D4C77D3-ED50-4A34-9B49-D960F8703BB2}" type="presParOf" srcId="{FCC098E8-7FFB-476D-AFD1-16CEDDC097C6}" destId="{87597CC4-FA1B-4D3B-91BA-0DCCFB4F76E0}" srcOrd="0" destOrd="0" presId="urn:microsoft.com/office/officeart/2005/8/layout/process5"/>
    <dgm:cxn modelId="{3228EFC5-9E3A-46A3-A8AC-8B782C4B694C}" type="presParOf" srcId="{44153252-751B-4367-9E7A-4FF95D33AD97}" destId="{BB94D1F2-A329-4309-B3F4-F651A2156488}" srcOrd="2" destOrd="0" presId="urn:microsoft.com/office/officeart/2005/8/layout/process5"/>
    <dgm:cxn modelId="{51D69F64-E230-4948-8C84-FFCE6E131F9E}" type="presParOf" srcId="{44153252-751B-4367-9E7A-4FF95D33AD97}" destId="{11C40179-06CA-4934-B454-F4A6453B03E9}" srcOrd="3" destOrd="0" presId="urn:microsoft.com/office/officeart/2005/8/layout/process5"/>
    <dgm:cxn modelId="{54747F1E-C7D7-4BA8-8356-9020CD937BDA}" type="presParOf" srcId="{11C40179-06CA-4934-B454-F4A6453B03E9}" destId="{59AC4202-EF4B-4614-9CFB-69C3CD589B06}" srcOrd="0" destOrd="0" presId="urn:microsoft.com/office/officeart/2005/8/layout/process5"/>
    <dgm:cxn modelId="{3AD894B0-3C3B-4C6C-B1C1-1796BCE85060}" type="presParOf" srcId="{44153252-751B-4367-9E7A-4FF95D33AD97}" destId="{11C8B36B-A609-49F5-86BF-983CDDD695CB}" srcOrd="4" destOrd="0" presId="urn:microsoft.com/office/officeart/2005/8/layout/process5"/>
    <dgm:cxn modelId="{3C8A0F73-B031-4227-B8CB-517767ADD7C0}" type="presParOf" srcId="{44153252-751B-4367-9E7A-4FF95D33AD97}" destId="{EC1C832C-B3E7-439E-95DD-4BA77C6EA7FD}" srcOrd="5" destOrd="0" presId="urn:microsoft.com/office/officeart/2005/8/layout/process5"/>
    <dgm:cxn modelId="{E4F4DDF3-587B-4705-B2A0-ED6720271307}" type="presParOf" srcId="{EC1C832C-B3E7-439E-95DD-4BA77C6EA7FD}" destId="{99E03BB2-DD38-4DCD-8053-B518933B38F9}" srcOrd="0" destOrd="0" presId="urn:microsoft.com/office/officeart/2005/8/layout/process5"/>
    <dgm:cxn modelId="{AC7851EB-E340-4DDE-8992-7173052967BC}" type="presParOf" srcId="{44153252-751B-4367-9E7A-4FF95D33AD97}" destId="{B698E929-02E8-49F2-982C-20C329F24394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744265-DF89-421D-98F4-BBE53109D68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A39A74D-798B-4912-A712-5FA2711D5D4F}">
      <dgm:prSet/>
      <dgm:spPr/>
      <dgm:t>
        <a:bodyPr/>
        <a:lstStyle/>
        <a:p>
          <a:r>
            <a:rPr lang="en-US"/>
            <a:t>Unlock multilingual support once permissions allow</a:t>
          </a:r>
        </a:p>
      </dgm:t>
    </dgm:pt>
    <dgm:pt modelId="{37423E3D-BCE7-4780-B084-BC5F7C180A51}" type="parTrans" cxnId="{C05E7052-D1CC-439C-A74B-CB288D741EDA}">
      <dgm:prSet/>
      <dgm:spPr/>
      <dgm:t>
        <a:bodyPr/>
        <a:lstStyle/>
        <a:p>
          <a:endParaRPr lang="en-US"/>
        </a:p>
      </dgm:t>
    </dgm:pt>
    <dgm:pt modelId="{40556285-541C-4689-B22B-E28D41362844}" type="sibTrans" cxnId="{C05E7052-D1CC-439C-A74B-CB288D741EDA}">
      <dgm:prSet/>
      <dgm:spPr/>
      <dgm:t>
        <a:bodyPr/>
        <a:lstStyle/>
        <a:p>
          <a:endParaRPr lang="en-US"/>
        </a:p>
      </dgm:t>
    </dgm:pt>
    <dgm:pt modelId="{4650777E-E202-4CB1-A17D-D22FA8955B0A}">
      <dgm:prSet/>
      <dgm:spPr/>
      <dgm:t>
        <a:bodyPr/>
        <a:lstStyle/>
        <a:p>
          <a:r>
            <a:rPr lang="en-US"/>
            <a:t>Replace preloaded assets with real-time AI generation</a:t>
          </a:r>
        </a:p>
      </dgm:t>
    </dgm:pt>
    <dgm:pt modelId="{7619CB82-F7DA-456F-8E81-3459C503C423}" type="parTrans" cxnId="{09C55511-2426-4F6C-9F55-0E094F62ECCC}">
      <dgm:prSet/>
      <dgm:spPr/>
      <dgm:t>
        <a:bodyPr/>
        <a:lstStyle/>
        <a:p>
          <a:endParaRPr lang="en-US"/>
        </a:p>
      </dgm:t>
    </dgm:pt>
    <dgm:pt modelId="{897462F8-EEC1-4A3E-94A8-A5E4049BCD8D}" type="sibTrans" cxnId="{09C55511-2426-4F6C-9F55-0E094F62ECCC}">
      <dgm:prSet/>
      <dgm:spPr/>
      <dgm:t>
        <a:bodyPr/>
        <a:lstStyle/>
        <a:p>
          <a:endParaRPr lang="en-US"/>
        </a:p>
      </dgm:t>
    </dgm:pt>
    <dgm:pt modelId="{8E611767-80C0-4175-B4A7-5B95A105FFD6}">
      <dgm:prSet/>
      <dgm:spPr/>
      <dgm:t>
        <a:bodyPr/>
        <a:lstStyle/>
        <a:p>
          <a:r>
            <a:rPr lang="en-US"/>
            <a:t>Add personalization: recommend learning format</a:t>
          </a:r>
        </a:p>
      </dgm:t>
    </dgm:pt>
    <dgm:pt modelId="{E156E466-A1FF-40E9-902A-F68457B9FE0D}" type="parTrans" cxnId="{9C02A618-08CA-46FC-B97D-9DE32BFD421C}">
      <dgm:prSet/>
      <dgm:spPr/>
      <dgm:t>
        <a:bodyPr/>
        <a:lstStyle/>
        <a:p>
          <a:endParaRPr lang="en-US"/>
        </a:p>
      </dgm:t>
    </dgm:pt>
    <dgm:pt modelId="{7EE962F0-9ED9-4D71-BAA1-58C43B21B57C}" type="sibTrans" cxnId="{9C02A618-08CA-46FC-B97D-9DE32BFD421C}">
      <dgm:prSet/>
      <dgm:spPr/>
      <dgm:t>
        <a:bodyPr/>
        <a:lstStyle/>
        <a:p>
          <a:endParaRPr lang="en-US"/>
        </a:p>
      </dgm:t>
    </dgm:pt>
    <dgm:pt modelId="{B52CE135-100A-4C39-8914-44D53562BE2B}">
      <dgm:prSet/>
      <dgm:spPr/>
      <dgm:t>
        <a:bodyPr/>
        <a:lstStyle/>
        <a:p>
          <a:r>
            <a:rPr lang="en-US"/>
            <a:t>Expand platform to schools &amp; universities</a:t>
          </a:r>
        </a:p>
      </dgm:t>
    </dgm:pt>
    <dgm:pt modelId="{AA88A614-AD00-4658-BDE1-31DB1A554375}" type="parTrans" cxnId="{79307BB6-92C7-4679-A8AD-9DF668CA87AA}">
      <dgm:prSet/>
      <dgm:spPr/>
      <dgm:t>
        <a:bodyPr/>
        <a:lstStyle/>
        <a:p>
          <a:endParaRPr lang="en-US"/>
        </a:p>
      </dgm:t>
    </dgm:pt>
    <dgm:pt modelId="{AFA79C59-8647-4435-B99E-572030270B40}" type="sibTrans" cxnId="{79307BB6-92C7-4679-A8AD-9DF668CA87AA}">
      <dgm:prSet/>
      <dgm:spPr/>
      <dgm:t>
        <a:bodyPr/>
        <a:lstStyle/>
        <a:p>
          <a:endParaRPr lang="en-US"/>
        </a:p>
      </dgm:t>
    </dgm:pt>
    <dgm:pt modelId="{386409A3-53E9-4E7A-91BA-B59B74CE5A5B}" type="pres">
      <dgm:prSet presAssocID="{9F744265-DF89-421D-98F4-BBE53109D68D}" presName="root" presStyleCnt="0">
        <dgm:presLayoutVars>
          <dgm:dir/>
          <dgm:resizeHandles val="exact"/>
        </dgm:presLayoutVars>
      </dgm:prSet>
      <dgm:spPr/>
    </dgm:pt>
    <dgm:pt modelId="{7E733842-89E4-41EF-829D-8CCDD524D231}" type="pres">
      <dgm:prSet presAssocID="{9F744265-DF89-421D-98F4-BBE53109D68D}" presName="container" presStyleCnt="0">
        <dgm:presLayoutVars>
          <dgm:dir/>
          <dgm:resizeHandles val="exact"/>
        </dgm:presLayoutVars>
      </dgm:prSet>
      <dgm:spPr/>
    </dgm:pt>
    <dgm:pt modelId="{5AA5ED67-CE0B-47EF-823D-C25ECCEC27D9}" type="pres">
      <dgm:prSet presAssocID="{5A39A74D-798B-4912-A712-5FA2711D5D4F}" presName="compNode" presStyleCnt="0"/>
      <dgm:spPr/>
    </dgm:pt>
    <dgm:pt modelId="{AFBE10AB-6374-47AF-8760-AB4652B5256A}" type="pres">
      <dgm:prSet presAssocID="{5A39A74D-798B-4912-A712-5FA2711D5D4F}" presName="iconBgRect" presStyleLbl="bgShp" presStyleIdx="0" presStyleCnt="4"/>
      <dgm:spPr/>
    </dgm:pt>
    <dgm:pt modelId="{374E0A40-08E9-49FF-BF30-4F54B204BCB5}" type="pres">
      <dgm:prSet presAssocID="{5A39A74D-798B-4912-A712-5FA2711D5D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AAE17E9-DF56-45B6-90FB-76C2F5291270}" type="pres">
      <dgm:prSet presAssocID="{5A39A74D-798B-4912-A712-5FA2711D5D4F}" presName="spaceRect" presStyleCnt="0"/>
      <dgm:spPr/>
    </dgm:pt>
    <dgm:pt modelId="{A98ABE8C-38A0-4C9A-9F66-1E57E98769DF}" type="pres">
      <dgm:prSet presAssocID="{5A39A74D-798B-4912-A712-5FA2711D5D4F}" presName="textRect" presStyleLbl="revTx" presStyleIdx="0" presStyleCnt="4">
        <dgm:presLayoutVars>
          <dgm:chMax val="1"/>
          <dgm:chPref val="1"/>
        </dgm:presLayoutVars>
      </dgm:prSet>
      <dgm:spPr/>
    </dgm:pt>
    <dgm:pt modelId="{D3B34449-0AFC-43A3-9F38-38E775EDCC1C}" type="pres">
      <dgm:prSet presAssocID="{40556285-541C-4689-B22B-E28D41362844}" presName="sibTrans" presStyleLbl="sibTrans2D1" presStyleIdx="0" presStyleCnt="0"/>
      <dgm:spPr/>
    </dgm:pt>
    <dgm:pt modelId="{F19C53E1-DE4D-4132-90E5-CF379BFEEA34}" type="pres">
      <dgm:prSet presAssocID="{4650777E-E202-4CB1-A17D-D22FA8955B0A}" presName="compNode" presStyleCnt="0"/>
      <dgm:spPr/>
    </dgm:pt>
    <dgm:pt modelId="{C25F238B-83A4-49F8-ABC4-743BF4860A27}" type="pres">
      <dgm:prSet presAssocID="{4650777E-E202-4CB1-A17D-D22FA8955B0A}" presName="iconBgRect" presStyleLbl="bgShp" presStyleIdx="1" presStyleCnt="4"/>
      <dgm:spPr/>
    </dgm:pt>
    <dgm:pt modelId="{2CCE7068-098F-4FE6-8515-B086862EB04F}" type="pres">
      <dgm:prSet presAssocID="{4650777E-E202-4CB1-A17D-D22FA8955B0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B160C0B-9BDB-4DA1-BD69-BAB6464C2374}" type="pres">
      <dgm:prSet presAssocID="{4650777E-E202-4CB1-A17D-D22FA8955B0A}" presName="spaceRect" presStyleCnt="0"/>
      <dgm:spPr/>
    </dgm:pt>
    <dgm:pt modelId="{2FB9C240-4108-4DF8-8DC4-2DD561454F52}" type="pres">
      <dgm:prSet presAssocID="{4650777E-E202-4CB1-A17D-D22FA8955B0A}" presName="textRect" presStyleLbl="revTx" presStyleIdx="1" presStyleCnt="4">
        <dgm:presLayoutVars>
          <dgm:chMax val="1"/>
          <dgm:chPref val="1"/>
        </dgm:presLayoutVars>
      </dgm:prSet>
      <dgm:spPr/>
    </dgm:pt>
    <dgm:pt modelId="{3BDDC035-7A78-4D5C-9A44-A751B38C3745}" type="pres">
      <dgm:prSet presAssocID="{897462F8-EEC1-4A3E-94A8-A5E4049BCD8D}" presName="sibTrans" presStyleLbl="sibTrans2D1" presStyleIdx="0" presStyleCnt="0"/>
      <dgm:spPr/>
    </dgm:pt>
    <dgm:pt modelId="{4606A87C-43A2-4567-AFD9-3BC80D3B4162}" type="pres">
      <dgm:prSet presAssocID="{8E611767-80C0-4175-B4A7-5B95A105FFD6}" presName="compNode" presStyleCnt="0"/>
      <dgm:spPr/>
    </dgm:pt>
    <dgm:pt modelId="{ABCF8F47-81C8-45EC-8AF1-1BA6C0EF6B52}" type="pres">
      <dgm:prSet presAssocID="{8E611767-80C0-4175-B4A7-5B95A105FFD6}" presName="iconBgRect" presStyleLbl="bgShp" presStyleIdx="2" presStyleCnt="4"/>
      <dgm:spPr/>
    </dgm:pt>
    <dgm:pt modelId="{3B7A2560-03F0-4C25-BCA8-9D0D64900CD0}" type="pres">
      <dgm:prSet presAssocID="{8E611767-80C0-4175-B4A7-5B95A105FFD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4221CE4-A0F5-45B3-9679-7572CD8BC5B3}" type="pres">
      <dgm:prSet presAssocID="{8E611767-80C0-4175-B4A7-5B95A105FFD6}" presName="spaceRect" presStyleCnt="0"/>
      <dgm:spPr/>
    </dgm:pt>
    <dgm:pt modelId="{28540811-5246-4E79-887D-C257F7EB6ABD}" type="pres">
      <dgm:prSet presAssocID="{8E611767-80C0-4175-B4A7-5B95A105FFD6}" presName="textRect" presStyleLbl="revTx" presStyleIdx="2" presStyleCnt="4">
        <dgm:presLayoutVars>
          <dgm:chMax val="1"/>
          <dgm:chPref val="1"/>
        </dgm:presLayoutVars>
      </dgm:prSet>
      <dgm:spPr/>
    </dgm:pt>
    <dgm:pt modelId="{165997DB-A592-4A71-9CB7-B33B96BED2AA}" type="pres">
      <dgm:prSet presAssocID="{7EE962F0-9ED9-4D71-BAA1-58C43B21B57C}" presName="sibTrans" presStyleLbl="sibTrans2D1" presStyleIdx="0" presStyleCnt="0"/>
      <dgm:spPr/>
    </dgm:pt>
    <dgm:pt modelId="{96117B1D-FE3C-4DC5-A84D-9099957C7AAB}" type="pres">
      <dgm:prSet presAssocID="{B52CE135-100A-4C39-8914-44D53562BE2B}" presName="compNode" presStyleCnt="0"/>
      <dgm:spPr/>
    </dgm:pt>
    <dgm:pt modelId="{A7AA36EF-11C2-4BB5-B19D-952F59999663}" type="pres">
      <dgm:prSet presAssocID="{B52CE135-100A-4C39-8914-44D53562BE2B}" presName="iconBgRect" presStyleLbl="bgShp" presStyleIdx="3" presStyleCnt="4"/>
      <dgm:spPr/>
    </dgm:pt>
    <dgm:pt modelId="{3CEE3F69-4786-4ABB-85E4-E71C3D4A2AD9}" type="pres">
      <dgm:prSet presAssocID="{B52CE135-100A-4C39-8914-44D53562BE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C310B00E-D1E7-4AB9-A460-428A91C3E94C}" type="pres">
      <dgm:prSet presAssocID="{B52CE135-100A-4C39-8914-44D53562BE2B}" presName="spaceRect" presStyleCnt="0"/>
      <dgm:spPr/>
    </dgm:pt>
    <dgm:pt modelId="{5CE9332F-3072-458D-8FB4-B5E5EE66AB0C}" type="pres">
      <dgm:prSet presAssocID="{B52CE135-100A-4C39-8914-44D53562BE2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C55511-2426-4F6C-9F55-0E094F62ECCC}" srcId="{9F744265-DF89-421D-98F4-BBE53109D68D}" destId="{4650777E-E202-4CB1-A17D-D22FA8955B0A}" srcOrd="1" destOrd="0" parTransId="{7619CB82-F7DA-456F-8E81-3459C503C423}" sibTransId="{897462F8-EEC1-4A3E-94A8-A5E4049BCD8D}"/>
    <dgm:cxn modelId="{9C02A618-08CA-46FC-B97D-9DE32BFD421C}" srcId="{9F744265-DF89-421D-98F4-BBE53109D68D}" destId="{8E611767-80C0-4175-B4A7-5B95A105FFD6}" srcOrd="2" destOrd="0" parTransId="{E156E466-A1FF-40E9-902A-F68457B9FE0D}" sibTransId="{7EE962F0-9ED9-4D71-BAA1-58C43B21B57C}"/>
    <dgm:cxn modelId="{FF7CD137-AC8C-4E01-9B22-818E1A604007}" type="presOf" srcId="{4650777E-E202-4CB1-A17D-D22FA8955B0A}" destId="{2FB9C240-4108-4DF8-8DC4-2DD561454F52}" srcOrd="0" destOrd="0" presId="urn:microsoft.com/office/officeart/2018/2/layout/IconCircleList"/>
    <dgm:cxn modelId="{697EDE3E-7910-4375-9868-00D5D5F46599}" type="presOf" srcId="{40556285-541C-4689-B22B-E28D41362844}" destId="{D3B34449-0AFC-43A3-9F38-38E775EDCC1C}" srcOrd="0" destOrd="0" presId="urn:microsoft.com/office/officeart/2018/2/layout/IconCircleList"/>
    <dgm:cxn modelId="{C05E7052-D1CC-439C-A74B-CB288D741EDA}" srcId="{9F744265-DF89-421D-98F4-BBE53109D68D}" destId="{5A39A74D-798B-4912-A712-5FA2711D5D4F}" srcOrd="0" destOrd="0" parTransId="{37423E3D-BCE7-4780-B084-BC5F7C180A51}" sibTransId="{40556285-541C-4689-B22B-E28D41362844}"/>
    <dgm:cxn modelId="{F4BE7C74-B9EB-409B-9D6B-4C3C361175BD}" type="presOf" srcId="{9F744265-DF89-421D-98F4-BBE53109D68D}" destId="{386409A3-53E9-4E7A-91BA-B59B74CE5A5B}" srcOrd="0" destOrd="0" presId="urn:microsoft.com/office/officeart/2018/2/layout/IconCircleList"/>
    <dgm:cxn modelId="{1522737F-C895-4E56-921C-63BB3B0EA26D}" type="presOf" srcId="{897462F8-EEC1-4A3E-94A8-A5E4049BCD8D}" destId="{3BDDC035-7A78-4D5C-9A44-A751B38C3745}" srcOrd="0" destOrd="0" presId="urn:microsoft.com/office/officeart/2018/2/layout/IconCircleList"/>
    <dgm:cxn modelId="{DD7BBCB3-8D76-4523-8FB6-DAB009FEFA5F}" type="presOf" srcId="{5A39A74D-798B-4912-A712-5FA2711D5D4F}" destId="{A98ABE8C-38A0-4C9A-9F66-1E57E98769DF}" srcOrd="0" destOrd="0" presId="urn:microsoft.com/office/officeart/2018/2/layout/IconCircleList"/>
    <dgm:cxn modelId="{79307BB6-92C7-4679-A8AD-9DF668CA87AA}" srcId="{9F744265-DF89-421D-98F4-BBE53109D68D}" destId="{B52CE135-100A-4C39-8914-44D53562BE2B}" srcOrd="3" destOrd="0" parTransId="{AA88A614-AD00-4658-BDE1-31DB1A554375}" sibTransId="{AFA79C59-8647-4435-B99E-572030270B40}"/>
    <dgm:cxn modelId="{43D78DBE-C251-4AA6-84B9-94664CF3A365}" type="presOf" srcId="{8E611767-80C0-4175-B4A7-5B95A105FFD6}" destId="{28540811-5246-4E79-887D-C257F7EB6ABD}" srcOrd="0" destOrd="0" presId="urn:microsoft.com/office/officeart/2018/2/layout/IconCircleList"/>
    <dgm:cxn modelId="{1C70D1DA-DDCE-41BC-9F2F-5FE8975412F8}" type="presOf" srcId="{B52CE135-100A-4C39-8914-44D53562BE2B}" destId="{5CE9332F-3072-458D-8FB4-B5E5EE66AB0C}" srcOrd="0" destOrd="0" presId="urn:microsoft.com/office/officeart/2018/2/layout/IconCircleList"/>
    <dgm:cxn modelId="{6644D1F1-806F-43A5-B132-0C720A3D67BF}" type="presOf" srcId="{7EE962F0-9ED9-4D71-BAA1-58C43B21B57C}" destId="{165997DB-A592-4A71-9CB7-B33B96BED2AA}" srcOrd="0" destOrd="0" presId="urn:microsoft.com/office/officeart/2018/2/layout/IconCircleList"/>
    <dgm:cxn modelId="{234F74DE-7EB3-4CEC-AFA9-814C3BA2C045}" type="presParOf" srcId="{386409A3-53E9-4E7A-91BA-B59B74CE5A5B}" destId="{7E733842-89E4-41EF-829D-8CCDD524D231}" srcOrd="0" destOrd="0" presId="urn:microsoft.com/office/officeart/2018/2/layout/IconCircleList"/>
    <dgm:cxn modelId="{50DB7B1B-B871-4C06-AA37-41C7B6386CB4}" type="presParOf" srcId="{7E733842-89E4-41EF-829D-8CCDD524D231}" destId="{5AA5ED67-CE0B-47EF-823D-C25ECCEC27D9}" srcOrd="0" destOrd="0" presId="urn:microsoft.com/office/officeart/2018/2/layout/IconCircleList"/>
    <dgm:cxn modelId="{EB3504AB-C83E-4AD8-90DC-D0A30C2CBDBD}" type="presParOf" srcId="{5AA5ED67-CE0B-47EF-823D-C25ECCEC27D9}" destId="{AFBE10AB-6374-47AF-8760-AB4652B5256A}" srcOrd="0" destOrd="0" presId="urn:microsoft.com/office/officeart/2018/2/layout/IconCircleList"/>
    <dgm:cxn modelId="{42ECC6B2-66EB-4A07-94D1-5DF023CD12DD}" type="presParOf" srcId="{5AA5ED67-CE0B-47EF-823D-C25ECCEC27D9}" destId="{374E0A40-08E9-49FF-BF30-4F54B204BCB5}" srcOrd="1" destOrd="0" presId="urn:microsoft.com/office/officeart/2018/2/layout/IconCircleList"/>
    <dgm:cxn modelId="{52C608EB-765A-4B11-98AB-532207FF7CB9}" type="presParOf" srcId="{5AA5ED67-CE0B-47EF-823D-C25ECCEC27D9}" destId="{5AAE17E9-DF56-45B6-90FB-76C2F5291270}" srcOrd="2" destOrd="0" presId="urn:microsoft.com/office/officeart/2018/2/layout/IconCircleList"/>
    <dgm:cxn modelId="{583DD971-27AC-4619-A17D-BD60B27767CE}" type="presParOf" srcId="{5AA5ED67-CE0B-47EF-823D-C25ECCEC27D9}" destId="{A98ABE8C-38A0-4C9A-9F66-1E57E98769DF}" srcOrd="3" destOrd="0" presId="urn:microsoft.com/office/officeart/2018/2/layout/IconCircleList"/>
    <dgm:cxn modelId="{093DA567-CFC0-4C49-9719-899218D6DBC7}" type="presParOf" srcId="{7E733842-89E4-41EF-829D-8CCDD524D231}" destId="{D3B34449-0AFC-43A3-9F38-38E775EDCC1C}" srcOrd="1" destOrd="0" presId="urn:microsoft.com/office/officeart/2018/2/layout/IconCircleList"/>
    <dgm:cxn modelId="{B56FABA9-1A5E-4679-B15A-56712EEDAE6C}" type="presParOf" srcId="{7E733842-89E4-41EF-829D-8CCDD524D231}" destId="{F19C53E1-DE4D-4132-90E5-CF379BFEEA34}" srcOrd="2" destOrd="0" presId="urn:microsoft.com/office/officeart/2018/2/layout/IconCircleList"/>
    <dgm:cxn modelId="{8A381B63-F50C-48CB-ADE2-06A453FB9647}" type="presParOf" srcId="{F19C53E1-DE4D-4132-90E5-CF379BFEEA34}" destId="{C25F238B-83A4-49F8-ABC4-743BF4860A27}" srcOrd="0" destOrd="0" presId="urn:microsoft.com/office/officeart/2018/2/layout/IconCircleList"/>
    <dgm:cxn modelId="{BBDDD9A5-4DE9-4833-ACAD-8D988F10311F}" type="presParOf" srcId="{F19C53E1-DE4D-4132-90E5-CF379BFEEA34}" destId="{2CCE7068-098F-4FE6-8515-B086862EB04F}" srcOrd="1" destOrd="0" presId="urn:microsoft.com/office/officeart/2018/2/layout/IconCircleList"/>
    <dgm:cxn modelId="{26632D8E-53FD-4876-BCD0-9A6D0EE1168C}" type="presParOf" srcId="{F19C53E1-DE4D-4132-90E5-CF379BFEEA34}" destId="{BB160C0B-9BDB-4DA1-BD69-BAB6464C2374}" srcOrd="2" destOrd="0" presId="urn:microsoft.com/office/officeart/2018/2/layout/IconCircleList"/>
    <dgm:cxn modelId="{084011E3-5E0A-4684-A4EF-0595E0161D7B}" type="presParOf" srcId="{F19C53E1-DE4D-4132-90E5-CF379BFEEA34}" destId="{2FB9C240-4108-4DF8-8DC4-2DD561454F52}" srcOrd="3" destOrd="0" presId="urn:microsoft.com/office/officeart/2018/2/layout/IconCircleList"/>
    <dgm:cxn modelId="{95D873F4-2BDD-42CD-B641-75B43AD03B2E}" type="presParOf" srcId="{7E733842-89E4-41EF-829D-8CCDD524D231}" destId="{3BDDC035-7A78-4D5C-9A44-A751B38C3745}" srcOrd="3" destOrd="0" presId="urn:microsoft.com/office/officeart/2018/2/layout/IconCircleList"/>
    <dgm:cxn modelId="{FF39CF50-6752-472B-AA32-35BF835BA8F5}" type="presParOf" srcId="{7E733842-89E4-41EF-829D-8CCDD524D231}" destId="{4606A87C-43A2-4567-AFD9-3BC80D3B4162}" srcOrd="4" destOrd="0" presId="urn:microsoft.com/office/officeart/2018/2/layout/IconCircleList"/>
    <dgm:cxn modelId="{3869E39C-54D6-42F0-B127-2C22C150527E}" type="presParOf" srcId="{4606A87C-43A2-4567-AFD9-3BC80D3B4162}" destId="{ABCF8F47-81C8-45EC-8AF1-1BA6C0EF6B52}" srcOrd="0" destOrd="0" presId="urn:microsoft.com/office/officeart/2018/2/layout/IconCircleList"/>
    <dgm:cxn modelId="{7AED960D-F8B2-4060-8981-DECFF3BEED3D}" type="presParOf" srcId="{4606A87C-43A2-4567-AFD9-3BC80D3B4162}" destId="{3B7A2560-03F0-4C25-BCA8-9D0D64900CD0}" srcOrd="1" destOrd="0" presId="urn:microsoft.com/office/officeart/2018/2/layout/IconCircleList"/>
    <dgm:cxn modelId="{855253C5-191E-4160-AD88-077584042DB7}" type="presParOf" srcId="{4606A87C-43A2-4567-AFD9-3BC80D3B4162}" destId="{04221CE4-A0F5-45B3-9679-7572CD8BC5B3}" srcOrd="2" destOrd="0" presId="urn:microsoft.com/office/officeart/2018/2/layout/IconCircleList"/>
    <dgm:cxn modelId="{63858BE8-4BC5-414C-899E-99561E31F88E}" type="presParOf" srcId="{4606A87C-43A2-4567-AFD9-3BC80D3B4162}" destId="{28540811-5246-4E79-887D-C257F7EB6ABD}" srcOrd="3" destOrd="0" presId="urn:microsoft.com/office/officeart/2018/2/layout/IconCircleList"/>
    <dgm:cxn modelId="{0261E82B-12E0-4EEC-94F6-DE77C3D3A9E3}" type="presParOf" srcId="{7E733842-89E4-41EF-829D-8CCDD524D231}" destId="{165997DB-A592-4A71-9CB7-B33B96BED2AA}" srcOrd="5" destOrd="0" presId="urn:microsoft.com/office/officeart/2018/2/layout/IconCircleList"/>
    <dgm:cxn modelId="{F0FA452B-52BA-4033-9D0A-B730B770D303}" type="presParOf" srcId="{7E733842-89E4-41EF-829D-8CCDD524D231}" destId="{96117B1D-FE3C-4DC5-A84D-9099957C7AAB}" srcOrd="6" destOrd="0" presId="urn:microsoft.com/office/officeart/2018/2/layout/IconCircleList"/>
    <dgm:cxn modelId="{6F46104C-0082-48FA-873B-0B500EEFADC3}" type="presParOf" srcId="{96117B1D-FE3C-4DC5-A84D-9099957C7AAB}" destId="{A7AA36EF-11C2-4BB5-B19D-952F59999663}" srcOrd="0" destOrd="0" presId="urn:microsoft.com/office/officeart/2018/2/layout/IconCircleList"/>
    <dgm:cxn modelId="{F6970B5D-6C76-4704-9099-62DC1E83355D}" type="presParOf" srcId="{96117B1D-FE3C-4DC5-A84D-9099957C7AAB}" destId="{3CEE3F69-4786-4ABB-85E4-E71C3D4A2AD9}" srcOrd="1" destOrd="0" presId="urn:microsoft.com/office/officeart/2018/2/layout/IconCircleList"/>
    <dgm:cxn modelId="{0F0A6169-C537-4837-A76E-B83181273F76}" type="presParOf" srcId="{96117B1D-FE3C-4DC5-A84D-9099957C7AAB}" destId="{C310B00E-D1E7-4AB9-A460-428A91C3E94C}" srcOrd="2" destOrd="0" presId="urn:microsoft.com/office/officeart/2018/2/layout/IconCircleList"/>
    <dgm:cxn modelId="{1CF64A8E-E082-4C3A-9AAF-64F5602981D1}" type="presParOf" srcId="{96117B1D-FE3C-4DC5-A84D-9099957C7AAB}" destId="{5CE9332F-3072-458D-8FB4-B5E5EE66AB0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C3E57-9916-41A3-B107-138B2F63B4A6}">
      <dsp:nvSpPr>
        <dsp:cNvPr id="0" name=""/>
        <dsp:cNvSpPr/>
      </dsp:nvSpPr>
      <dsp:spPr>
        <a:xfrm>
          <a:off x="840340" y="1030900"/>
          <a:ext cx="977750" cy="977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DF476-051F-44DD-B8C8-9BF8407E9EA2}">
      <dsp:nvSpPr>
        <dsp:cNvPr id="0" name=""/>
        <dsp:cNvSpPr/>
      </dsp:nvSpPr>
      <dsp:spPr>
        <a:xfrm>
          <a:off x="242826" y="2308336"/>
          <a:ext cx="2172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E-learning is one-size-fits-all</a:t>
          </a:r>
        </a:p>
      </dsp:txBody>
      <dsp:txXfrm>
        <a:off x="242826" y="2308336"/>
        <a:ext cx="2172778" cy="720000"/>
      </dsp:txXfrm>
    </dsp:sp>
    <dsp:sp modelId="{F597BA6A-0D53-4F8C-B49A-5209D8DF819B}">
      <dsp:nvSpPr>
        <dsp:cNvPr id="0" name=""/>
        <dsp:cNvSpPr/>
      </dsp:nvSpPr>
      <dsp:spPr>
        <a:xfrm>
          <a:off x="3393356" y="1030900"/>
          <a:ext cx="977750" cy="977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9E69C-1E86-468A-B3A2-2512B8C1303F}">
      <dsp:nvSpPr>
        <dsp:cNvPr id="0" name=""/>
        <dsp:cNvSpPr/>
      </dsp:nvSpPr>
      <dsp:spPr>
        <a:xfrm>
          <a:off x="2795842" y="2308336"/>
          <a:ext cx="2172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Students learn in different ways (reading, visual, audio)</a:t>
          </a:r>
        </a:p>
      </dsp:txBody>
      <dsp:txXfrm>
        <a:off x="2795842" y="2308336"/>
        <a:ext cx="2172778" cy="720000"/>
      </dsp:txXfrm>
    </dsp:sp>
    <dsp:sp modelId="{43C6B691-1F9C-4DEF-B4FD-DAB1C2604332}">
      <dsp:nvSpPr>
        <dsp:cNvPr id="0" name=""/>
        <dsp:cNvSpPr/>
      </dsp:nvSpPr>
      <dsp:spPr>
        <a:xfrm>
          <a:off x="5946371" y="1030900"/>
          <a:ext cx="977750" cy="977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DBB941-DBFB-45EE-A1A7-3DB5162E2CC4}">
      <dsp:nvSpPr>
        <dsp:cNvPr id="0" name=""/>
        <dsp:cNvSpPr/>
      </dsp:nvSpPr>
      <dsp:spPr>
        <a:xfrm>
          <a:off x="5348857" y="2308336"/>
          <a:ext cx="2172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Accessibility gaps for visually impaired, dyslexic, and multilingual learners</a:t>
          </a:r>
        </a:p>
      </dsp:txBody>
      <dsp:txXfrm>
        <a:off x="5348857" y="2308336"/>
        <a:ext cx="217277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15BE1-2160-4DC0-A29E-C98EC34A4171}">
      <dsp:nvSpPr>
        <dsp:cNvPr id="0" name=""/>
        <dsp:cNvSpPr/>
      </dsp:nvSpPr>
      <dsp:spPr>
        <a:xfrm>
          <a:off x="0" y="0"/>
          <a:ext cx="6600467" cy="1169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700" kern="1200"/>
            <a:t>Multi-format learning: Ebook 📖, Sketch ✏️, Video 🎥, Audio 🔊</a:t>
          </a:r>
          <a:endParaRPr lang="en-US" sz="2700" kern="1200"/>
        </a:p>
      </dsp:txBody>
      <dsp:txXfrm>
        <a:off x="34254" y="34254"/>
        <a:ext cx="5338473" cy="1101002"/>
      </dsp:txXfrm>
    </dsp:sp>
    <dsp:sp modelId="{4F6D3E7A-EEDC-4324-B9A2-7AA68AB7F4E6}">
      <dsp:nvSpPr>
        <dsp:cNvPr id="0" name=""/>
        <dsp:cNvSpPr/>
      </dsp:nvSpPr>
      <dsp:spPr>
        <a:xfrm>
          <a:off x="582394" y="1364429"/>
          <a:ext cx="6600467" cy="1169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Multilingual learning (future vision) 🌍</a:t>
          </a:r>
        </a:p>
      </dsp:txBody>
      <dsp:txXfrm>
        <a:off x="616648" y="1398683"/>
        <a:ext cx="5189383" cy="1101002"/>
      </dsp:txXfrm>
    </dsp:sp>
    <dsp:sp modelId="{4B90C623-3E1B-4B0A-A6E5-D2D2594D474F}">
      <dsp:nvSpPr>
        <dsp:cNvPr id="0" name=""/>
        <dsp:cNvSpPr/>
      </dsp:nvSpPr>
      <dsp:spPr>
        <a:xfrm>
          <a:off x="1164788" y="2728858"/>
          <a:ext cx="6600467" cy="11695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Inclusive learning: every student can learn their way</a:t>
          </a:r>
        </a:p>
      </dsp:txBody>
      <dsp:txXfrm>
        <a:off x="1199042" y="2763112"/>
        <a:ext cx="5189383" cy="1101002"/>
      </dsp:txXfrm>
    </dsp:sp>
    <dsp:sp modelId="{A2F28220-1051-42C1-B511-50379C5A7E95}">
      <dsp:nvSpPr>
        <dsp:cNvPr id="0" name=""/>
        <dsp:cNvSpPr/>
      </dsp:nvSpPr>
      <dsp:spPr>
        <a:xfrm>
          <a:off x="5840285" y="886878"/>
          <a:ext cx="760181" cy="76018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11326" y="886878"/>
        <a:ext cx="418099" cy="572036"/>
      </dsp:txXfrm>
    </dsp:sp>
    <dsp:sp modelId="{9A62E357-8EDE-40D5-BA7E-FF7694CD0812}">
      <dsp:nvSpPr>
        <dsp:cNvPr id="0" name=""/>
        <dsp:cNvSpPr/>
      </dsp:nvSpPr>
      <dsp:spPr>
        <a:xfrm>
          <a:off x="6422679" y="2243511"/>
          <a:ext cx="760181" cy="760181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593720" y="2243511"/>
        <a:ext cx="418099" cy="5720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F6E1F-3F11-4D18-A05D-1DBE0E9EAA5A}">
      <dsp:nvSpPr>
        <dsp:cNvPr id="0" name=""/>
        <dsp:cNvSpPr/>
      </dsp:nvSpPr>
      <dsp:spPr>
        <a:xfrm>
          <a:off x="838622" y="545"/>
          <a:ext cx="2536340" cy="1521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Bedrock permissions blocked multilingual models in other regions</a:t>
          </a:r>
        </a:p>
      </dsp:txBody>
      <dsp:txXfrm>
        <a:off x="883194" y="45117"/>
        <a:ext cx="2447196" cy="1432660"/>
      </dsp:txXfrm>
    </dsp:sp>
    <dsp:sp modelId="{FCC098E8-7FFB-476D-AFD1-16CEDDC097C6}">
      <dsp:nvSpPr>
        <dsp:cNvPr id="0" name=""/>
        <dsp:cNvSpPr/>
      </dsp:nvSpPr>
      <dsp:spPr>
        <a:xfrm>
          <a:off x="3598161" y="446941"/>
          <a:ext cx="537704" cy="629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3598161" y="572743"/>
        <a:ext cx="376393" cy="377408"/>
      </dsp:txXfrm>
    </dsp:sp>
    <dsp:sp modelId="{BB94D1F2-A329-4309-B3F4-F651A2156488}">
      <dsp:nvSpPr>
        <dsp:cNvPr id="0" name=""/>
        <dsp:cNvSpPr/>
      </dsp:nvSpPr>
      <dsp:spPr>
        <a:xfrm>
          <a:off x="4389499" y="545"/>
          <a:ext cx="2536340" cy="1521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S3 AccessDenied errors for ebook downloads</a:t>
          </a:r>
        </a:p>
      </dsp:txBody>
      <dsp:txXfrm>
        <a:off x="4434071" y="45117"/>
        <a:ext cx="2447196" cy="1432660"/>
      </dsp:txXfrm>
    </dsp:sp>
    <dsp:sp modelId="{11C40179-06CA-4934-B454-F4A6453B03E9}">
      <dsp:nvSpPr>
        <dsp:cNvPr id="0" name=""/>
        <dsp:cNvSpPr/>
      </dsp:nvSpPr>
      <dsp:spPr>
        <a:xfrm rot="5400000">
          <a:off x="5388817" y="1699894"/>
          <a:ext cx="537704" cy="629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5468966" y="1745548"/>
        <a:ext cx="377408" cy="376393"/>
      </dsp:txXfrm>
    </dsp:sp>
    <dsp:sp modelId="{11C8B36B-A609-49F5-86BF-983CDDD695CB}">
      <dsp:nvSpPr>
        <dsp:cNvPr id="0" name=""/>
        <dsp:cNvSpPr/>
      </dsp:nvSpPr>
      <dsp:spPr>
        <a:xfrm>
          <a:off x="4389499" y="2536886"/>
          <a:ext cx="2536340" cy="1521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Polly sometimes gave empty audio despite 200 OK</a:t>
          </a:r>
        </a:p>
      </dsp:txBody>
      <dsp:txXfrm>
        <a:off x="4434071" y="2581458"/>
        <a:ext cx="2447196" cy="1432660"/>
      </dsp:txXfrm>
    </dsp:sp>
    <dsp:sp modelId="{EC1C832C-B3E7-439E-95DD-4BA77C6EA7FD}">
      <dsp:nvSpPr>
        <dsp:cNvPr id="0" name=""/>
        <dsp:cNvSpPr/>
      </dsp:nvSpPr>
      <dsp:spPr>
        <a:xfrm rot="10800000">
          <a:off x="3628597" y="2983282"/>
          <a:ext cx="537704" cy="62901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10800000">
        <a:off x="3789908" y="3109084"/>
        <a:ext cx="376393" cy="377408"/>
      </dsp:txXfrm>
    </dsp:sp>
    <dsp:sp modelId="{B698E929-02E8-49F2-982C-20C329F24394}">
      <dsp:nvSpPr>
        <dsp:cNvPr id="0" name=""/>
        <dsp:cNvSpPr/>
      </dsp:nvSpPr>
      <dsp:spPr>
        <a:xfrm>
          <a:off x="838622" y="2536886"/>
          <a:ext cx="2536340" cy="15218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Time constraint → preloaded content for reliability</a:t>
          </a:r>
        </a:p>
      </dsp:txBody>
      <dsp:txXfrm>
        <a:off x="883194" y="2581458"/>
        <a:ext cx="2447196" cy="14326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E10AB-6374-47AF-8760-AB4652B5256A}">
      <dsp:nvSpPr>
        <dsp:cNvPr id="0" name=""/>
        <dsp:cNvSpPr/>
      </dsp:nvSpPr>
      <dsp:spPr>
        <a:xfrm>
          <a:off x="116538" y="620655"/>
          <a:ext cx="997167" cy="99716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4E0A40-08E9-49FF-BF30-4F54B204BCB5}">
      <dsp:nvSpPr>
        <dsp:cNvPr id="0" name=""/>
        <dsp:cNvSpPr/>
      </dsp:nvSpPr>
      <dsp:spPr>
        <a:xfrm>
          <a:off x="325943" y="830060"/>
          <a:ext cx="578357" cy="5783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ABE8C-38A0-4C9A-9F66-1E57E98769DF}">
      <dsp:nvSpPr>
        <dsp:cNvPr id="0" name=""/>
        <dsp:cNvSpPr/>
      </dsp:nvSpPr>
      <dsp:spPr>
        <a:xfrm>
          <a:off x="1327385" y="620655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Unlock multilingual support once permissions allow</a:t>
          </a:r>
        </a:p>
      </dsp:txBody>
      <dsp:txXfrm>
        <a:off x="1327385" y="620655"/>
        <a:ext cx="2350467" cy="997167"/>
      </dsp:txXfrm>
    </dsp:sp>
    <dsp:sp modelId="{C25F238B-83A4-49F8-ABC4-743BF4860A27}">
      <dsp:nvSpPr>
        <dsp:cNvPr id="0" name=""/>
        <dsp:cNvSpPr/>
      </dsp:nvSpPr>
      <dsp:spPr>
        <a:xfrm>
          <a:off x="4087403" y="620655"/>
          <a:ext cx="997167" cy="99716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E7068-098F-4FE6-8515-B086862EB04F}">
      <dsp:nvSpPr>
        <dsp:cNvPr id="0" name=""/>
        <dsp:cNvSpPr/>
      </dsp:nvSpPr>
      <dsp:spPr>
        <a:xfrm>
          <a:off x="4296808" y="830060"/>
          <a:ext cx="578357" cy="5783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9C240-4108-4DF8-8DC4-2DD561454F52}">
      <dsp:nvSpPr>
        <dsp:cNvPr id="0" name=""/>
        <dsp:cNvSpPr/>
      </dsp:nvSpPr>
      <dsp:spPr>
        <a:xfrm>
          <a:off x="5298250" y="620655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Replace preloaded assets with real-time AI generation</a:t>
          </a:r>
        </a:p>
      </dsp:txBody>
      <dsp:txXfrm>
        <a:off x="5298250" y="620655"/>
        <a:ext cx="2350467" cy="997167"/>
      </dsp:txXfrm>
    </dsp:sp>
    <dsp:sp modelId="{ABCF8F47-81C8-45EC-8AF1-1BA6C0EF6B52}">
      <dsp:nvSpPr>
        <dsp:cNvPr id="0" name=""/>
        <dsp:cNvSpPr/>
      </dsp:nvSpPr>
      <dsp:spPr>
        <a:xfrm>
          <a:off x="116538" y="2280545"/>
          <a:ext cx="997167" cy="99716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A2560-03F0-4C25-BCA8-9D0D64900CD0}">
      <dsp:nvSpPr>
        <dsp:cNvPr id="0" name=""/>
        <dsp:cNvSpPr/>
      </dsp:nvSpPr>
      <dsp:spPr>
        <a:xfrm>
          <a:off x="325943" y="2489951"/>
          <a:ext cx="578357" cy="5783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40811-5246-4E79-887D-C257F7EB6ABD}">
      <dsp:nvSpPr>
        <dsp:cNvPr id="0" name=""/>
        <dsp:cNvSpPr/>
      </dsp:nvSpPr>
      <dsp:spPr>
        <a:xfrm>
          <a:off x="1327385" y="2280545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 personalization: recommend learning format</a:t>
          </a:r>
        </a:p>
      </dsp:txBody>
      <dsp:txXfrm>
        <a:off x="1327385" y="2280545"/>
        <a:ext cx="2350467" cy="997167"/>
      </dsp:txXfrm>
    </dsp:sp>
    <dsp:sp modelId="{A7AA36EF-11C2-4BB5-B19D-952F59999663}">
      <dsp:nvSpPr>
        <dsp:cNvPr id="0" name=""/>
        <dsp:cNvSpPr/>
      </dsp:nvSpPr>
      <dsp:spPr>
        <a:xfrm>
          <a:off x="4087403" y="2280545"/>
          <a:ext cx="997167" cy="99716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E3F69-4786-4ABB-85E4-E71C3D4A2AD9}">
      <dsp:nvSpPr>
        <dsp:cNvPr id="0" name=""/>
        <dsp:cNvSpPr/>
      </dsp:nvSpPr>
      <dsp:spPr>
        <a:xfrm>
          <a:off x="4296808" y="2489951"/>
          <a:ext cx="578357" cy="5783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9332F-3072-458D-8FB4-B5E5EE66AB0C}">
      <dsp:nvSpPr>
        <dsp:cNvPr id="0" name=""/>
        <dsp:cNvSpPr/>
      </dsp:nvSpPr>
      <dsp:spPr>
        <a:xfrm>
          <a:off x="5298250" y="2280545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Expand platform to schools &amp; universities</a:t>
          </a:r>
        </a:p>
      </dsp:txBody>
      <dsp:txXfrm>
        <a:off x="5298250" y="2280545"/>
        <a:ext cx="2350467" cy="997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93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4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56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43015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18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31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89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71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5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2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7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6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7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11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4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2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053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4427" y="1097280"/>
            <a:ext cx="4532906" cy="4626864"/>
          </a:xfrm>
        </p:spPr>
        <p:txBody>
          <a:bodyPr anchor="ctr">
            <a:normAutofit/>
          </a:bodyPr>
          <a:lstStyle/>
          <a:p>
            <a:pPr algn="l"/>
            <a:r>
              <a:rPr lang="it-IT"/>
              <a:t>EduNova </a:t>
            </a:r>
            <a:br>
              <a:rPr lang="it-IT"/>
            </a:br>
            <a:br>
              <a:rPr lang="it-IT"/>
            </a:br>
            <a:r>
              <a:rPr lang="it-IT"/>
              <a:t>– Inclusive AI Learning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6" y="1097280"/>
            <a:ext cx="2442133" cy="4626863"/>
          </a:xfrm>
        </p:spPr>
        <p:txBody>
          <a:bodyPr anchor="ctr">
            <a:normAutofit/>
          </a:bodyPr>
          <a:lstStyle/>
          <a:p>
            <a:pPr algn="r"/>
            <a:r>
              <a:rPr lang="en-MY"/>
              <a:t>Team: 404 ANF</a:t>
            </a:r>
          </a:p>
          <a:p>
            <a:pPr algn="r"/>
            <a:r>
              <a:rPr lang="en-MY"/>
              <a:t>Leader: Al Faruk Md Omor Sajeeb</a:t>
            </a:r>
          </a:p>
          <a:p>
            <a:pPr algn="r"/>
            <a:r>
              <a:rPr lang="en-US"/>
              <a:t>“Learn your way – read, watch, listen, or visualize.”</a:t>
            </a:r>
            <a:endParaRPr lang="en-MY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953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4C0A49-CAC3-89BF-5110-46D7F151E1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081000"/>
              </p:ext>
            </p:extLst>
          </p:nvPr>
        </p:nvGraphicFramePr>
        <p:xfrm>
          <a:off x="685800" y="1731963"/>
          <a:ext cx="7764463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/>
              <a:t>Our Vision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99E1BEF-6480-C607-7872-DF8958DEF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755003"/>
              </p:ext>
            </p:extLst>
          </p:nvPr>
        </p:nvGraphicFramePr>
        <p:xfrm>
          <a:off x="685800" y="1892830"/>
          <a:ext cx="7765256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2309062" cy="970450"/>
          </a:xfrm>
        </p:spPr>
        <p:txBody>
          <a:bodyPr anchor="b">
            <a:normAutofit/>
          </a:bodyPr>
          <a:lstStyle/>
          <a:p>
            <a:pPr algn="l"/>
            <a:r>
              <a:rPr lang="en-MY" sz="2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Our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49"/>
            <a:ext cx="2309062" cy="4482084"/>
          </a:xfrm>
        </p:spPr>
        <p:txBody>
          <a:bodyPr anchor="t">
            <a:normAutofit/>
          </a:bodyPr>
          <a:lstStyle/>
          <a:p>
            <a:pPr marL="36900" indent="0">
              <a:buClr>
                <a:srgbClr val="4B50F5"/>
              </a:buClr>
              <a:buNone/>
            </a:pPr>
            <a:endParaRPr lang="en-MY" sz="14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buClr>
                <a:srgbClr val="4B50F5"/>
              </a:buClr>
              <a:defRPr sz="2000"/>
            </a:pPr>
            <a:r>
              <a:rPr lang="en-US" sz="1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AI-generated e-books, sketches, videos, text and audio lessons</a:t>
            </a:r>
            <a:endParaRPr lang="en-MY" sz="14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  <a:p>
            <a:pPr>
              <a:buClr>
                <a:srgbClr val="4B50F5"/>
              </a:buClr>
              <a:defRPr sz="2000"/>
            </a:pPr>
            <a:r>
              <a:rPr lang="en-US" sz="14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Easy-to-use interface, everything in one place</a:t>
            </a:r>
            <a:endParaRPr lang="en-MY" sz="14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9E269-290A-AB5C-E199-979717D68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754" y="2127545"/>
            <a:ext cx="4981645" cy="2602909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We Faced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45D7D8-5AE0-BEE0-39C7-31CA59CBE3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1731963"/>
          <a:ext cx="7764463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Our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520" y="1014696"/>
            <a:ext cx="7765322" cy="4058751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Fixed S3 IAM &amp; pre-signed URLs</a:t>
            </a:r>
          </a:p>
          <a:p>
            <a:pPr>
              <a:defRPr sz="2000"/>
            </a:pPr>
            <a:r>
              <a:rPr dirty="0"/>
              <a:t>Debugged Polly → ensured working audio pipeline</a:t>
            </a:r>
          </a:p>
          <a:p>
            <a:pPr>
              <a:defRPr sz="2000"/>
            </a:pPr>
            <a:r>
              <a:rPr dirty="0"/>
              <a:t>Selected supported models in SG region</a:t>
            </a:r>
            <a:r>
              <a:rPr lang="en-US" dirty="0"/>
              <a:t> for convenience</a:t>
            </a:r>
            <a:endParaRPr dirty="0"/>
          </a:p>
          <a:p>
            <a:pPr>
              <a:defRPr sz="2000"/>
            </a:pPr>
            <a:r>
              <a:rPr dirty="0"/>
              <a:t>Preloaded assets for smooth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17E34-865C-E8B8-5951-6AF36317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103" y="3519948"/>
            <a:ext cx="6017342" cy="30283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9CCB04-F542-001D-69BD-343635EDB6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63" r="21005" b="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 useBgFill="1">
        <p:nvSpPr>
          <p:cNvPr id="10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791955" y="1884155"/>
            <a:ext cx="5624423" cy="3075314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845388"/>
            <a:ext cx="2697315" cy="979016"/>
          </a:xfrm>
        </p:spPr>
        <p:txBody>
          <a:bodyPr anchor="b">
            <a:normAutofit/>
          </a:bodyPr>
          <a:lstStyle/>
          <a:p>
            <a:pPr algn="l"/>
            <a:r>
              <a:rPr lang="en-MY" sz="21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968237"/>
            <a:ext cx="2648763" cy="3679189"/>
          </a:xfrm>
        </p:spPr>
        <p:txBody>
          <a:bodyPr anchor="t">
            <a:normAutofit/>
          </a:bodyPr>
          <a:lstStyle/>
          <a:p>
            <a:endParaRPr lang="en-US" sz="1400">
              <a:ln>
                <a:solidFill>
                  <a:srgbClr val="404040">
                    <a:alpha val="10000"/>
                  </a:srgbClr>
                </a:solidFill>
              </a:ln>
            </a:endParaRPr>
          </a:p>
          <a:p>
            <a:pPr>
              <a:defRPr sz="2000"/>
            </a:pPr>
            <a:r>
              <a:rPr lang="en-US" sz="14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Students choose how they learn: read, watch, listen, visualize</a:t>
            </a:r>
          </a:p>
          <a:p>
            <a:pPr>
              <a:defRPr sz="2000"/>
            </a:pPr>
            <a:r>
              <a:rPr lang="en-US" sz="14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Inclusive &amp; accessible → supports different learning styles</a:t>
            </a:r>
          </a:p>
          <a:p>
            <a:pPr>
              <a:defRPr sz="2000"/>
            </a:pPr>
            <a:r>
              <a:rPr lang="en-US" sz="14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Helps students with disabilities (TTS for visually impaired)</a:t>
            </a:r>
          </a:p>
          <a:p>
            <a:pPr>
              <a:defRPr sz="2000"/>
            </a:pPr>
            <a:r>
              <a:rPr lang="en-US" sz="1400">
                <a:ln>
                  <a:solidFill>
                    <a:srgbClr val="404040">
                      <a:alpha val="10000"/>
                    </a:srgbClr>
                  </a:solidFill>
                </a:ln>
              </a:rPr>
              <a:t>Future: multilingual → break language barriers in education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Future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F0C334-39D6-469B-ECFC-0C74F3E38E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665356"/>
              </p:ext>
            </p:extLst>
          </p:nvPr>
        </p:nvGraphicFramePr>
        <p:xfrm>
          <a:off x="685800" y="1892830"/>
          <a:ext cx="7765256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925" y="643467"/>
            <a:ext cx="2959794" cy="1956298"/>
          </a:xfrm>
        </p:spPr>
        <p:txBody>
          <a:bodyPr>
            <a:normAutofit/>
          </a:bodyPr>
          <a:lstStyle/>
          <a:p>
            <a:pPr algn="l"/>
            <a:r>
              <a:rPr lang="en-MY" sz="3100"/>
              <a:t>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826" y="643467"/>
            <a:ext cx="4822920" cy="195629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buClr>
                <a:srgbClr val="A1E8FF"/>
              </a:buClr>
            </a:pPr>
            <a:endParaRPr lang="en-US" sz="1600"/>
          </a:p>
          <a:p>
            <a:pPr>
              <a:lnSpc>
                <a:spcPct val="90000"/>
              </a:lnSpc>
              <a:buClr>
                <a:srgbClr val="A1E8FF"/>
              </a:buClr>
              <a:defRPr sz="2000"/>
            </a:pPr>
            <a:r>
              <a:rPr lang="en-US" sz="1600"/>
              <a:t>Team: 404 ANF</a:t>
            </a:r>
          </a:p>
          <a:p>
            <a:pPr>
              <a:lnSpc>
                <a:spcPct val="90000"/>
              </a:lnSpc>
              <a:buClr>
                <a:srgbClr val="A1E8FF"/>
              </a:buClr>
              <a:defRPr sz="2000"/>
            </a:pPr>
            <a:r>
              <a:rPr lang="en-US" sz="1600"/>
              <a:t>Leader: Al Faruk Md Omor Sajeeb</a:t>
            </a:r>
          </a:p>
          <a:p>
            <a:pPr>
              <a:lnSpc>
                <a:spcPct val="90000"/>
              </a:lnSpc>
              <a:buClr>
                <a:srgbClr val="A1E8FF"/>
              </a:buClr>
              <a:defRPr sz="2000"/>
            </a:pPr>
            <a:r>
              <a:rPr lang="en-US" sz="1600"/>
              <a:t>“Education for everyone, in every way, in every language.”</a:t>
            </a:r>
          </a:p>
          <a:p>
            <a:pPr>
              <a:lnSpc>
                <a:spcPct val="90000"/>
              </a:lnSpc>
              <a:buClr>
                <a:srgbClr val="A1E8FF"/>
              </a:buClr>
              <a:defRPr sz="2000"/>
            </a:pPr>
            <a:r>
              <a:rPr lang="en-US" sz="1600"/>
              <a:t>✨ Thank you!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2F3CB-0C22-A33B-21FA-C9FF2DD0D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1" y="2952377"/>
            <a:ext cx="6178238" cy="310776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28</TotalTime>
  <Words>271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Slate</vt:lpstr>
      <vt:lpstr>EduNova   – Inclusive AI Learning Platform</vt:lpstr>
      <vt:lpstr>Problem Statement</vt:lpstr>
      <vt:lpstr>Our Vision</vt:lpstr>
      <vt:lpstr>Our Web App</vt:lpstr>
      <vt:lpstr>Challenges We Faced</vt:lpstr>
      <vt:lpstr>Our Solutions</vt:lpstr>
      <vt:lpstr>Impact</vt:lpstr>
      <vt:lpstr>Future Improvements</vt:lpstr>
      <vt:lpstr>Closing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 Faruk Md Omor Sajeeb</dc:creator>
  <cp:keywords/>
  <dc:description>generated using python-pptx</dc:description>
  <cp:lastModifiedBy>Al Faruk Md Omor Sajeeb</cp:lastModifiedBy>
  <cp:revision>3</cp:revision>
  <dcterms:created xsi:type="dcterms:W3CDTF">2013-01-27T09:14:16Z</dcterms:created>
  <dcterms:modified xsi:type="dcterms:W3CDTF">2025-09-21T12:48:04Z</dcterms:modified>
  <cp:category/>
</cp:coreProperties>
</file>