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970118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970118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642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642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63821" y="185858"/>
            <a:ext cx="8044742" cy="6010516"/>
            <a:chOff x="2463821" y="185858"/>
            <a:chExt cx="8044742" cy="6010516"/>
          </a:xfrm>
        </p:grpSpPr>
        <p:sp>
          <p:nvSpPr>
            <p:cNvPr id="4" name="Rectangle 3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</a:t>
              </a:r>
            </a:p>
            <a:p>
              <a:pPr algn="ctr"/>
              <a:r>
                <a:rPr lang="en-US" sz="1200" dirty="0" smtClean="0"/>
                <a:t>Oscillator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DF Algorithm running on </a:t>
              </a:r>
              <a:r>
                <a:rPr lang="en-US" sz="1200" dirty="0" err="1" smtClean="0"/>
                <a:t>RaspberryPi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1</a:t>
              </a:r>
              <a:endParaRPr lang="en-US" dirty="0" smtClean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4" idx="3"/>
              <a:endCxn id="4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3"/>
              <a:endCxn id="4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3"/>
              <a:endCxn id="4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1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7" idx="3"/>
              <a:endCxn id="49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3</a:t>
              </a:r>
              <a:endParaRPr lang="en-US" dirty="0" smtClean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4</a:t>
              </a:r>
              <a:endParaRPr lang="en-US" dirty="0" smtClean="0"/>
            </a:p>
          </p:txBody>
        </p:sp>
        <p:cxnSp>
          <p:nvCxnSpPr>
            <p:cNvPr id="12" name="Straight Arrow Connector 11"/>
            <p:cNvCxnSpPr>
              <a:stCxn id="49" idx="6"/>
              <a:endCxn id="38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4" idx="6"/>
              <a:endCxn id="59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6"/>
              <a:endCxn id="61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6" idx="6"/>
              <a:endCxn id="63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38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8" idx="2"/>
              <a:endCxn id="59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9" idx="2"/>
              <a:endCxn id="61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1" idx="2"/>
              <a:endCxn id="63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8" idx="3"/>
              <a:endCxn id="16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59" idx="3"/>
              <a:endCxn id="16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1" idx="3"/>
              <a:endCxn id="16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3" idx="3"/>
              <a:endCxn id="16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45290" y="1650720"/>
              <a:ext cx="145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i1,q1,rssi1,ID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45290" y="4166111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i3,q3,rssi3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65889" y="2897970"/>
              <a:ext cx="113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i2,q2,rssi2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45290" y="5434500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i4,q4,rssi4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7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 flipH="1" flipV="1">
            <a:off x="2640287" y="1145129"/>
            <a:ext cx="2613757" cy="14014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6383720" y="1181463"/>
            <a:ext cx="3101058" cy="12592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200609" y="2901325"/>
            <a:ext cx="3239881" cy="2355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</a:t>
            </a:r>
            <a:r>
              <a:rPr lang="en-US" sz="1200" dirty="0" smtClean="0"/>
              <a:t>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  <a:endParaRPr lang="en-US" sz="300" dirty="0" smtClean="0"/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  <a:endParaRPr lang="en-US" sz="300" dirty="0" smtClean="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  <a:endParaRPr lang="en-US" sz="300" dirty="0" smtClean="0"/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  <a:endParaRPr lang="en-US" sz="300" dirty="0" smtClean="0"/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  <a:endParaRPr lang="en-US" sz="300" dirty="0" smtClean="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  <a:endParaRPr lang="en-US" sz="300" dirty="0" smtClean="0"/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  <a:endParaRPr lang="en-US" sz="300" dirty="0" smtClean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  <a:endParaRPr lang="en-US" sz="300" dirty="0" smtClean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  <a:endParaRPr lang="en-US" sz="300" dirty="0" smtClean="0"/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</a:t>
              </a:r>
              <a:r>
                <a:rPr lang="en-US" sz="300" dirty="0" smtClean="0"/>
                <a:t>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  <a:endParaRPr lang="en-US" sz="300" dirty="0" smtClean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  <a:endParaRPr lang="en-US" sz="300" dirty="0" smtClean="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  <a:endParaRPr lang="en-US" sz="300" dirty="0" smtClean="0"/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35" grpId="0" animBg="1"/>
      <p:bldP spid="2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234</Words>
  <Application>Microsoft Office PowerPoint</Application>
  <PresentationFormat>Widescreen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等线</vt:lpstr>
      <vt:lpstr>等线 Light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54</cp:revision>
  <dcterms:created xsi:type="dcterms:W3CDTF">2017-10-16T23:51:40Z</dcterms:created>
  <dcterms:modified xsi:type="dcterms:W3CDTF">2017-10-29T17:47:55Z</dcterms:modified>
</cp:coreProperties>
</file>