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9794-D583-4BBB-9CAC-51A326A0983D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B99F-F57F-452A-81CD-C51F6253B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81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9794-D583-4BBB-9CAC-51A326A0983D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B99F-F57F-452A-81CD-C51F6253B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9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9794-D583-4BBB-9CAC-51A326A0983D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B99F-F57F-452A-81CD-C51F6253B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3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9794-D583-4BBB-9CAC-51A326A0983D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B99F-F57F-452A-81CD-C51F6253B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64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9794-D583-4BBB-9CAC-51A326A0983D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B99F-F57F-452A-81CD-C51F6253B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81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9794-D583-4BBB-9CAC-51A326A0983D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B99F-F57F-452A-81CD-C51F6253B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31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9794-D583-4BBB-9CAC-51A326A0983D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B99F-F57F-452A-81CD-C51F6253B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63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9794-D583-4BBB-9CAC-51A326A0983D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B99F-F57F-452A-81CD-C51F6253B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34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9794-D583-4BBB-9CAC-51A326A0983D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B99F-F57F-452A-81CD-C51F6253B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3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9794-D583-4BBB-9CAC-51A326A0983D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B99F-F57F-452A-81CD-C51F6253B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50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9794-D583-4BBB-9CAC-51A326A0983D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B99F-F57F-452A-81CD-C51F6253B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08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C9794-D583-4BBB-9CAC-51A326A0983D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2B99F-F57F-452A-81CD-C51F6253B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0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9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" y="604684"/>
                <a:ext cx="12192000" cy="3141406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sSub>
                                <m:sSub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  <m:t>𝑞𝑚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sSup>
                                <m:sSup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eqArr>
                                <m:eqArrPr>
                                  <m:ctrlPr>
                                    <a:rPr lang="sv-SE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>
                                  <m:sSub>
                                    <m:sSubPr>
                                      <m:ctrlPr>
                                        <a:rPr lang="sv-SE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altLang="zh-TW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sv-SE" altLang="zh-TW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sv-SE" altLang="zh-TW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sv-SE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sv-SE" altLang="zh-TW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sv-SE" altLang="zh-TW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sv-SE" altLang="zh-TW" i="1" smtClean="0">
                                          <a:latin typeface="Cambria Math" panose="02040503050406030204" pitchFamily="18" charset="0"/>
                                        </a:rPr>
                                        <m:t>*</m:t>
                                      </m:r>
                                    </m:sup>
                                  </m:sSubSup>
                                  <m:r>
                                    <a:rPr lang="sv-SE" altLang="zh-TW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sv-SE" altLang="zh-TW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sv-SE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altLang="zh-TW" i="1" smtClean="0">
                                          <a:latin typeface="Cambria Math" panose="02040503050406030204" pitchFamily="18" charset="0"/>
                                        </a:rPr>
                                        <m:t>'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,21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sv-SE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altLang="zh-TW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sv-SE" altLang="zh-TW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sv-SE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altLang="zh-TW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sv-SE" altLang="zh-TW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sv-SE" altLang="zh-TW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sv-SE" altLang="zh-TW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v-SE" altLang="zh-TW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sv-SE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altLang="zh-TW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sv-SE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altLang="zh-TW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v-SE" altLang="zh-TW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sv-SE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altLang="zh-TW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sv-SE" altLang="zh-TW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sv-SE" altLang="zh-TW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v-SE" altLang="zh-TW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sv-SE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altLang="zh-TW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,12</m:t>
                                  </m:r>
                                </m:sub>
                              </m:sSub>
                            </m:e>
                            <m:e/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sSub>
                                <m:sSub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  <m:t>𝑞𝑚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  +</m:t>
                              </m:r>
                              <m:sSup>
                                <m:sSup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sv-SE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>
                                  <m:sSub>
                                    <m:sSubPr>
                                      <m:ctrlPr>
                                        <a:rPr lang="sv-SE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altLang="zh-TW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sv-SE" altLang="zh-TW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sv-SE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sv-SE" altLang="zh-TW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sv-SE" altLang="zh-TW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sv-SE" altLang="zh-TW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sv-SE" altLang="zh-TW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sv-SE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altLang="zh-TW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eqAr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</m:m>
                          <m:eqArr>
                            <m:eqArr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sv-SE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altLang="zh-TW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v-SE" altLang="zh-TW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sv-SE" altLang="zh-TW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sv-SE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altLang="zh-TW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e>
                              <m:eqArr>
                                <m:eqArrPr>
                                  <m:ctrlPr>
                                    <a:rPr lang="sv-SE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>
                                  <m:sSub>
                                    <m:sSubPr>
                                      <m:ctrlPr>
                                        <a:rPr lang="sv-SE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altLang="zh-TW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sv-SE" altLang="zh-TW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sv-SE" altLang="zh-TW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sv-SE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sv-SE" altLang="zh-TW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  <m:sup>
                                      <m:r>
                                        <a:rPr lang="sv-SE" altLang="zh-TW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sv-SE" altLang="zh-TW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sv-SE" altLang="zh-TW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sv-SE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altLang="zh-TW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,2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/>
                            <m:e/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sSub>
                                <m:sSub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  <m:t>𝑞𝑚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  +</m:t>
                              </m:r>
                              <m:sSup>
                                <m:sSup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604684"/>
                <a:ext cx="12192000" cy="3141406"/>
              </a:xfrm>
              <a:blipFill>
                <a:blip r:embed="rId2"/>
                <a:stretch>
                  <a:fillRect t="-36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5641258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-108660" y="3537155"/>
            <a:ext cx="12300660" cy="3202857"/>
            <a:chOff x="-108660" y="3537155"/>
            <a:chExt cx="12300660" cy="3202857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660" y="3627119"/>
              <a:ext cx="12300660" cy="311289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7875638" y="4254910"/>
                  <a:ext cx="870157" cy="67710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altLang="zh-TW" sz="4400" b="0" dirty="0" smtClean="0"/>
                </a:p>
              </p:txBody>
            </p:sp>
          </mc:Choice>
          <mc:Fallback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5638" y="4254910"/>
                  <a:ext cx="870157" cy="6771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7615083" y="3537155"/>
                  <a:ext cx="1401098" cy="67710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altLang="zh-TW" sz="4400" b="0" dirty="0" smtClean="0"/>
                </a:p>
              </p:txBody>
            </p:sp>
          </mc:Choice>
          <mc:Fallback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083" y="3537155"/>
                  <a:ext cx="1401098" cy="67710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2241756" y="5110316"/>
                  <a:ext cx="624230" cy="67710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altLang="zh-TW" sz="4400" b="0" dirty="0" smtClean="0"/>
                </a:p>
              </p:txBody>
            </p:sp>
          </mc:Choice>
          <mc:Fallback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1756" y="5110316"/>
                  <a:ext cx="624230" cy="67710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5766620" y="5100484"/>
                  <a:ext cx="595478" cy="67710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altLang="zh-TW" sz="4400" b="0" dirty="0" smtClean="0"/>
                </a:p>
              </p:txBody>
            </p:sp>
          </mc:Choice>
          <mc:Fallback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6620" y="5100484"/>
                  <a:ext cx="595478" cy="6771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10070690" y="4702278"/>
                  <a:ext cx="302967" cy="67710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altLang="zh-TW" sz="4400" b="0" dirty="0" smtClean="0"/>
                </a:p>
              </p:txBody>
            </p:sp>
          </mc:Choice>
          <mc:Fallback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0690" y="4702278"/>
                  <a:ext cx="302967" cy="67710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7868264" y="4903838"/>
                  <a:ext cx="951271" cy="67710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lang="zh-TW" altLang="en-US" sz="4400" dirty="0"/>
                </a:p>
              </p:txBody>
            </p:sp>
          </mc:Choice>
          <mc:Fallback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8264" y="4903838"/>
                  <a:ext cx="951271" cy="67710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4335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</Words>
  <Application>Microsoft Office PowerPoint</Application>
  <PresentationFormat>寬螢幕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kevin</dc:creator>
  <cp:lastModifiedBy>kevin</cp:lastModifiedBy>
  <cp:revision>4</cp:revision>
  <dcterms:created xsi:type="dcterms:W3CDTF">2018-09-22T16:03:56Z</dcterms:created>
  <dcterms:modified xsi:type="dcterms:W3CDTF">2018-09-22T16:38:46Z</dcterms:modified>
</cp:coreProperties>
</file>