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6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04A4-B550-40D2-86B0-3452CAC9D9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24273-EDE4-4865-B626-92F781AF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76194"/>
            <a:ext cx="9906001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81" y="553792"/>
            <a:ext cx="3388686" cy="467197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Bukti</a:t>
            </a:r>
            <a:r>
              <a:rPr lang="en-US" sz="1600" b="1" dirty="0" smtClean="0"/>
              <a:t> Bayar XL Nov 2020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0" y="1011533"/>
            <a:ext cx="9250719" cy="52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5281" y="412124"/>
            <a:ext cx="3440202" cy="772732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Update Report </a:t>
            </a:r>
            <a:r>
              <a:rPr lang="en-US" sz="1600" b="1" dirty="0" err="1" smtClean="0"/>
              <a:t>Bukti</a:t>
            </a:r>
            <a:r>
              <a:rPr lang="en-US" sz="1600" b="1" dirty="0" smtClean="0"/>
              <a:t> Bayar </a:t>
            </a:r>
            <a:r>
              <a:rPr lang="en-US" sz="1600" b="1" dirty="0" err="1" smtClean="0"/>
              <a:t>ke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Pihak</a:t>
            </a:r>
            <a:r>
              <a:rPr lang="en-US" sz="1600" b="1" dirty="0" smtClean="0"/>
              <a:t> XL, 26 </a:t>
            </a:r>
            <a:r>
              <a:rPr lang="en-US" sz="1600" b="1" dirty="0" err="1" smtClean="0"/>
              <a:t>Okt</a:t>
            </a:r>
            <a:r>
              <a:rPr lang="en-US" sz="1600" b="1" dirty="0" smtClean="0"/>
              <a:t> 21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1" y="1184857"/>
            <a:ext cx="8450082" cy="39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16</Words>
  <Application>Microsoft Office PowerPoint</Application>
  <PresentationFormat>A4 Paper (210x297 mm)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Bukti Bayar XL Nov 2020</vt:lpstr>
      <vt:lpstr>Update Report Bukti Bayar ke Pihak XL, 26 Okt 21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2021-10-18T02:33:25Z</dcterms:created>
  <dcterms:modified xsi:type="dcterms:W3CDTF">2021-10-26T00:50:22Z</dcterms:modified>
</cp:coreProperties>
</file>