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0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4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5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77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93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1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2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4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9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910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4443-11A9-4732-AA7E-5BEBA4220A61}" type="datetimeFigureOut">
              <a:rPr lang="id-ID" smtClean="0"/>
              <a:t>30/05/2017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5F1-B6C4-4F3D-ABDA-4593DBA593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4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6232" y="2189409"/>
            <a:ext cx="914400" cy="43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Barang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60243" y="1455313"/>
            <a:ext cx="746975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455313" y="1010993"/>
            <a:ext cx="1609859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Id_barang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93208" y="1455312"/>
            <a:ext cx="167424" cy="73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4264" y="1010992"/>
            <a:ext cx="1017433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46609" y="2627290"/>
            <a:ext cx="373489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31830" y="3148884"/>
            <a:ext cx="1178417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jumlah</a:t>
            </a:r>
            <a:endParaRPr lang="id-ID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93209" y="2595092"/>
            <a:ext cx="289772" cy="67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57978" y="3271234"/>
            <a:ext cx="1020654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harga</a:t>
            </a:r>
            <a:endParaRPr lang="id-ID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38095" y="2366492"/>
            <a:ext cx="740537" cy="5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4468972" y="1824773"/>
            <a:ext cx="1725767" cy="10834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Membeli</a:t>
            </a:r>
            <a:endParaRPr lang="id-ID" sz="1400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331856" y="2908210"/>
            <a:ext cx="746973" cy="47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1855" y="2891307"/>
            <a:ext cx="746974" cy="124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38293" y="2903381"/>
            <a:ext cx="540913" cy="181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1173" y="2903381"/>
            <a:ext cx="331631" cy="237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78829" y="3181080"/>
            <a:ext cx="1390918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</a:t>
            </a:r>
            <a:r>
              <a:rPr lang="id-ID" dirty="0" smtClean="0"/>
              <a:t>gl_beli</a:t>
            </a:r>
            <a:endParaRPr lang="id-ID" dirty="0"/>
          </a:p>
        </p:txBody>
      </p:sp>
      <p:sp>
        <p:nvSpPr>
          <p:cNvPr id="31" name="Oval 30"/>
          <p:cNvSpPr/>
          <p:nvPr/>
        </p:nvSpPr>
        <p:spPr>
          <a:xfrm>
            <a:off x="6078829" y="3911354"/>
            <a:ext cx="1390918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jumlah</a:t>
            </a:r>
            <a:endParaRPr lang="id-ID" dirty="0"/>
          </a:p>
        </p:txBody>
      </p:sp>
      <p:sp>
        <p:nvSpPr>
          <p:cNvPr id="35" name="Oval 34"/>
          <p:cNvSpPr/>
          <p:nvPr/>
        </p:nvSpPr>
        <p:spPr>
          <a:xfrm>
            <a:off x="5734318" y="4613857"/>
            <a:ext cx="1590541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 total</a:t>
            </a:r>
            <a:endParaRPr lang="id-ID" dirty="0"/>
          </a:p>
        </p:txBody>
      </p:sp>
      <p:sp>
        <p:nvSpPr>
          <p:cNvPr id="36" name="Oval 35"/>
          <p:cNvSpPr/>
          <p:nvPr/>
        </p:nvSpPr>
        <p:spPr>
          <a:xfrm>
            <a:off x="5402689" y="5231640"/>
            <a:ext cx="1184855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total</a:t>
            </a:r>
            <a:endParaRPr lang="id-ID" dirty="0"/>
          </a:p>
        </p:txBody>
      </p:sp>
      <p:cxnSp>
        <p:nvCxnSpPr>
          <p:cNvPr id="38" name="Straight Arrow Connector 37"/>
          <p:cNvCxnSpPr>
            <a:stCxn id="19" idx="3"/>
          </p:cNvCxnSpPr>
          <p:nvPr/>
        </p:nvCxnSpPr>
        <p:spPr>
          <a:xfrm flipV="1">
            <a:off x="6194739" y="2073499"/>
            <a:ext cx="978794" cy="29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73533" y="1822360"/>
            <a:ext cx="1313645" cy="39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Customer</a:t>
            </a:r>
            <a:endParaRPr lang="id-ID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572778" y="1448873"/>
            <a:ext cx="257577" cy="37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87544" y="1022664"/>
            <a:ext cx="1970468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Id_customer</a:t>
            </a:r>
            <a:endParaRPr lang="id-ID" dirty="0"/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>
          <a:xfrm flipV="1">
            <a:off x="8487178" y="1725769"/>
            <a:ext cx="811369" cy="2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285667" y="1434585"/>
            <a:ext cx="1326525" cy="528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</a:t>
            </a:r>
            <a:endParaRPr lang="id-ID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24450" y="2366491"/>
            <a:ext cx="408904" cy="3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275011" y="2157211"/>
            <a:ext cx="1178417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jenis</a:t>
            </a:r>
            <a:endParaRPr lang="id-ID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062174" y="2232873"/>
            <a:ext cx="425004" cy="3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229599" y="2537440"/>
            <a:ext cx="1326525" cy="528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Alamat</a:t>
            </a:r>
            <a:endParaRPr lang="id-ID" dirty="0"/>
          </a:p>
        </p:txBody>
      </p:sp>
      <p:cxnSp>
        <p:nvCxnSpPr>
          <p:cNvPr id="54" name="Straight Arrow Connector 53"/>
          <p:cNvCxnSpPr>
            <a:stCxn id="19" idx="2"/>
          </p:cNvCxnSpPr>
          <p:nvPr/>
        </p:nvCxnSpPr>
        <p:spPr>
          <a:xfrm flipH="1">
            <a:off x="4649273" y="2908210"/>
            <a:ext cx="682583" cy="214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374264" y="5051738"/>
            <a:ext cx="1915733" cy="437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n</a:t>
            </a:r>
            <a:r>
              <a:rPr lang="id-ID" dirty="0" smtClean="0"/>
              <a:t>omor_nota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45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82885"/>
              </p:ext>
            </p:extLst>
          </p:nvPr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Variabel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Type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Id_barang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Id barang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9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Sigma</dc:creator>
  <cp:lastModifiedBy>Iqbal Sigma</cp:lastModifiedBy>
  <cp:revision>4</cp:revision>
  <dcterms:created xsi:type="dcterms:W3CDTF">2017-05-30T13:34:49Z</dcterms:created>
  <dcterms:modified xsi:type="dcterms:W3CDTF">2017-05-30T14:32:44Z</dcterms:modified>
</cp:coreProperties>
</file>