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21" r:id="rId4"/>
    <p:sldId id="320" r:id="rId5"/>
    <p:sldId id="322" r:id="rId6"/>
    <p:sldId id="311" r:id="rId7"/>
    <p:sldId id="324" r:id="rId8"/>
    <p:sldId id="325" r:id="rId9"/>
    <p:sldId id="328" r:id="rId10"/>
    <p:sldId id="323" r:id="rId11"/>
    <p:sldId id="326" r:id="rId12"/>
    <p:sldId id="329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5454A176-C445-4A25-932C-94F40FA22E5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BDA84FD7-F758-41D5-8F8B-2F1C4F1307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4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8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1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vs. Weather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Ryan Mccord and Anthony Alfano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3186-3EA8-4B28-8B36-C428E71D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temperature and crime?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342EF6-E522-4C65-8092-E07E086E6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99" y="2560638"/>
            <a:ext cx="4468415" cy="33099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916D73-F881-4A36-BC9F-A9575F390F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7" y="2560638"/>
            <a:ext cx="4391183" cy="3309937"/>
          </a:xfrm>
        </p:spPr>
      </p:pic>
    </p:spTree>
    <p:extLst>
      <p:ext uri="{BB962C8B-B14F-4D97-AF65-F5344CB8AC3E}">
        <p14:creationId xmlns:p14="http://schemas.microsoft.com/office/powerpoint/2010/main" val="36524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9402-E484-42AC-9B0D-193E7C54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vs. crime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AEAC-8CF9-4E60-9FF2-8DC1470E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2557463"/>
            <a:ext cx="4600121" cy="3659188"/>
          </a:xfrm>
        </p:spPr>
      </p:pic>
    </p:spTree>
    <p:extLst>
      <p:ext uri="{BB962C8B-B14F-4D97-AF65-F5344CB8AC3E}">
        <p14:creationId xmlns:p14="http://schemas.microsoft.com/office/powerpoint/2010/main" val="57786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1565-3631-4C66-92FC-AF81E8E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DF75-629C-4C5D-B912-CBD4FA97A1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Getting x ticks labeled appropriately</a:t>
            </a:r>
          </a:p>
          <a:p>
            <a:r>
              <a:rPr lang="en-US" dirty="0"/>
              <a:t>Additional questions?</a:t>
            </a:r>
          </a:p>
          <a:p>
            <a:pPr lvl="1"/>
            <a:r>
              <a:rPr lang="en-US" dirty="0"/>
              <a:t>Create a breakdown of type of crime by hour</a:t>
            </a:r>
          </a:p>
          <a:p>
            <a:pPr lvl="1"/>
            <a:r>
              <a:rPr lang="en-US" dirty="0"/>
              <a:t>Suicide rate</a:t>
            </a:r>
          </a:p>
          <a:p>
            <a:pPr lvl="1"/>
            <a:r>
              <a:rPr lang="en-US" dirty="0"/>
              <a:t>More cities and longer 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A458C-404A-4875-A9BE-BABFAE8D7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0138" y="3824396"/>
            <a:ext cx="4716462" cy="7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446E-3174-43C4-8F80-1CE435F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87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We wanted a project dealing with human behavior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time of day does most crime occur?</a:t>
            </a:r>
          </a:p>
          <a:p>
            <a:pPr lvl="1"/>
            <a:r>
              <a:rPr lang="en-US" dirty="0"/>
              <a:t>What time of year does most crime occur?</a:t>
            </a:r>
          </a:p>
          <a:p>
            <a:pPr lvl="1"/>
            <a:r>
              <a:rPr lang="en-US" dirty="0"/>
              <a:t>Does crime vary based on time of year?</a:t>
            </a:r>
          </a:p>
          <a:p>
            <a:pPr lvl="1"/>
            <a:r>
              <a:rPr lang="en-US" dirty="0"/>
              <a:t>Is there a correlation between weather conditions and crime?</a:t>
            </a:r>
          </a:p>
          <a:p>
            <a:pPr lvl="1"/>
            <a:r>
              <a:rPr lang="en-US" dirty="0"/>
              <a:t>Is there a correlation between temperature and crime?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comment here on time of day</a:t>
            </a:r>
          </a:p>
          <a:p>
            <a:r>
              <a:rPr lang="en-US" dirty="0"/>
              <a:t>Insert comment here on time of year</a:t>
            </a:r>
          </a:p>
          <a:p>
            <a:r>
              <a:rPr lang="en-US" dirty="0"/>
              <a:t>Slight correlation between suicide and weather</a:t>
            </a:r>
          </a:p>
          <a:p>
            <a:r>
              <a:rPr lang="en-US" dirty="0"/>
              <a:t>Heavy correlation between temperature and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Kansas City crime data</a:t>
            </a:r>
          </a:p>
          <a:p>
            <a:pPr lvl="1"/>
            <a:r>
              <a:rPr lang="en-US" dirty="0"/>
              <a:t>Types of crime and time crimes occurred</a:t>
            </a:r>
          </a:p>
          <a:p>
            <a:r>
              <a:rPr lang="en-US" dirty="0"/>
              <a:t>Kansas City weather data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6744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Kansas City crime data</a:t>
            </a:r>
          </a:p>
          <a:p>
            <a:pPr lvl="1"/>
            <a:r>
              <a:rPr lang="en-US" dirty="0"/>
              <a:t>Categorizing crime</a:t>
            </a:r>
          </a:p>
          <a:p>
            <a:pPr lvl="1"/>
            <a:r>
              <a:rPr lang="en-US" dirty="0"/>
              <a:t>Insert another comment?</a:t>
            </a:r>
          </a:p>
          <a:p>
            <a:r>
              <a:rPr lang="en-US" dirty="0"/>
              <a:t>Kansas City weather data</a:t>
            </a:r>
          </a:p>
          <a:p>
            <a:pPr lvl="1"/>
            <a:r>
              <a:rPr lang="en-US" dirty="0"/>
              <a:t>Date and time issues</a:t>
            </a:r>
          </a:p>
          <a:p>
            <a:pPr lvl="1"/>
            <a:r>
              <a:rPr lang="en-US" dirty="0"/>
              <a:t>Categorizing weather</a:t>
            </a:r>
          </a:p>
        </p:txBody>
      </p:sp>
    </p:spTree>
    <p:extLst>
      <p:ext uri="{BB962C8B-B14F-4D97-AF65-F5344CB8AC3E}">
        <p14:creationId xmlns:p14="http://schemas.microsoft.com/office/powerpoint/2010/main" val="115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of day does most crime occur?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60DF2C-FDAA-4437-8A9B-9066D74E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514600"/>
            <a:ext cx="7302497" cy="3614737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of year does most crime occur?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CE38C-4017-4613-830B-583ACAD66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71" y="2557463"/>
            <a:ext cx="7287683" cy="3317875"/>
          </a:xfrm>
        </p:spPr>
      </p:pic>
    </p:spTree>
    <p:extLst>
      <p:ext uri="{BB962C8B-B14F-4D97-AF65-F5344CB8AC3E}">
        <p14:creationId xmlns:p14="http://schemas.microsoft.com/office/powerpoint/2010/main" val="10464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84C9A-C633-43A9-8B51-200E6D17B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1" r="36651"/>
          <a:stretch/>
        </p:blipFill>
        <p:spPr>
          <a:xfrm>
            <a:off x="684212" y="685800"/>
            <a:ext cx="49530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78013-1BC9-4406-8CD4-C0AC95500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389"/>
          <a:stretch/>
        </p:blipFill>
        <p:spPr>
          <a:xfrm>
            <a:off x="6094412" y="685800"/>
            <a:ext cx="5138043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6387C-19AE-4DCC-8A21-0F02E6E15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551"/>
          <a:stretch/>
        </p:blipFill>
        <p:spPr>
          <a:xfrm>
            <a:off x="804335" y="3429000"/>
            <a:ext cx="483287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E8BA3-57E8-4044-886B-5F3FF4467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455"/>
          <a:stretch/>
        </p:blipFill>
        <p:spPr>
          <a:xfrm>
            <a:off x="6094412" y="3513975"/>
            <a:ext cx="5290079" cy="26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5D22-5893-4F14-98ED-47AA99CA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weather conditions and crime?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5763-68DB-4913-B10A-5E7A1B2E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64" y="2557463"/>
            <a:ext cx="6206096" cy="3317875"/>
          </a:xfrm>
        </p:spPr>
      </p:pic>
    </p:spTree>
    <p:extLst>
      <p:ext uri="{BB962C8B-B14F-4D97-AF65-F5344CB8AC3E}">
        <p14:creationId xmlns:p14="http://schemas.microsoft.com/office/powerpoint/2010/main" val="73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216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Garamond</vt:lpstr>
      <vt:lpstr>Organic</vt:lpstr>
      <vt:lpstr>Crime vs. Weather</vt:lpstr>
      <vt:lpstr>Motivation and Questions</vt:lpstr>
      <vt:lpstr>Summary of Results</vt:lpstr>
      <vt:lpstr>Questions and Data</vt:lpstr>
      <vt:lpstr>Data Cleanup and Exploration</vt:lpstr>
      <vt:lpstr>What time of day does most crime occur?</vt:lpstr>
      <vt:lpstr>What time of year does most crime occur?</vt:lpstr>
      <vt:lpstr>PowerPoint Presentation</vt:lpstr>
      <vt:lpstr>Is there a correlation between weather conditions and crime?</vt:lpstr>
      <vt:lpstr>Is there a correlation between temperature and crime?</vt:lpstr>
      <vt:lpstr>Temperature vs. crime continued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vs. Weather</dc:title>
  <dc:creator>Anthony Alfano</dc:creator>
  <cp:lastModifiedBy>Anthony Alfano</cp:lastModifiedBy>
  <cp:revision>8</cp:revision>
  <dcterms:created xsi:type="dcterms:W3CDTF">2018-05-03T18:13:51Z</dcterms:created>
  <dcterms:modified xsi:type="dcterms:W3CDTF">2018-05-03T19:19:58Z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