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89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32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23880" y="2666880"/>
            <a:ext cx="5790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onstantia"/>
                <a:ea typeface="DejaVu Sans"/>
              </a:rPr>
              <a:t>A Story of a ticket collector who finally became a trophy collector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66600" y="2777760"/>
            <a:ext cx="623448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311040" indent="-272160">
              <a:lnSpc>
                <a:spcPct val="100000"/>
              </a:lnSpc>
              <a:spcBef>
                <a:spcPts val="99"/>
              </a:spcBef>
            </a:pPr>
            <a:r>
              <a:rPr b="0" lang="en-GB" sz="3600" spc="-72" strike="noStrike">
                <a:solidFill>
                  <a:srgbClr val="000000"/>
                </a:solidFill>
                <a:latin typeface="Times New Roman"/>
              </a:rPr>
              <a:t>Calmness </a:t>
            </a:r>
            <a:r>
              <a:rPr b="0" lang="en-GB" sz="3600" spc="-26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GB" sz="3600" spc="-12" strike="noStrike">
                <a:solidFill>
                  <a:srgbClr val="000000"/>
                </a:solidFill>
                <a:latin typeface="Times New Roman"/>
              </a:rPr>
              <a:t>Patience </a:t>
            </a:r>
            <a:r>
              <a:rPr b="0" lang="en-GB" sz="3600" spc="-2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GB" sz="3600" spc="-13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GB" sz="3600" spc="-30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600" spc="-80" strike="noStrike">
                <a:solidFill>
                  <a:srgbClr val="000000"/>
                </a:solidFill>
                <a:latin typeface="Times New Roman"/>
              </a:rPr>
              <a:t>Virtue, </a:t>
            </a:r>
            <a:r>
              <a:rPr b="0" lang="en-GB" sz="3600" spc="-32" strike="noStrike">
                <a:solidFill>
                  <a:srgbClr val="000000"/>
                </a:solidFill>
                <a:latin typeface="Times New Roman"/>
              </a:rPr>
              <a:t>Cultivate</a:t>
            </a:r>
            <a:r>
              <a:rPr b="0" lang="en-GB" sz="36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600" spc="7" strike="noStrike">
                <a:solidFill>
                  <a:srgbClr val="000000"/>
                </a:solidFill>
                <a:latin typeface="Times New Roman"/>
              </a:rPr>
              <a:t>them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66600" y="2491920"/>
            <a:ext cx="684720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311040" indent="-272160">
              <a:lnSpc>
                <a:spcPct val="100000"/>
              </a:lnSpc>
              <a:spcBef>
                <a:spcPts val="99"/>
              </a:spcBef>
            </a:pPr>
            <a:r>
              <a:rPr b="0" lang="en-GB" sz="3600" spc="-46" strike="noStrike">
                <a:solidFill>
                  <a:srgbClr val="000000"/>
                </a:solidFill>
                <a:latin typeface="Times New Roman"/>
              </a:rPr>
              <a:t>Give </a:t>
            </a:r>
            <a:r>
              <a:rPr b="0" lang="en-GB" sz="3600" spc="9" strike="noStrike">
                <a:solidFill>
                  <a:srgbClr val="000000"/>
                </a:solidFill>
                <a:latin typeface="Times New Roman"/>
              </a:rPr>
              <a:t>chance </a:t>
            </a:r>
            <a:r>
              <a:rPr b="0" lang="en-GB" sz="3600" spc="80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GB" sz="3600" spc="35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GB" sz="3600" spc="-66" strike="noStrike">
                <a:solidFill>
                  <a:srgbClr val="000000"/>
                </a:solidFill>
                <a:latin typeface="Times New Roman"/>
              </a:rPr>
              <a:t>Non-Stars </a:t>
            </a:r>
            <a:r>
              <a:rPr b="0" lang="en-GB" sz="3600" spc="75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GB" sz="3600" spc="-5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600" spc="46" strike="noStrike">
                <a:solidFill>
                  <a:srgbClr val="000000"/>
                </a:solidFill>
                <a:latin typeface="Times New Roman"/>
              </a:rPr>
              <a:t>show </a:t>
            </a:r>
            <a:r>
              <a:rPr b="0" lang="en-GB" sz="3600" spc="7" strike="noStrike">
                <a:solidFill>
                  <a:srgbClr val="000000"/>
                </a:solidFill>
                <a:latin typeface="Times New Roman"/>
              </a:rPr>
              <a:t>their talent </a:t>
            </a:r>
            <a:r>
              <a:rPr b="0" lang="en-GB" sz="3600" spc="69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GB" sz="3600" spc="4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GB" sz="3600" spc="-57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600" spc="15" strike="noStrike">
                <a:solidFill>
                  <a:srgbClr val="000000"/>
                </a:solidFill>
                <a:latin typeface="Times New Roman"/>
              </a:rPr>
              <a:t>big </a:t>
            </a:r>
            <a:r>
              <a:rPr b="0" lang="en-GB" sz="3600" spc="-55" strike="noStrike">
                <a:solidFill>
                  <a:srgbClr val="000000"/>
                </a:solidFill>
                <a:latin typeface="Times New Roman"/>
              </a:rPr>
              <a:t>Stage.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66600" y="2899800"/>
            <a:ext cx="732456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lang="en-GB" sz="2200" spc="-1" strike="noStrike">
                <a:solidFill>
                  <a:srgbClr val="000000"/>
                </a:solidFill>
                <a:latin typeface="UnDotum"/>
              </a:rPr>
              <a:t> </a:t>
            </a:r>
            <a:r>
              <a:rPr b="0" lang="en-GB" sz="3200" spc="-97" strike="noStrike">
                <a:solidFill>
                  <a:srgbClr val="000000"/>
                </a:solidFill>
                <a:latin typeface="Times New Roman"/>
              </a:rPr>
              <a:t>Live</a:t>
            </a:r>
            <a:r>
              <a:rPr b="0" lang="en-GB" sz="3200" spc="-15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200" spc="35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GB" sz="32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200" spc="7" strike="noStrike">
                <a:solidFill>
                  <a:srgbClr val="000000"/>
                </a:solidFill>
                <a:latin typeface="Times New Roman"/>
              </a:rPr>
              <a:t>Moment, 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Self-belief </a:t>
            </a:r>
            <a:r>
              <a:rPr b="0" lang="en-GB" sz="3200" spc="-26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GB" sz="3200" spc="-2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200" spc="-55" strike="noStrike">
                <a:solidFill>
                  <a:srgbClr val="000000"/>
                </a:solidFill>
                <a:latin typeface="Times New Roman"/>
              </a:rPr>
              <a:t>Coach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0880" y="259092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Accept the defeat from the front,</a:t>
            </a:r>
            <a:br/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Enjoy the success from the back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3360" y="69840"/>
            <a:ext cx="9013680" cy="6692040"/>
          </a:xfrm>
          <a:custGeom>
            <a:avLst/>
            <a:gdLst/>
            <a:ahLst/>
            <a:rect l="l" t="t" r="r" b="b"/>
            <a:pathLst>
              <a:path w="9014460" h="6692900">
                <a:moveTo>
                  <a:pt x="328930" y="0"/>
                </a:moveTo>
                <a:lnTo>
                  <a:pt x="284056" y="3968"/>
                </a:lnTo>
                <a:lnTo>
                  <a:pt x="239978" y="15373"/>
                </a:lnTo>
                <a:lnTo>
                  <a:pt x="197429" y="33465"/>
                </a:lnTo>
                <a:lnTo>
                  <a:pt x="157141" y="57494"/>
                </a:lnTo>
                <a:lnTo>
                  <a:pt x="119847" y="86710"/>
                </a:lnTo>
                <a:lnTo>
                  <a:pt x="86280" y="120362"/>
                </a:lnTo>
                <a:lnTo>
                  <a:pt x="57173" y="157702"/>
                </a:lnTo>
                <a:lnTo>
                  <a:pt x="33259" y="197978"/>
                </a:lnTo>
                <a:lnTo>
                  <a:pt x="15270" y="240442"/>
                </a:lnTo>
                <a:lnTo>
                  <a:pt x="3939" y="284342"/>
                </a:lnTo>
                <a:lnTo>
                  <a:pt x="0" y="328929"/>
                </a:lnTo>
                <a:lnTo>
                  <a:pt x="0" y="6362700"/>
                </a:lnTo>
                <a:lnTo>
                  <a:pt x="3939" y="6407603"/>
                </a:lnTo>
                <a:lnTo>
                  <a:pt x="15270" y="6451762"/>
                </a:lnTo>
                <a:lnTo>
                  <a:pt x="33259" y="6494432"/>
                </a:lnTo>
                <a:lnTo>
                  <a:pt x="57173" y="6534870"/>
                </a:lnTo>
                <a:lnTo>
                  <a:pt x="86280" y="6572331"/>
                </a:lnTo>
                <a:lnTo>
                  <a:pt x="119847" y="6606070"/>
                </a:lnTo>
                <a:lnTo>
                  <a:pt x="157141" y="6635344"/>
                </a:lnTo>
                <a:lnTo>
                  <a:pt x="197429" y="6659408"/>
                </a:lnTo>
                <a:lnTo>
                  <a:pt x="239978" y="6677518"/>
                </a:lnTo>
                <a:lnTo>
                  <a:pt x="284056" y="6688930"/>
                </a:lnTo>
                <a:lnTo>
                  <a:pt x="328930" y="6692900"/>
                </a:lnTo>
                <a:lnTo>
                  <a:pt x="8684260" y="6692900"/>
                </a:lnTo>
                <a:lnTo>
                  <a:pt x="8728847" y="6688930"/>
                </a:lnTo>
                <a:lnTo>
                  <a:pt x="8772747" y="6677518"/>
                </a:lnTo>
                <a:lnTo>
                  <a:pt x="8815211" y="6659408"/>
                </a:lnTo>
                <a:lnTo>
                  <a:pt x="8855487" y="6635344"/>
                </a:lnTo>
                <a:lnTo>
                  <a:pt x="8892827" y="6606070"/>
                </a:lnTo>
                <a:lnTo>
                  <a:pt x="8926479" y="6572331"/>
                </a:lnTo>
                <a:lnTo>
                  <a:pt x="8955695" y="6534870"/>
                </a:lnTo>
                <a:lnTo>
                  <a:pt x="8979724" y="6494432"/>
                </a:lnTo>
                <a:lnTo>
                  <a:pt x="8997816" y="6451762"/>
                </a:lnTo>
                <a:lnTo>
                  <a:pt x="9009221" y="6407603"/>
                </a:lnTo>
                <a:lnTo>
                  <a:pt x="9013190" y="6362700"/>
                </a:lnTo>
                <a:lnTo>
                  <a:pt x="9013190" y="328929"/>
                </a:lnTo>
                <a:lnTo>
                  <a:pt x="9009221" y="284342"/>
                </a:lnTo>
                <a:lnTo>
                  <a:pt x="8997816" y="240442"/>
                </a:lnTo>
                <a:lnTo>
                  <a:pt x="8979724" y="197978"/>
                </a:lnTo>
                <a:lnTo>
                  <a:pt x="8955695" y="157702"/>
                </a:lnTo>
                <a:lnTo>
                  <a:pt x="8926479" y="120362"/>
                </a:lnTo>
                <a:lnTo>
                  <a:pt x="8892827" y="86710"/>
                </a:lnTo>
                <a:lnTo>
                  <a:pt x="8855487" y="57494"/>
                </a:lnTo>
                <a:lnTo>
                  <a:pt x="8815211" y="33465"/>
                </a:lnTo>
                <a:lnTo>
                  <a:pt x="8772747" y="15373"/>
                </a:lnTo>
                <a:lnTo>
                  <a:pt x="8728847" y="3968"/>
                </a:lnTo>
                <a:lnTo>
                  <a:pt x="8684260" y="0"/>
                </a:lnTo>
                <a:lnTo>
                  <a:pt x="328930" y="0"/>
                </a:lnTo>
                <a:close/>
                <a:moveTo>
                  <a:pt x="0" y="0"/>
                </a:moveTo>
                <a:lnTo>
                  <a:pt x="0" y="0"/>
                </a:lnTo>
                <a:moveTo>
                  <a:pt x="9014460" y="6692900"/>
                </a:moveTo>
                <a:lnTo>
                  <a:pt x="9014460" y="6692900"/>
                </a:lnTo>
              </a:path>
            </a:pathLst>
          </a:custGeom>
          <a:noFill/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5410080"/>
            <a:ext cx="9143280" cy="1447200"/>
          </a:xfrm>
          <a:custGeom>
            <a:avLst/>
            <a:gdLst/>
            <a:ahLst/>
            <a:rect l="l" t="t" r="r" b="b"/>
            <a:pathLst>
              <a:path w="9144000" h="1447800">
                <a:moveTo>
                  <a:pt x="9144000" y="0"/>
                </a:moveTo>
                <a:lnTo>
                  <a:pt x="0" y="0"/>
                </a:lnTo>
                <a:lnTo>
                  <a:pt x="0" y="1447800"/>
                </a:lnTo>
                <a:lnTo>
                  <a:pt x="9144000" y="14478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52200" y="5528160"/>
            <a:ext cx="503100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n-GB" sz="5629" spc="-15" strike="noStrike" baseline="9000">
                <a:solidFill>
                  <a:srgbClr val="d24716"/>
                </a:solidFill>
                <a:latin typeface="UnDotum"/>
                <a:ea typeface="DejaVu Sans"/>
              </a:rPr>
              <a:t> </a:t>
            </a:r>
            <a:r>
              <a:rPr b="0" lang="en-GB" sz="2600" spc="216" strike="noStrike">
                <a:solidFill>
                  <a:srgbClr val="006fbf"/>
                </a:solidFill>
                <a:latin typeface="Arial"/>
                <a:ea typeface="DejaVu Sans"/>
              </a:rPr>
              <a:t>M.S.Dhoni</a:t>
            </a:r>
            <a:endParaRPr b="0" lang="en-GB" sz="26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n-GB" sz="26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Captain </a:t>
            </a:r>
            <a:r>
              <a:rPr b="0" lang="en-GB" sz="26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Team India </a:t>
            </a:r>
            <a:r>
              <a:rPr b="0" lang="en-GB" sz="26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(2007 </a:t>
            </a: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b="0" lang="en-GB" sz="2600" spc="17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6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2014)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75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4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91800" y="715320"/>
            <a:ext cx="3443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4000" spc="-381" strike="noStrike">
                <a:solidFill>
                  <a:srgbClr val="04617b"/>
                </a:solidFill>
                <a:latin typeface="Calibri"/>
              </a:rPr>
              <a:t>INTRODUCTION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79200" y="2406240"/>
            <a:ext cx="6640200" cy="34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25560">
              <a:lnSpc>
                <a:spcPct val="100000"/>
              </a:lnSpc>
              <a:spcBef>
                <a:spcPts val="669"/>
              </a:spcBef>
            </a:pPr>
            <a:r>
              <a:rPr b="0" lang="en-GB" sz="3300" spc="-174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Full name: </a:t>
            </a:r>
            <a:r>
              <a:rPr b="0" lang="en-GB" sz="26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Mahendra </a:t>
            </a:r>
            <a:r>
              <a:rPr b="0" lang="en-GB" sz="2600" spc="-202" strike="noStrike">
                <a:solidFill>
                  <a:srgbClr val="000000"/>
                </a:solidFill>
                <a:latin typeface="Times New Roman"/>
                <a:ea typeface="DejaVu Sans"/>
              </a:rPr>
              <a:t>Singh</a:t>
            </a:r>
            <a:r>
              <a:rPr b="0" lang="en-GB" sz="26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6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Dhoni</a:t>
            </a:r>
            <a:endParaRPr b="0" lang="en-GB" sz="26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70"/>
              </a:spcBef>
            </a:pPr>
            <a:r>
              <a:rPr b="0" lang="en-GB" sz="3300" spc="9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191" strike="noStrike">
                <a:solidFill>
                  <a:srgbClr val="000000"/>
                </a:solidFill>
                <a:latin typeface="Times New Roman"/>
                <a:ea typeface="DejaVu Sans"/>
              </a:rPr>
              <a:t>Also </a:t>
            </a:r>
            <a:r>
              <a:rPr b="0" lang="en-GB" sz="26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known as:</a:t>
            </a:r>
            <a:r>
              <a:rPr b="0" lang="en-GB" sz="26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600" spc="-211" strike="noStrike">
                <a:solidFill>
                  <a:srgbClr val="000000"/>
                </a:solidFill>
                <a:latin typeface="Times New Roman"/>
                <a:ea typeface="DejaVu Sans"/>
              </a:rPr>
              <a:t>Mahi</a:t>
            </a:r>
            <a:endParaRPr b="0" lang="en-GB" sz="26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70"/>
              </a:spcBef>
            </a:pPr>
            <a:r>
              <a:rPr b="0" lang="en-GB" sz="3300" spc="-151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Born: </a:t>
            </a:r>
            <a:r>
              <a:rPr b="0" lang="en-GB" sz="26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July </a:t>
            </a:r>
            <a:r>
              <a:rPr b="0" lang="en-GB" sz="2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7,</a:t>
            </a:r>
            <a:r>
              <a:rPr b="0" lang="en-GB" sz="26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1981</a:t>
            </a:r>
            <a:endParaRPr b="0" lang="en-GB" sz="26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70"/>
              </a:spcBef>
            </a:pPr>
            <a:r>
              <a:rPr b="0" lang="en-GB" sz="3300" spc="-165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Favorite </a:t>
            </a:r>
            <a:r>
              <a:rPr b="0" lang="en-GB" sz="26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Game:</a:t>
            </a:r>
            <a:r>
              <a:rPr b="0" lang="en-GB" sz="2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6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Football</a:t>
            </a:r>
            <a:endParaRPr b="0" lang="en-GB" sz="26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70"/>
              </a:spcBef>
            </a:pPr>
            <a:r>
              <a:rPr b="0" lang="en-GB" sz="3300" spc="-120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Debut </a:t>
            </a:r>
            <a:r>
              <a:rPr b="0" lang="en-GB" sz="26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Against:</a:t>
            </a:r>
            <a:r>
              <a:rPr b="0" lang="en-GB" sz="26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600" spc="-191" strike="noStrike">
                <a:solidFill>
                  <a:srgbClr val="000000"/>
                </a:solidFill>
                <a:latin typeface="Times New Roman"/>
                <a:ea typeface="DejaVu Sans"/>
              </a:rPr>
              <a:t>Bangladesh</a:t>
            </a:r>
            <a:endParaRPr b="0" lang="en-GB" sz="26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70"/>
              </a:spcBef>
            </a:pPr>
            <a:r>
              <a:rPr b="0" lang="en-GB" sz="3300" spc="-120" strike="noStrike" baseline="10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2600" spc="-80" strike="noStrike" baseline="10000">
                <a:solidFill>
                  <a:srgbClr val="d24716"/>
                </a:solidFill>
                <a:latin typeface="Times New Roman"/>
                <a:ea typeface="DejaVu Sans"/>
              </a:rPr>
              <a:t> </a:t>
            </a:r>
            <a:r>
              <a:rPr b="0" lang="en-GB" sz="26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First job : Ticket collector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5360" y="3124080"/>
            <a:ext cx="3681000" cy="18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136440" indent="-98280">
              <a:lnSpc>
                <a:spcPct val="100000"/>
              </a:lnSpc>
              <a:spcBef>
                <a:spcPts val="669"/>
              </a:spcBef>
              <a:buClr>
                <a:srgbClr val="d24716"/>
              </a:buClr>
              <a:buSzPct val="81000"/>
              <a:buFont typeface="Arial"/>
              <a:buChar char="•"/>
            </a:pPr>
            <a:r>
              <a:rPr b="0" lang="en-GB" sz="2600" spc="-120" strike="noStrike">
                <a:solidFill>
                  <a:srgbClr val="686363"/>
                </a:solidFill>
                <a:latin typeface="Times New Roman"/>
                <a:ea typeface="DejaVu Sans"/>
              </a:rPr>
              <a:t>Disappointed</a:t>
            </a:r>
            <a:r>
              <a:rPr b="0" lang="en-GB" sz="2600" spc="-375" strike="noStrike">
                <a:solidFill>
                  <a:srgbClr val="686363"/>
                </a:solidFill>
                <a:latin typeface="Times New Roman"/>
                <a:ea typeface="DejaVu Sans"/>
              </a:rPr>
              <a:t> </a:t>
            </a:r>
            <a:r>
              <a:rPr b="0" lang="en-GB" sz="2600" spc="-236" strike="noStrike">
                <a:solidFill>
                  <a:srgbClr val="686363"/>
                </a:solidFill>
                <a:latin typeface="Times New Roman"/>
                <a:ea typeface="DejaVu Sans"/>
              </a:rPr>
              <a:t>Team</a:t>
            </a:r>
            <a:endParaRPr b="0" lang="en-GB" sz="2600" spc="-1" strike="noStrike">
              <a:latin typeface="Arial"/>
            </a:endParaRPr>
          </a:p>
          <a:p>
            <a:pPr marL="136440" indent="-9828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1000"/>
              <a:buFont typeface="Arial"/>
              <a:buChar char="•"/>
            </a:pPr>
            <a:r>
              <a:rPr b="0" lang="en-GB" sz="2600" spc="-160" strike="noStrike">
                <a:solidFill>
                  <a:srgbClr val="686363"/>
                </a:solidFill>
                <a:latin typeface="Times New Roman"/>
                <a:ea typeface="DejaVu Sans"/>
              </a:rPr>
              <a:t>Angry</a:t>
            </a:r>
            <a:r>
              <a:rPr b="0" lang="en-GB" sz="2600" spc="-75" strike="noStrike">
                <a:solidFill>
                  <a:srgbClr val="686363"/>
                </a:solidFill>
                <a:latin typeface="Times New Roman"/>
                <a:ea typeface="DejaVu Sans"/>
              </a:rPr>
              <a:t> </a:t>
            </a:r>
            <a:r>
              <a:rPr b="0" lang="en-GB" sz="2600" spc="-216" strike="noStrike">
                <a:solidFill>
                  <a:srgbClr val="686363"/>
                </a:solidFill>
                <a:latin typeface="Times New Roman"/>
                <a:ea typeface="DejaVu Sans"/>
              </a:rPr>
              <a:t>Fans</a:t>
            </a:r>
            <a:endParaRPr b="0" lang="en-GB" sz="2600" spc="-1" strike="noStrike">
              <a:latin typeface="Arial"/>
            </a:endParaRPr>
          </a:p>
          <a:p>
            <a:pPr marL="136440" indent="-9828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1000"/>
              <a:buFont typeface="Arial"/>
              <a:buChar char="•"/>
            </a:pPr>
            <a:r>
              <a:rPr b="0" lang="en-GB" sz="2600" spc="-92" strike="noStrike">
                <a:solidFill>
                  <a:srgbClr val="686363"/>
                </a:solidFill>
                <a:latin typeface="Times New Roman"/>
                <a:ea typeface="DejaVu Sans"/>
              </a:rPr>
              <a:t>Protests </a:t>
            </a:r>
            <a:r>
              <a:rPr b="0" lang="en-GB" sz="2600" spc="-171" strike="noStrike">
                <a:solidFill>
                  <a:srgbClr val="686363"/>
                </a:solidFill>
                <a:latin typeface="Times New Roman"/>
                <a:ea typeface="DejaVu Sans"/>
              </a:rPr>
              <a:t>Against </a:t>
            </a:r>
            <a:r>
              <a:rPr b="0" lang="en-GB" sz="2600" spc="-231" strike="noStrike">
                <a:solidFill>
                  <a:srgbClr val="686363"/>
                </a:solidFill>
                <a:latin typeface="Times New Roman"/>
                <a:ea typeface="DejaVu Sans"/>
              </a:rPr>
              <a:t>Team</a:t>
            </a:r>
            <a:r>
              <a:rPr b="0" lang="en-GB" sz="2600" spc="-480" strike="noStrike">
                <a:solidFill>
                  <a:srgbClr val="686363"/>
                </a:solidFill>
                <a:latin typeface="Times New Roman"/>
                <a:ea typeface="DejaVu Sans"/>
              </a:rPr>
              <a:t> </a:t>
            </a:r>
            <a:r>
              <a:rPr b="0" lang="en-GB" sz="2600" spc="-151" strike="noStrike">
                <a:solidFill>
                  <a:srgbClr val="686363"/>
                </a:solidFill>
                <a:latin typeface="Times New Roman"/>
                <a:ea typeface="DejaVu Sans"/>
              </a:rPr>
              <a:t>India</a:t>
            </a:r>
            <a:endParaRPr b="0" lang="en-GB" sz="2600" spc="-1" strike="noStrike">
              <a:latin typeface="Arial"/>
            </a:endParaRPr>
          </a:p>
          <a:p>
            <a:pPr marL="136440" indent="-9828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1000"/>
              <a:buFont typeface="Arial"/>
              <a:buChar char="•"/>
            </a:pPr>
            <a:r>
              <a:rPr b="0" lang="en-GB" sz="2600" spc="-160" strike="noStrike">
                <a:solidFill>
                  <a:srgbClr val="686363"/>
                </a:solidFill>
                <a:latin typeface="Times New Roman"/>
                <a:ea typeface="DejaVu Sans"/>
              </a:rPr>
              <a:t>Change </a:t>
            </a:r>
            <a:r>
              <a:rPr b="0" lang="en-GB" sz="2600" spc="-191" strike="noStrike">
                <a:solidFill>
                  <a:srgbClr val="686363"/>
                </a:solidFill>
                <a:latin typeface="Times New Roman"/>
                <a:ea typeface="DejaVu Sans"/>
              </a:rPr>
              <a:t>was </a:t>
            </a:r>
            <a:r>
              <a:rPr b="0" lang="en-GB" sz="2600" spc="-80" strike="noStrike">
                <a:solidFill>
                  <a:srgbClr val="686363"/>
                </a:solidFill>
                <a:latin typeface="Times New Roman"/>
                <a:ea typeface="DejaVu Sans"/>
              </a:rPr>
              <a:t>the</a:t>
            </a:r>
            <a:r>
              <a:rPr b="0" lang="en-GB" sz="2600" spc="120" strike="noStrike">
                <a:solidFill>
                  <a:srgbClr val="686363"/>
                </a:solidFill>
                <a:latin typeface="Times New Roman"/>
                <a:ea typeface="DejaVu Sans"/>
              </a:rPr>
              <a:t> </a:t>
            </a:r>
            <a:r>
              <a:rPr b="0" lang="en-GB" sz="2600" spc="-145" strike="noStrike">
                <a:solidFill>
                  <a:srgbClr val="686363"/>
                </a:solidFill>
                <a:latin typeface="Times New Roman"/>
                <a:ea typeface="DejaVu Sans"/>
              </a:rPr>
              <a:t>Demand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360" y="1517760"/>
            <a:ext cx="901872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06440">
              <a:lnSpc>
                <a:spcPts val="3779"/>
              </a:lnSpc>
            </a:pPr>
            <a:r>
              <a:rPr b="0" lang="en-GB" sz="3600" spc="55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Loss</a:t>
            </a:r>
            <a:r>
              <a:rPr b="0" lang="en-GB" sz="3600" spc="491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3600" spc="114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</a:t>
            </a:r>
            <a:r>
              <a:rPr b="0" lang="en-GB" sz="3600" spc="491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3600" spc="86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World </a:t>
            </a:r>
            <a:r>
              <a:rPr b="0" lang="en-GB" sz="3600" spc="-26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Cup</a:t>
            </a:r>
            <a:endParaRPr b="0" lang="en-GB" sz="3600" spc="-1" strike="noStrike">
              <a:latin typeface="Arial"/>
            </a:endParaRPr>
          </a:p>
          <a:p>
            <a:pPr marL="406440">
              <a:lnSpc>
                <a:spcPct val="100000"/>
              </a:lnSpc>
            </a:pPr>
            <a:r>
              <a:rPr b="0" lang="en-GB" sz="3600" spc="276" strike="noStrike" u="heavy">
                <a:solidFill>
                  <a:srgbClr val="21b2c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2007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715000" y="0"/>
            <a:ext cx="3428280" cy="685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-89280"/>
            <a:ext cx="822888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5000" spc="-236" strike="noStrike">
                <a:solidFill>
                  <a:srgbClr val="04617b"/>
                </a:solidFill>
                <a:latin typeface="Calibri"/>
              </a:rPr>
              <a:t>W</a:t>
            </a:r>
            <a:r>
              <a:rPr b="0" lang="en-GB" sz="5000" spc="350" strike="noStrike">
                <a:solidFill>
                  <a:srgbClr val="04617b"/>
                </a:solidFill>
                <a:latin typeface="Calibri"/>
              </a:rPr>
              <a:t>h</a:t>
            </a:r>
            <a:r>
              <a:rPr b="0" lang="en-GB" sz="5000" spc="-460" strike="noStrike">
                <a:solidFill>
                  <a:srgbClr val="04617b"/>
                </a:solidFill>
                <a:latin typeface="Calibri"/>
              </a:rPr>
              <a:t>y    </a:t>
            </a:r>
            <a:r>
              <a:rPr b="0" lang="en-GB" sz="5000" spc="29" strike="noStrike">
                <a:solidFill>
                  <a:srgbClr val="04617b"/>
                </a:solidFill>
                <a:latin typeface="Calibri"/>
              </a:rPr>
              <a:t>MSD  </a:t>
            </a:r>
            <a:r>
              <a:rPr b="0" lang="en-GB" sz="5000" spc="290" strike="noStrike">
                <a:solidFill>
                  <a:srgbClr val="04617b"/>
                </a:solidFill>
                <a:latin typeface="Calibri"/>
              </a:rPr>
              <a:t>a</a:t>
            </a:r>
            <a:r>
              <a:rPr b="0" lang="en-GB" sz="5000" spc="-202" strike="noStrike">
                <a:solidFill>
                  <a:srgbClr val="04617b"/>
                </a:solidFill>
                <a:latin typeface="Calibri"/>
              </a:rPr>
              <a:t>s  </a:t>
            </a:r>
            <a:r>
              <a:rPr b="0" lang="en-GB" sz="5000" spc="-151" strike="noStrike">
                <a:solidFill>
                  <a:srgbClr val="04617b"/>
                </a:solidFill>
                <a:latin typeface="Calibri"/>
              </a:rPr>
              <a:t>a  </a:t>
            </a:r>
            <a:r>
              <a:rPr b="0" lang="en-GB" sz="5000" spc="69" strike="noStrike">
                <a:solidFill>
                  <a:srgbClr val="04617b"/>
                </a:solidFill>
                <a:latin typeface="Calibri"/>
              </a:rPr>
              <a:t>l</a:t>
            </a:r>
            <a:r>
              <a:rPr b="0" lang="en-GB" sz="5000" spc="256" strike="noStrike">
                <a:solidFill>
                  <a:srgbClr val="04617b"/>
                </a:solidFill>
                <a:latin typeface="Calibri"/>
              </a:rPr>
              <a:t>e</a:t>
            </a:r>
            <a:r>
              <a:rPr b="0" lang="en-GB" sz="5000" spc="290" strike="noStrike">
                <a:solidFill>
                  <a:srgbClr val="04617b"/>
                </a:solidFill>
                <a:latin typeface="Calibri"/>
              </a:rPr>
              <a:t>a</a:t>
            </a:r>
            <a:r>
              <a:rPr b="0" lang="en-GB" sz="5000" spc="344" strike="noStrike">
                <a:solidFill>
                  <a:srgbClr val="04617b"/>
                </a:solidFill>
                <a:latin typeface="Calibri"/>
              </a:rPr>
              <a:t>d</a:t>
            </a:r>
            <a:r>
              <a:rPr b="0" lang="en-GB" sz="5000" spc="256" strike="noStrike">
                <a:solidFill>
                  <a:srgbClr val="04617b"/>
                </a:solidFill>
                <a:latin typeface="Calibri"/>
              </a:rPr>
              <a:t>e</a:t>
            </a:r>
            <a:r>
              <a:rPr b="0" lang="en-GB" sz="5000" spc="-21" strike="noStrike">
                <a:solidFill>
                  <a:srgbClr val="04617b"/>
                </a:solidFill>
                <a:latin typeface="Calibri"/>
              </a:rPr>
              <a:t>r?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1240" y="1600200"/>
            <a:ext cx="7869600" cy="360"/>
          </a:xfrm>
          <a:custGeom>
            <a:avLst/>
            <a:gdLst/>
            <a:ahLst/>
            <a:rect l="l" t="t" r="r" b="b"/>
            <a:pathLst>
              <a:path w="7870190" h="0">
                <a:moveTo>
                  <a:pt x="0" y="0"/>
                </a:moveTo>
                <a:lnTo>
                  <a:pt x="7870190" y="0"/>
                </a:lnTo>
              </a:path>
            </a:pathLst>
          </a:custGeom>
          <a:noFill/>
          <a:ln w="36720">
            <a:solidFill>
              <a:srgbClr val="6863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687240" y="1600200"/>
            <a:ext cx="6170040" cy="47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ts val="3189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  <a:p>
            <a:pPr marL="137880" indent="-124920">
              <a:lnSpc>
                <a:spcPct val="150000"/>
              </a:lnSpc>
              <a:buClr>
                <a:srgbClr val="000000"/>
              </a:buClr>
              <a:buSzPct val="96000"/>
              <a:buFont typeface="Symbol"/>
              <a:buChar char=""/>
            </a:pP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Face the challenge without fear</a:t>
            </a: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ct val="150000"/>
              </a:lnSpc>
              <a:buClr>
                <a:srgbClr val="000000"/>
              </a:buClr>
              <a:buSzPct val="96000"/>
              <a:buFont typeface="Symbol"/>
              <a:buChar char=""/>
            </a:pP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Be unique</a:t>
            </a: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ct val="150000"/>
              </a:lnSpc>
              <a:buClr>
                <a:srgbClr val="000000"/>
              </a:buClr>
              <a:buSzPct val="96000"/>
              <a:buFont typeface="Symbol"/>
              <a:buChar char=""/>
            </a:pP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Decision Making</a:t>
            </a: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ct val="150000"/>
              </a:lnSpc>
              <a:buClr>
                <a:srgbClr val="000000"/>
              </a:buClr>
              <a:buSzPct val="96000"/>
              <a:buFont typeface="Symbol"/>
              <a:buChar char=""/>
            </a:pPr>
            <a:r>
              <a:rPr b="0" lang="en-GB" sz="2800" spc="-151" strike="noStrike">
                <a:solidFill>
                  <a:srgbClr val="000000"/>
                </a:solidFill>
                <a:latin typeface="Arial"/>
                <a:ea typeface="DejaVu Sans"/>
              </a:rPr>
              <a:t>Cool under pressure</a:t>
            </a: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ct val="150000"/>
              </a:lnSpc>
            </a:pP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ts val="3019"/>
              </a:lnSpc>
            </a:pP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ts val="3019"/>
              </a:lnSpc>
            </a:pPr>
            <a:endParaRPr b="0" lang="en-GB" sz="2800" spc="-1" strike="noStrike">
              <a:latin typeface="Arial"/>
            </a:endParaRPr>
          </a:p>
          <a:p>
            <a:pPr marL="137880" indent="-124920">
              <a:lnSpc>
                <a:spcPts val="3019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4600" y="563040"/>
            <a:ext cx="64501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3600" spc="236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Democratic </a:t>
            </a:r>
            <a:r>
              <a:rPr b="0" lang="en-GB" sz="3600" spc="1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Approach </a:t>
            </a:r>
            <a:r>
              <a:rPr b="0" lang="en-GB" sz="3600" spc="160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lang="en-GB" sz="3600" spc="225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towards </a:t>
            </a:r>
            <a:r>
              <a:rPr b="0" lang="en-GB" sz="3600" spc="216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the</a:t>
            </a:r>
            <a:r>
              <a:rPr b="0" lang="en-GB" sz="3600" spc="1036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 </a:t>
            </a:r>
            <a:r>
              <a:rPr b="0" lang="en-GB" sz="3600" spc="29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Game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3080" y="2293560"/>
            <a:ext cx="6588000" cy="42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38160">
              <a:lnSpc>
                <a:spcPct val="100000"/>
              </a:lnSpc>
              <a:spcBef>
                <a:spcPts val="669"/>
              </a:spcBef>
            </a:pPr>
            <a:r>
              <a:rPr b="0" lang="en-GB" sz="5100" spc="-293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4000" spc="-197" strike="noStrike">
                <a:solidFill>
                  <a:srgbClr val="000000"/>
                </a:solidFill>
                <a:latin typeface="Times New Roman"/>
                <a:ea typeface="DejaVu Sans"/>
              </a:rPr>
              <a:t>Listening </a:t>
            </a:r>
            <a:r>
              <a:rPr b="0" lang="en-GB" sz="40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GB" sz="40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40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other</a:t>
            </a:r>
            <a:endParaRPr b="0" lang="en-GB" sz="4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570"/>
              </a:spcBef>
            </a:pPr>
            <a:r>
              <a:rPr b="0" lang="en-GB" sz="5100" spc="-233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40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Working </a:t>
            </a:r>
            <a:r>
              <a:rPr b="0" lang="en-GB" sz="4000" spc="-160" strike="noStrike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b="0" lang="en-GB" sz="40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GB" sz="40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4000" spc="-236" strike="noStrike">
                <a:solidFill>
                  <a:srgbClr val="000000"/>
                </a:solidFill>
                <a:latin typeface="Times New Roman"/>
                <a:ea typeface="DejaVu Sans"/>
              </a:rPr>
              <a:t>Team</a:t>
            </a:r>
            <a:endParaRPr b="0" lang="en-GB" sz="4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570"/>
              </a:spcBef>
            </a:pPr>
            <a:r>
              <a:rPr b="0" lang="en-GB" sz="5100" spc="-293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4000" spc="-197" strike="noStrike">
                <a:solidFill>
                  <a:srgbClr val="000000"/>
                </a:solidFill>
                <a:latin typeface="Times New Roman"/>
                <a:ea typeface="DejaVu Sans"/>
              </a:rPr>
              <a:t>Encourage</a:t>
            </a:r>
            <a:r>
              <a:rPr b="0" lang="en-GB" sz="40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4000" spc="-160" strike="noStrike">
                <a:solidFill>
                  <a:srgbClr val="000000"/>
                </a:solidFill>
                <a:latin typeface="Times New Roman"/>
                <a:ea typeface="DejaVu Sans"/>
              </a:rPr>
              <a:t>Participation</a:t>
            </a:r>
            <a:endParaRPr b="0" lang="en-GB" sz="4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570"/>
              </a:spcBef>
            </a:pPr>
            <a:r>
              <a:rPr b="0" lang="en-GB" sz="5100" spc="-330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4000" spc="-222" strike="noStrike">
                <a:solidFill>
                  <a:srgbClr val="000000"/>
                </a:solidFill>
                <a:latin typeface="Times New Roman"/>
                <a:ea typeface="DejaVu Sans"/>
              </a:rPr>
              <a:t>Giving </a:t>
            </a:r>
            <a:r>
              <a:rPr b="0" lang="en-GB" sz="40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Opportunity </a:t>
            </a:r>
            <a:r>
              <a:rPr b="0" lang="en-GB" sz="40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GB" sz="40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4000" spc="-177" strike="noStrike">
                <a:solidFill>
                  <a:srgbClr val="000000"/>
                </a:solidFill>
                <a:latin typeface="Times New Roman"/>
                <a:ea typeface="DejaVu Sans"/>
              </a:rPr>
              <a:t>youngster</a:t>
            </a:r>
            <a:endParaRPr b="0" lang="en-GB" sz="4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570"/>
              </a:spcBef>
            </a:pPr>
            <a:r>
              <a:rPr b="0" lang="en-GB" sz="5100" spc="-248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4000" spc="-165" strike="noStrike">
                <a:solidFill>
                  <a:srgbClr val="000000"/>
                </a:solidFill>
                <a:latin typeface="Times New Roman"/>
                <a:ea typeface="DejaVu Sans"/>
              </a:rPr>
              <a:t>Respect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400" y="289080"/>
            <a:ext cx="468684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4000" spc="1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New </a:t>
            </a:r>
            <a:r>
              <a:rPr b="0" lang="en-GB" sz="4000" spc="9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Era </a:t>
            </a:r>
            <a:r>
              <a:rPr b="0" lang="en-GB" sz="4000" spc="191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for </a:t>
            </a:r>
            <a:r>
              <a:rPr b="0" lang="en-GB" sz="4000" spc="199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Indian </a:t>
            </a:r>
            <a:r>
              <a:rPr b="0" lang="en-GB" sz="4000" spc="199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lang="en-GB" sz="4000" spc="171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Cricket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9720" y="1560960"/>
            <a:ext cx="7049520" cy="52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101520">
              <a:lnSpc>
                <a:spcPct val="100000"/>
              </a:lnSpc>
              <a:spcBef>
                <a:spcPts val="669"/>
              </a:spcBef>
            </a:pPr>
            <a:r>
              <a:rPr b="0" lang="en-GB" sz="3829" spc="-114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30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World </a:t>
            </a:r>
            <a:r>
              <a:rPr b="0" lang="en-GB" sz="3000" spc="-137" strike="noStrike">
                <a:solidFill>
                  <a:srgbClr val="000000"/>
                </a:solidFill>
                <a:latin typeface="Times New Roman"/>
                <a:ea typeface="DejaVu Sans"/>
              </a:rPr>
              <a:t>T20</a:t>
            </a:r>
            <a:r>
              <a:rPr b="0" lang="en-GB" sz="30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30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2007</a:t>
            </a:r>
            <a:endParaRPr b="0" lang="en-GB" sz="30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570"/>
              </a:spcBef>
            </a:pPr>
            <a:r>
              <a:rPr b="0" lang="en-GB" sz="3829" spc="-143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30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Test </a:t>
            </a:r>
            <a:r>
              <a:rPr b="0" lang="en-GB" sz="3000" spc="-177" strike="noStrike">
                <a:solidFill>
                  <a:srgbClr val="000000"/>
                </a:solidFill>
                <a:latin typeface="Times New Roman"/>
                <a:ea typeface="DejaVu Sans"/>
              </a:rPr>
              <a:t>Team of </a:t>
            </a:r>
            <a:r>
              <a:rPr b="0" lang="en-GB" sz="30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GB" sz="3000" spc="-205" strike="noStrike">
                <a:solidFill>
                  <a:srgbClr val="000000"/>
                </a:solidFill>
                <a:latin typeface="Times New Roman"/>
                <a:ea typeface="DejaVu Sans"/>
              </a:rPr>
              <a:t>Year</a:t>
            </a:r>
            <a:r>
              <a:rPr b="0" lang="en-GB" sz="30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3000" spc="-120" strike="noStrike">
                <a:solidFill>
                  <a:srgbClr val="000000"/>
                </a:solidFill>
                <a:latin typeface="Times New Roman"/>
                <a:ea typeface="DejaVu Sans"/>
              </a:rPr>
              <a:t>2010-2011</a:t>
            </a:r>
            <a:endParaRPr b="0" lang="en-GB" sz="30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570"/>
              </a:spcBef>
            </a:pPr>
            <a:r>
              <a:rPr b="0" lang="en-GB" sz="3829" spc="-151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30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ODI </a:t>
            </a:r>
            <a:r>
              <a:rPr b="0" lang="en-GB" sz="30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World </a:t>
            </a:r>
            <a:r>
              <a:rPr b="0" lang="en-GB" sz="3000" spc="-140" strike="noStrike">
                <a:solidFill>
                  <a:srgbClr val="000000"/>
                </a:solidFill>
                <a:latin typeface="Times New Roman"/>
                <a:ea typeface="DejaVu Sans"/>
              </a:rPr>
              <a:t>Cup</a:t>
            </a:r>
            <a:r>
              <a:rPr b="0" lang="en-GB" sz="30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30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2011</a:t>
            </a:r>
            <a:endParaRPr b="0" lang="en-GB" sz="30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570"/>
              </a:spcBef>
            </a:pPr>
            <a:r>
              <a:rPr b="0" lang="en-GB" sz="3829" spc="-225" strike="noStrike" baseline="9000">
                <a:solidFill>
                  <a:srgbClr val="d24716"/>
                </a:solidFill>
                <a:latin typeface="UnDotum"/>
                <a:ea typeface="DejaVu Sans"/>
              </a:rPr>
              <a:t></a:t>
            </a:r>
            <a:r>
              <a:rPr b="0" lang="en-GB" sz="30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India </a:t>
            </a:r>
            <a:r>
              <a:rPr b="0" lang="en-GB" sz="3000" spc="-160" strike="noStrike">
                <a:solidFill>
                  <a:srgbClr val="000000"/>
                </a:solidFill>
                <a:latin typeface="Times New Roman"/>
                <a:ea typeface="DejaVu Sans"/>
              </a:rPr>
              <a:t>whitewash Australia </a:t>
            </a:r>
            <a:r>
              <a:rPr b="0" lang="en-GB" sz="30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0" lang="en-GB" sz="3000" spc="-242" strike="noStrike">
                <a:solidFill>
                  <a:srgbClr val="000000"/>
                </a:solidFill>
                <a:latin typeface="Times New Roman"/>
                <a:ea typeface="DejaVu Sans"/>
              </a:rPr>
              <a:t>a  </a:t>
            </a:r>
            <a:r>
              <a:rPr b="0" lang="en-GB" sz="30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tests</a:t>
            </a:r>
            <a:r>
              <a:rPr b="0" lang="en-GB" sz="3000" spc="36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30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series.</a:t>
            </a:r>
            <a:endParaRPr b="0" lang="en-GB" sz="30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2500"/>
              </a:spcBef>
            </a:pPr>
            <a:r>
              <a:rPr b="1" lang="en-GB" sz="4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Indian </a:t>
            </a:r>
            <a:r>
              <a:rPr b="1" lang="en-GB" sz="4400" spc="-7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Premier</a:t>
            </a:r>
            <a:r>
              <a:rPr b="1" lang="en-GB" sz="4400" spc="-20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GB" sz="4400" spc="-10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League</a:t>
            </a:r>
            <a:endParaRPr b="0" lang="en-GB" sz="4400" spc="-1" strike="noStrike">
              <a:latin typeface="Arial"/>
            </a:endParaRPr>
          </a:p>
          <a:p>
            <a:pPr marL="425520" indent="-32328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Winner </a:t>
            </a:r>
            <a:r>
              <a:rPr b="0" lang="en-GB" sz="3200" spc="-262" strike="noStrike">
                <a:solidFill>
                  <a:srgbClr val="000000"/>
                </a:solidFill>
                <a:latin typeface="Times New Roman"/>
                <a:ea typeface="DejaVu Sans"/>
              </a:rPr>
              <a:t>IPL </a:t>
            </a:r>
            <a:r>
              <a:rPr b="0" lang="en-GB" sz="32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b="0" lang="en-GB" sz="3200" spc="-177" strike="noStrike">
                <a:solidFill>
                  <a:srgbClr val="000000"/>
                </a:solidFill>
                <a:latin typeface="Times New Roman"/>
                <a:ea typeface="DejaVu Sans"/>
              </a:rPr>
              <a:t>Chennai </a:t>
            </a:r>
            <a:r>
              <a:rPr b="0" lang="en-GB" sz="3200" spc="-165" strike="noStrike">
                <a:solidFill>
                  <a:srgbClr val="000000"/>
                </a:solidFill>
                <a:latin typeface="Times New Roman"/>
                <a:ea typeface="DejaVu Sans"/>
              </a:rPr>
              <a:t>Super </a:t>
            </a:r>
            <a:r>
              <a:rPr b="0" lang="en-GB" sz="3200" spc="-205" strike="noStrike">
                <a:solidFill>
                  <a:srgbClr val="000000"/>
                </a:solidFill>
                <a:latin typeface="Times New Roman"/>
                <a:ea typeface="DejaVu Sans"/>
              </a:rPr>
              <a:t>kings</a:t>
            </a:r>
            <a:r>
              <a:rPr b="0" lang="en-GB" sz="3200" spc="-18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(twice)</a:t>
            </a:r>
            <a:endParaRPr b="0" lang="en-GB" sz="2800" spc="-1" strike="noStrike">
              <a:latin typeface="Arial"/>
            </a:endParaRPr>
          </a:p>
          <a:p>
            <a:pPr marL="425520" indent="-323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Winner </a:t>
            </a:r>
            <a:r>
              <a:rPr b="0" lang="en-GB" sz="3200" spc="-185" strike="noStrike">
                <a:solidFill>
                  <a:srgbClr val="000000"/>
                </a:solidFill>
                <a:latin typeface="Times New Roman"/>
                <a:ea typeface="DejaVu Sans"/>
              </a:rPr>
              <a:t>Champions </a:t>
            </a:r>
            <a:r>
              <a:rPr b="0" lang="en-GB" sz="3200" spc="-211" strike="noStrike">
                <a:solidFill>
                  <a:srgbClr val="000000"/>
                </a:solidFill>
                <a:latin typeface="Times New Roman"/>
                <a:ea typeface="DejaVu Sans"/>
              </a:rPr>
              <a:t>League </a:t>
            </a:r>
            <a:r>
              <a:rPr b="0" lang="en-GB" sz="32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T20 in</a:t>
            </a:r>
            <a:r>
              <a:rPr b="0" lang="en-GB" sz="3200" spc="1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3200" spc="-140" strike="noStrike">
                <a:solidFill>
                  <a:srgbClr val="000000"/>
                </a:solidFill>
                <a:latin typeface="Times New Roman"/>
                <a:ea typeface="DejaVu Sans"/>
              </a:rPr>
              <a:t>2011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91800" y="227520"/>
            <a:ext cx="40633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3600" spc="-182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AWARDS </a:t>
            </a:r>
            <a:r>
              <a:rPr b="0" lang="en-GB" sz="3600" spc="-145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AND </a:t>
            </a:r>
            <a:r>
              <a:rPr b="0" lang="en-GB" sz="3600" spc="-145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lang="en-GB" sz="3600" spc="-205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A</a:t>
            </a:r>
            <a:r>
              <a:rPr b="0" lang="en-GB" sz="3600" spc="-245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C</a:t>
            </a:r>
            <a:r>
              <a:rPr b="0" lang="en-GB" sz="3600" spc="9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H</a:t>
            </a:r>
            <a:r>
              <a:rPr b="0" lang="en-GB" sz="3600" spc="205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I</a:t>
            </a:r>
            <a:r>
              <a:rPr b="0" lang="en-GB" sz="3600" spc="-1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E</a:t>
            </a:r>
            <a:r>
              <a:rPr b="0" lang="en-GB" sz="3600" spc="-202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V</a:t>
            </a:r>
            <a:r>
              <a:rPr b="0" lang="en-GB" sz="3600" spc="-1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E</a:t>
            </a:r>
            <a:r>
              <a:rPr b="0" lang="en-GB" sz="3600" spc="236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M</a:t>
            </a:r>
            <a:r>
              <a:rPr b="0" lang="en-GB" sz="3600" spc="-1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E</a:t>
            </a:r>
            <a:r>
              <a:rPr b="0" lang="en-GB" sz="3600" spc="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N</a:t>
            </a:r>
            <a:r>
              <a:rPr b="0" lang="en-GB" sz="3600" spc="-177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T</a:t>
            </a:r>
            <a:r>
              <a:rPr b="0" lang="en-GB" sz="3600" spc="-60" strike="noStrike" u="heavy">
                <a:solidFill>
                  <a:srgbClr val="04617b"/>
                </a:solidFill>
                <a:uFill>
                  <a:solidFill>
                    <a:srgbClr val="686363"/>
                  </a:solidFill>
                </a:uFill>
                <a:latin typeface="Calibri"/>
              </a:rPr>
              <a:t>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935360"/>
            <a:ext cx="8228880" cy="38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124560" indent="-273600">
              <a:lnSpc>
                <a:spcPct val="100000"/>
              </a:lnSpc>
              <a:spcBef>
                <a:spcPts val="669"/>
              </a:spcBef>
            </a:pPr>
            <a:r>
              <a:rPr b="0" lang="en-GB" sz="3300" spc="-293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197" strike="noStrike">
                <a:solidFill>
                  <a:srgbClr val="000000"/>
                </a:solidFill>
                <a:latin typeface="Constantia"/>
              </a:rPr>
              <a:t>MTV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Youth </a:t>
            </a:r>
            <a:r>
              <a:rPr b="0" lang="en-GB" sz="2600" spc="-145" strike="noStrike">
                <a:solidFill>
                  <a:srgbClr val="000000"/>
                </a:solidFill>
                <a:latin typeface="Constantia"/>
              </a:rPr>
              <a:t>Icon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Award</a:t>
            </a:r>
            <a:r>
              <a:rPr b="0" lang="en-GB" sz="2600" spc="205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GB" sz="2600" spc="-72" strike="noStrike">
                <a:solidFill>
                  <a:srgbClr val="000000"/>
                </a:solidFill>
                <a:latin typeface="Constantia"/>
              </a:rPr>
              <a:t>2006.</a:t>
            </a:r>
            <a:endParaRPr b="0" lang="en-GB" sz="2600" spc="-1" strike="noStrike">
              <a:latin typeface="Arial"/>
            </a:endParaRPr>
          </a:p>
          <a:p>
            <a:pPr marL="124560" indent="-273600">
              <a:lnSpc>
                <a:spcPct val="100000"/>
              </a:lnSpc>
              <a:spcBef>
                <a:spcPts val="570"/>
              </a:spcBef>
            </a:pPr>
            <a:r>
              <a:rPr b="0" lang="en-GB" sz="3300" spc="-293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197" strike="noStrike">
                <a:solidFill>
                  <a:srgbClr val="000000"/>
                </a:solidFill>
                <a:latin typeface="Constantia"/>
              </a:rPr>
              <a:t>MTV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Youth </a:t>
            </a:r>
            <a:r>
              <a:rPr b="0" lang="en-GB" sz="2600" spc="-145" strike="noStrike">
                <a:solidFill>
                  <a:srgbClr val="000000"/>
                </a:solidFill>
                <a:latin typeface="Constantia"/>
              </a:rPr>
              <a:t>Icon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Award</a:t>
            </a:r>
            <a:r>
              <a:rPr b="0" lang="en-GB" sz="2600" spc="205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GB" sz="2600" spc="-72" strike="noStrike">
                <a:solidFill>
                  <a:srgbClr val="000000"/>
                </a:solidFill>
                <a:latin typeface="Constantia"/>
              </a:rPr>
              <a:t>2007.</a:t>
            </a:r>
            <a:endParaRPr b="0" lang="en-GB" sz="2600" spc="-1" strike="noStrike">
              <a:latin typeface="Arial"/>
            </a:endParaRPr>
          </a:p>
          <a:p>
            <a:pPr marL="124560" indent="-273600">
              <a:lnSpc>
                <a:spcPct val="100000"/>
              </a:lnSpc>
              <a:spcBef>
                <a:spcPts val="570"/>
              </a:spcBef>
            </a:pPr>
            <a:r>
              <a:rPr b="0" lang="en-GB" sz="3300" spc="-219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145" strike="noStrike">
                <a:solidFill>
                  <a:srgbClr val="000000"/>
                </a:solidFill>
                <a:latin typeface="Constantia"/>
              </a:rPr>
              <a:t>Rajiv </a:t>
            </a:r>
            <a:r>
              <a:rPr b="0" lang="en-GB" sz="2600" spc="-157" strike="noStrike">
                <a:solidFill>
                  <a:srgbClr val="000000"/>
                </a:solidFill>
                <a:latin typeface="Constantia"/>
              </a:rPr>
              <a:t>Gandhi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Khel </a:t>
            </a:r>
            <a:r>
              <a:rPr b="0" lang="en-GB" sz="2600" spc="-145" strike="noStrike">
                <a:solidFill>
                  <a:srgbClr val="000000"/>
                </a:solidFill>
                <a:latin typeface="Constantia"/>
              </a:rPr>
              <a:t>Ratna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Award </a:t>
            </a:r>
            <a:r>
              <a:rPr b="0" lang="en-GB" sz="2600" spc="-120" strike="noStrike">
                <a:solidFill>
                  <a:srgbClr val="000000"/>
                </a:solidFill>
                <a:latin typeface="Constantia"/>
              </a:rPr>
              <a:t>in</a:t>
            </a:r>
            <a:r>
              <a:rPr b="0" lang="en-GB" sz="2600" spc="335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GB" sz="2600" spc="-15" strike="noStrike">
                <a:solidFill>
                  <a:srgbClr val="000000"/>
                </a:solidFill>
                <a:latin typeface="Constantia"/>
              </a:rPr>
              <a:t>2007/08</a:t>
            </a:r>
            <a:endParaRPr b="0" lang="en-GB" sz="2600" spc="-1" strike="noStrike">
              <a:latin typeface="Arial"/>
            </a:endParaRPr>
          </a:p>
          <a:p>
            <a:pPr marL="124560" indent="-273600">
              <a:lnSpc>
                <a:spcPct val="100000"/>
              </a:lnSpc>
              <a:spcBef>
                <a:spcPts val="570"/>
              </a:spcBef>
            </a:pPr>
            <a:r>
              <a:rPr b="0" lang="en-GB" sz="3300" spc="-211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140" strike="noStrike">
                <a:solidFill>
                  <a:srgbClr val="000000"/>
                </a:solidFill>
                <a:latin typeface="Constantia"/>
              </a:rPr>
              <a:t>Padma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Shri </a:t>
            </a:r>
            <a:r>
              <a:rPr b="0" lang="en-GB" sz="2600" spc="-120" strike="noStrike">
                <a:solidFill>
                  <a:srgbClr val="000000"/>
                </a:solidFill>
                <a:latin typeface="Constantia"/>
              </a:rPr>
              <a:t>in</a:t>
            </a:r>
            <a:r>
              <a:rPr b="0" lang="en-GB" sz="2600" spc="92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GB" sz="2600" spc="-75" strike="noStrike">
                <a:solidFill>
                  <a:srgbClr val="000000"/>
                </a:solidFill>
                <a:latin typeface="Constantia"/>
              </a:rPr>
              <a:t>2009.</a:t>
            </a:r>
            <a:endParaRPr b="0" lang="en-GB" sz="2600" spc="-1" strike="noStrike">
              <a:latin typeface="Arial"/>
            </a:endParaRPr>
          </a:p>
          <a:p>
            <a:pPr marL="124560" indent="-273600">
              <a:lnSpc>
                <a:spcPct val="100000"/>
              </a:lnSpc>
              <a:spcBef>
                <a:spcPts val="570"/>
              </a:spcBef>
            </a:pPr>
            <a:r>
              <a:rPr b="0" lang="en-GB" sz="3300" spc="-182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120" strike="noStrike">
                <a:solidFill>
                  <a:srgbClr val="000000"/>
                </a:solidFill>
                <a:latin typeface="Constantia"/>
              </a:rPr>
              <a:t>ICC </a:t>
            </a:r>
            <a:r>
              <a:rPr b="0" lang="en-GB" sz="2600" spc="-111" strike="noStrike">
                <a:solidFill>
                  <a:srgbClr val="000000"/>
                </a:solidFill>
                <a:latin typeface="Constantia"/>
              </a:rPr>
              <a:t>ODI </a:t>
            </a:r>
            <a:r>
              <a:rPr b="0" lang="en-GB" sz="2600" spc="-126" strike="noStrike">
                <a:solidFill>
                  <a:srgbClr val="000000"/>
                </a:solidFill>
                <a:latin typeface="Constantia"/>
              </a:rPr>
              <a:t>player </a:t>
            </a:r>
            <a:r>
              <a:rPr b="0" lang="en-GB" sz="2600" spc="-151" strike="noStrike">
                <a:solidFill>
                  <a:srgbClr val="000000"/>
                </a:solidFill>
                <a:latin typeface="Constantia"/>
              </a:rPr>
              <a:t>of </a:t>
            </a:r>
            <a:r>
              <a:rPr b="0" lang="en-GB" sz="2600" spc="-86" strike="noStrike">
                <a:solidFill>
                  <a:srgbClr val="000000"/>
                </a:solidFill>
                <a:latin typeface="Constantia"/>
              </a:rPr>
              <a:t>the </a:t>
            </a:r>
            <a:r>
              <a:rPr b="0" lang="en-GB" sz="2600" spc="-131" strike="noStrike">
                <a:solidFill>
                  <a:srgbClr val="000000"/>
                </a:solidFill>
                <a:latin typeface="Constantia"/>
              </a:rPr>
              <a:t>year</a:t>
            </a:r>
            <a:r>
              <a:rPr b="0" lang="en-GB" sz="2600" spc="197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GB" sz="2600" spc="-72" strike="noStrike">
                <a:solidFill>
                  <a:srgbClr val="000000"/>
                </a:solidFill>
                <a:latin typeface="Constantia"/>
              </a:rPr>
              <a:t>2009.</a:t>
            </a:r>
            <a:endParaRPr b="0" lang="en-GB" sz="2600" spc="-1" strike="noStrike">
              <a:latin typeface="Arial"/>
            </a:endParaRPr>
          </a:p>
          <a:p>
            <a:pPr marL="124560" indent="-273600">
              <a:lnSpc>
                <a:spcPct val="100000"/>
              </a:lnSpc>
              <a:spcBef>
                <a:spcPts val="570"/>
              </a:spcBef>
            </a:pPr>
            <a:r>
              <a:rPr b="0" lang="en-GB" sz="3300" spc="-114" strike="noStrike" baseline="10000">
                <a:solidFill>
                  <a:srgbClr val="d24716"/>
                </a:solidFill>
                <a:latin typeface="UnDotum"/>
              </a:rPr>
              <a:t></a:t>
            </a:r>
            <a:r>
              <a:rPr b="0" lang="en-GB" sz="2600" spc="-75" strike="noStrike">
                <a:solidFill>
                  <a:srgbClr val="000000"/>
                </a:solidFill>
                <a:latin typeface="Constantia"/>
              </a:rPr>
              <a:t>Doctorate </a:t>
            </a:r>
            <a:r>
              <a:rPr b="0" lang="en-GB" sz="2600" spc="-111" strike="noStrike">
                <a:solidFill>
                  <a:srgbClr val="000000"/>
                </a:solidFill>
                <a:latin typeface="Constantia"/>
              </a:rPr>
              <a:t>Degree from </a:t>
            </a:r>
            <a:r>
              <a:rPr b="0" lang="en-GB" sz="2600" spc="-126" strike="noStrike">
                <a:solidFill>
                  <a:srgbClr val="000000"/>
                </a:solidFill>
                <a:latin typeface="Constantia"/>
              </a:rPr>
              <a:t>De </a:t>
            </a:r>
            <a:r>
              <a:rPr b="0" lang="en-GB" sz="2600" spc="-97" strike="noStrike">
                <a:solidFill>
                  <a:srgbClr val="000000"/>
                </a:solidFill>
                <a:latin typeface="Constantia"/>
              </a:rPr>
              <a:t>Montfort </a:t>
            </a:r>
            <a:r>
              <a:rPr b="0" lang="en-GB" sz="2600" spc="-120" strike="noStrike">
                <a:solidFill>
                  <a:srgbClr val="000000"/>
                </a:solidFill>
                <a:latin typeface="Constantia"/>
              </a:rPr>
              <a:t>University </a:t>
            </a:r>
            <a:r>
              <a:rPr b="0" lang="en-GB" sz="2600" spc="-160" strike="noStrike">
                <a:solidFill>
                  <a:srgbClr val="000000"/>
                </a:solidFill>
                <a:latin typeface="Constantia"/>
              </a:rPr>
              <a:t>of  </a:t>
            </a:r>
            <a:r>
              <a:rPr b="0" lang="en-GB" sz="2600" spc="-97" strike="noStrike">
                <a:solidFill>
                  <a:srgbClr val="000000"/>
                </a:solidFill>
                <a:latin typeface="Constantia"/>
              </a:rPr>
              <a:t>United  </a:t>
            </a:r>
            <a:r>
              <a:rPr b="0" lang="en-GB" sz="2600" spc="-131" strike="noStrike">
                <a:solidFill>
                  <a:srgbClr val="000000"/>
                </a:solidFill>
                <a:latin typeface="Constantia"/>
              </a:rPr>
              <a:t>Kingdom.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76000" y="2664000"/>
            <a:ext cx="777168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spAutoFit/>
          </a:bodyPr>
          <a:p>
            <a:pPr marL="12600" indent="295920" algn="ctr">
              <a:lnSpc>
                <a:spcPct val="100000"/>
              </a:lnSpc>
              <a:spcBef>
                <a:spcPts val="99"/>
              </a:spcBef>
            </a:pPr>
            <a:r>
              <a:rPr b="1" lang="en-GB" sz="5600" spc="94" strike="noStrike">
                <a:solidFill>
                  <a:srgbClr val="50e0ea"/>
                </a:solidFill>
                <a:latin typeface="Calibri"/>
              </a:rPr>
              <a:t>What </a:t>
            </a:r>
            <a:r>
              <a:rPr b="1" lang="en-GB" sz="5600" spc="-26" strike="noStrike">
                <a:solidFill>
                  <a:srgbClr val="50e0ea"/>
                </a:solidFill>
                <a:latin typeface="Calibri"/>
              </a:rPr>
              <a:t>we </a:t>
            </a:r>
            <a:r>
              <a:rPr b="1" lang="en-GB" sz="5600" spc="109" strike="noStrike">
                <a:solidFill>
                  <a:srgbClr val="50e0ea"/>
                </a:solidFill>
                <a:latin typeface="Calibri"/>
              </a:rPr>
              <a:t>can </a:t>
            </a:r>
            <a:r>
              <a:rPr b="1" lang="en-GB" sz="5600" spc="197" strike="noStrike">
                <a:solidFill>
                  <a:srgbClr val="50e0ea"/>
                </a:solidFill>
                <a:latin typeface="Calibri"/>
              </a:rPr>
              <a:t>learn </a:t>
            </a:r>
            <a:r>
              <a:rPr b="1" lang="en-GB" sz="5600" spc="205" strike="noStrike">
                <a:solidFill>
                  <a:srgbClr val="50e0ea"/>
                </a:solidFill>
                <a:latin typeface="Calibri"/>
              </a:rPr>
              <a:t>from  </a:t>
            </a:r>
            <a:r>
              <a:rPr b="1" lang="en-GB" sz="5600" spc="154" strike="noStrike">
                <a:solidFill>
                  <a:srgbClr val="50e0ea"/>
                </a:solidFill>
                <a:latin typeface="Calibri"/>
              </a:rPr>
              <a:t>Dhoni</a:t>
            </a:r>
            <a:endParaRPr b="0" lang="en-GB" sz="5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66600" y="3144600"/>
            <a:ext cx="607608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1" lang="en-GB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Isolate yourself </a:t>
            </a:r>
            <a:r>
              <a:rPr b="1" lang="en-GB" sz="3200" spc="-55" strike="noStrike">
                <a:solidFill>
                  <a:srgbClr val="ffffff"/>
                </a:solidFill>
                <a:latin typeface="Times New Roman"/>
                <a:ea typeface="DejaVu Sans"/>
              </a:rPr>
              <a:t>at c</a:t>
            </a:r>
            <a:r>
              <a:rPr b="1" lang="en-GB" sz="32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ritical</a:t>
            </a:r>
            <a:r>
              <a:rPr b="1" lang="en-GB" sz="3200" spc="-265" strike="noStrike">
                <a:solidFill>
                  <a:srgbClr val="ffffff"/>
                </a:solidFill>
                <a:latin typeface="Times New Roman"/>
                <a:ea typeface="DejaVu Sans"/>
              </a:rPr>
              <a:t> t</a:t>
            </a:r>
            <a:r>
              <a:rPr b="1" lang="en-GB" sz="3200" spc="-66" strike="noStrike">
                <a:solidFill>
                  <a:srgbClr val="ffffff"/>
                </a:solidFill>
                <a:latin typeface="Times New Roman"/>
                <a:ea typeface="DejaVu Sans"/>
              </a:rPr>
              <a:t>imes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Application>LibreOffice/6.2.7.1$Linux_X86_64 LibreOffice_project/20$Build-1</Application>
  <Words>313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2020-02-20T17:00:28Z</dcterms:created>
  <dc:creator>alfar</dc:creator>
  <dc:description/>
  <dc:language>en-GB</dc:language>
  <cp:lastModifiedBy/>
  <dcterms:modified xsi:type="dcterms:W3CDTF">2020-02-28T11:48:16Z</dcterms:modified>
  <cp:revision>10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2012-12-20T00:00:00Z</vt:filetime>
  </property>
  <property fmtid="{D5CDD505-2E9C-101B-9397-08002B2CF9AE}" pid="4" name="Creator">
    <vt:lpwstr>pdftk 1.44 - www.pdftk.com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2020-02-20T00:00:00Z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16</vt:i4>
  </property>
</Properties>
</file>