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3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0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1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9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8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0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5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386E-DF32-4754-8273-CBC6E00CCED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439-69BA-44FF-9DD8-1D97243EB1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99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193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061" y="-22860"/>
            <a:ext cx="14412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1" y="0"/>
            <a:ext cx="1445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280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45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82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193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3041" y="-22860"/>
            <a:ext cx="14324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58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4237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72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49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Kelaniya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Ali</dc:creator>
  <cp:lastModifiedBy>Roshan Ali</cp:lastModifiedBy>
  <cp:revision>2</cp:revision>
  <dcterms:created xsi:type="dcterms:W3CDTF">2018-10-07T00:23:28Z</dcterms:created>
  <dcterms:modified xsi:type="dcterms:W3CDTF">2018-10-07T01:28:07Z</dcterms:modified>
</cp:coreProperties>
</file>