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1" r:id="rId6"/>
    <p:sldId id="271" r:id="rId7"/>
    <p:sldId id="262" r:id="rId8"/>
    <p:sldId id="260" r:id="rId9"/>
    <p:sldId id="263" r:id="rId10"/>
    <p:sldId id="264" r:id="rId11"/>
    <p:sldId id="267" r:id="rId12"/>
    <p:sldId id="274" r:id="rId13"/>
    <p:sldId id="272" r:id="rId14"/>
    <p:sldId id="265" r:id="rId15"/>
    <p:sldId id="269" r:id="rId16"/>
    <p:sldId id="266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3285E4-02D6-467A-BB4C-0B579E071280}" type="datetimeFigureOut">
              <a:rPr lang="en-US" smtClean="0"/>
              <a:pPr/>
              <a:t>2/23/2024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280D05-C2EA-4B86-92AF-16FB88C742B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ME" dirty="0"/>
              <a:t>Rad distribuiranih sistema kroz praktični primjer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ME" dirty="0" smtClean="0">
                <a:solidFill>
                  <a:srgbClr val="FF0000"/>
                </a:solidFill>
              </a:rPr>
              <a:t>Jovan Vuković </a:t>
            </a:r>
            <a:r>
              <a:rPr lang="en-AU" dirty="0" smtClean="0">
                <a:solidFill>
                  <a:srgbClr val="FF0000"/>
                </a:solidFill>
              </a:rPr>
              <a:t>PMF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Djordje\Desktop\1200px-P2P-network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85728"/>
            <a:ext cx="3561100" cy="3679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jordje\Desktop\stanj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66"/>
            <a:ext cx="8286776" cy="771530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91EB7F-C8B6-45A3-8C70-7A36EA811796}"/>
              </a:ext>
            </a:extLst>
          </p:cNvPr>
          <p:cNvSpPr/>
          <p:nvPr/>
        </p:nvSpPr>
        <p:spPr>
          <a:xfrm>
            <a:off x="1331640" y="1556792"/>
            <a:ext cx="4104456" cy="10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66AB0-3B6E-47A5-826E-C7414F024893}"/>
              </a:ext>
            </a:extLst>
          </p:cNvPr>
          <p:cNvSpPr/>
          <p:nvPr/>
        </p:nvSpPr>
        <p:spPr>
          <a:xfrm>
            <a:off x="1331640" y="1268760"/>
            <a:ext cx="4104456" cy="10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Logika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 </a:t>
            </a:r>
            <a:r>
              <a:rPr lang="sr-Latn-ME" dirty="0"/>
              <a:t>R</a:t>
            </a:r>
            <a:r>
              <a:rPr lang="en-US" dirty="0" err="1"/>
              <a:t>abbita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peerova</a:t>
            </a:r>
            <a:r>
              <a:rPr lang="sr-Latn-ME" dirty="0"/>
              <a:t>(korisnika)</a:t>
            </a:r>
            <a:r>
              <a:rPr lang="en-US" dirty="0"/>
              <a:t> </a:t>
            </a:r>
            <a:r>
              <a:rPr lang="en-US" dirty="0" err="1"/>
              <a:t>koj</a:t>
            </a:r>
            <a:r>
              <a:rPr lang="sr-Latn-ME" dirty="0"/>
              <a:t>i</a:t>
            </a:r>
            <a:r>
              <a:rPr lang="en-US" dirty="0"/>
              <a:t> </a:t>
            </a:r>
            <a:r>
              <a:rPr lang="sr-Latn-ME" dirty="0"/>
              <a:t>su</a:t>
            </a:r>
            <a:r>
              <a:rPr lang="en-US" dirty="0"/>
              <a:t> </a:t>
            </a:r>
            <a:r>
              <a:rPr lang="en-US" dirty="0" err="1"/>
              <a:t>registrovan</a:t>
            </a:r>
            <a:r>
              <a:rPr lang="sr-Latn-ME" dirty="0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ME" dirty="0"/>
              <a:t>đ</a:t>
            </a:r>
            <a:r>
              <a:rPr lang="en-US" dirty="0" err="1"/>
              <a:t>eni</a:t>
            </a:r>
            <a:r>
              <a:rPr lang="en-US" dirty="0"/>
              <a:t> exchange(</a:t>
            </a:r>
            <a:r>
              <a:rPr lang="en-US" dirty="0" err="1"/>
              <a:t>sobu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sr-Latn-ME" dirty="0"/>
          </a:p>
          <a:p>
            <a:r>
              <a:rPr lang="sr-Latn-ME" dirty="0"/>
              <a:t>Nazive room-ova preuzimamo preko servisa brokera u JSON formatu. </a:t>
            </a:r>
          </a:p>
          <a:p>
            <a:endParaRPr lang="sr-Latn-ME" dirty="0"/>
          </a:p>
          <a:p>
            <a:r>
              <a:rPr lang="sr-Latn-ME" dirty="0"/>
              <a:t>Koristimo predefinisani rječnik</a:t>
            </a:r>
          </a:p>
          <a:p>
            <a:endParaRPr lang="sr-Latn-ME" dirty="0"/>
          </a:p>
          <a:p>
            <a:r>
              <a:rPr lang="sr-Latn-ME" dirty="0"/>
              <a:t>Koristimo pub-sub način slanja. Onaj koji crta, šalje koordinate </a:t>
            </a:r>
            <a:r>
              <a:rPr lang="sr-Latn-ME" dirty="0" err="1"/>
              <a:t>subscribovanim</a:t>
            </a:r>
            <a:r>
              <a:rPr lang="sr-Latn-ME" dirty="0"/>
              <a:t> korisnicima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1C66-F056-48D4-96BE-973E0513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22CB-97E6-4BC6-84D1-BD86E7F18E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755277"/>
            <a:ext cx="7467600" cy="1540768"/>
          </a:xfrm>
        </p:spPr>
        <p:txBody>
          <a:bodyPr>
            <a:normAutofit lnSpcReduction="10000"/>
          </a:bodyPr>
          <a:lstStyle/>
          <a:p>
            <a:r>
              <a:rPr lang="sr-Latn-ME" b="1" dirty="0"/>
              <a:t>U</a:t>
            </a:r>
            <a:r>
              <a:rPr lang="en-US" b="1" dirty="0"/>
              <a:t>z </a:t>
            </a:r>
            <a:r>
              <a:rPr lang="en-US" b="1" dirty="0" err="1"/>
              <a:t>pomo</a:t>
            </a:r>
            <a:r>
              <a:rPr lang="sr-Latn-ME" b="1" dirty="0"/>
              <a:t>ć</a:t>
            </a:r>
            <a:r>
              <a:rPr lang="en-US" b="1" dirty="0"/>
              <a:t> </a:t>
            </a:r>
            <a:r>
              <a:rPr lang="en-US" b="1" dirty="0" err="1"/>
              <a:t>ovakvog</a:t>
            </a:r>
            <a:r>
              <a:rPr lang="en-US" b="1" dirty="0"/>
              <a:t> </a:t>
            </a:r>
            <a:r>
              <a:rPr lang="en-US" b="1" dirty="0" err="1"/>
              <a:t>komunikacionog</a:t>
            </a:r>
            <a:r>
              <a:rPr lang="en-US" b="1" dirty="0"/>
              <a:t> </a:t>
            </a:r>
            <a:r>
              <a:rPr lang="en-US" b="1" dirty="0" err="1"/>
              <a:t>mehanizma</a:t>
            </a:r>
            <a:r>
              <a:rPr lang="en-US" b="1" dirty="0"/>
              <a:t> </a:t>
            </a:r>
            <a:r>
              <a:rPr lang="en-US" b="1" dirty="0" err="1"/>
              <a:t>sakrili</a:t>
            </a:r>
            <a:r>
              <a:rPr lang="en-US" b="1" dirty="0"/>
              <a:t> </a:t>
            </a:r>
            <a:r>
              <a:rPr lang="en-US" b="1" dirty="0" err="1"/>
              <a:t>smo</a:t>
            </a:r>
            <a:r>
              <a:rPr lang="en-US" b="1" dirty="0"/>
              <a:t> "</a:t>
            </a:r>
            <a:r>
              <a:rPr lang="en-US" b="1" dirty="0" err="1"/>
              <a:t>osje</a:t>
            </a:r>
            <a:r>
              <a:rPr lang="sr-Latn-ME" b="1" dirty="0"/>
              <a:t>ć</a:t>
            </a:r>
            <a:r>
              <a:rPr lang="en-US" b="1" dirty="0" err="1"/>
              <a:t>aj</a:t>
            </a:r>
            <a:r>
              <a:rPr lang="en-US" b="1" dirty="0"/>
              <a:t>" da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aplikacije</a:t>
            </a:r>
            <a:r>
              <a:rPr lang="en-US" b="1" dirty="0"/>
              <a:t> </a:t>
            </a:r>
            <a:r>
              <a:rPr lang="en-US" b="1" dirty="0" err="1"/>
              <a:t>fizi</a:t>
            </a:r>
            <a:r>
              <a:rPr lang="sr-Latn-ME" b="1" dirty="0"/>
              <a:t>č</a:t>
            </a:r>
            <a:r>
              <a:rPr lang="en-US" b="1" dirty="0"/>
              <a:t>ki </a:t>
            </a:r>
            <a:r>
              <a:rPr lang="en-US" b="1" dirty="0" err="1"/>
              <a:t>odvojene</a:t>
            </a:r>
            <a:r>
              <a:rPr lang="en-US" b="1" dirty="0"/>
              <a:t> </a:t>
            </a:r>
            <a:r>
              <a:rPr lang="sr-Latn-ME" b="1" dirty="0"/>
              <a:t>tj. imamo utisak </a:t>
            </a:r>
            <a:r>
              <a:rPr lang="en-US" b="1" dirty="0"/>
              <a:t>da </a:t>
            </a:r>
            <a:r>
              <a:rPr lang="sr-Latn-ME" b="1" dirty="0"/>
              <a:t>su pokrenute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1 ra</a:t>
            </a:r>
            <a:r>
              <a:rPr lang="sr-Latn-ME" b="1" dirty="0"/>
              <a:t>č</a:t>
            </a:r>
            <a:r>
              <a:rPr lang="en-US" b="1" dirty="0" err="1"/>
              <a:t>unaru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3042" y="428604"/>
            <a:ext cx="5686436" cy="471478"/>
          </a:xfrm>
        </p:spPr>
        <p:txBody>
          <a:bodyPr>
            <a:normAutofit fontScale="85000" lnSpcReduction="10000"/>
          </a:bodyPr>
          <a:lstStyle/>
          <a:p>
            <a:r>
              <a:rPr lang="en-GB" b="1" u="sng" dirty="0">
                <a:solidFill>
                  <a:srgbClr val="7030A0"/>
                </a:solidFill>
              </a:rPr>
              <a:t>https://github.com/dwyl/english-words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b="4873"/>
          <a:stretch>
            <a:fillRect/>
          </a:stretch>
        </p:blipFill>
        <p:spPr bwMode="auto">
          <a:xfrm>
            <a:off x="357158" y="1285860"/>
            <a:ext cx="81439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Pros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ME" dirty="0"/>
          </a:p>
          <a:p>
            <a:r>
              <a:rPr lang="sr-Latn-ME" dirty="0"/>
              <a:t>Neograničen broj korisnika</a:t>
            </a:r>
          </a:p>
          <a:p>
            <a:r>
              <a:rPr lang="sr-Latn-ME" dirty="0"/>
              <a:t>Komunikacija u realnom vremenu</a:t>
            </a:r>
          </a:p>
          <a:p>
            <a:r>
              <a:rPr lang="sr-Latn-ME" dirty="0"/>
              <a:t>Ova komunikacija može da se odvija sa različitih platformi (windows, linux...)</a:t>
            </a:r>
          </a:p>
          <a:p>
            <a:r>
              <a:rPr lang="sr-Latn-ME" dirty="0"/>
              <a:t>Koristimo tredove za slanje i time izbjegavamo lokalno kašnjenje</a:t>
            </a:r>
          </a:p>
          <a:p>
            <a:r>
              <a:rPr lang="sr-Latn-ME" dirty="0"/>
              <a:t>Ne troši se dodatna ROM memorija tokom igre</a:t>
            </a:r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571480"/>
            <a:ext cx="7467600" cy="4873752"/>
          </a:xfrm>
        </p:spPr>
        <p:txBody>
          <a:bodyPr/>
          <a:lstStyle/>
          <a:p>
            <a:r>
              <a:rPr lang="sr-Latn-ME" dirty="0"/>
              <a:t>Brzina prenosa (brže nego preko baze)</a:t>
            </a:r>
          </a:p>
          <a:p>
            <a:endParaRPr lang="en-GB" dirty="0"/>
          </a:p>
        </p:txBody>
      </p:sp>
      <p:pic>
        <p:nvPicPr>
          <p:cNvPr id="4" name="Picture 2" descr="C:\Users\Djordje\Desktop\4599844716_9c031e2814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72" y="1484784"/>
            <a:ext cx="7310438" cy="487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84 0.00255 L -0.52709 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ME" dirty="0"/>
              <a:t>Kašnjenje (uvijek će postojati)</a:t>
            </a:r>
          </a:p>
          <a:p>
            <a:endParaRPr lang="sr-Latn-ME" dirty="0"/>
          </a:p>
          <a:p>
            <a:r>
              <a:rPr lang="sr-Latn-ME" dirty="0"/>
              <a:t>Moguće zatrpavanje RAM-a</a:t>
            </a:r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r>
              <a:rPr lang="sr-Latn-ME" dirty="0"/>
              <a:t>Beta verzija</a:t>
            </a:r>
          </a:p>
          <a:p>
            <a:endParaRPr lang="sr-Latn-ME" dirty="0"/>
          </a:p>
          <a:p>
            <a:r>
              <a:rPr lang="sr-Latn-ME" dirty="0"/>
              <a:t>Nakon završetka igre, briše se svo stanje igre</a:t>
            </a:r>
            <a:endParaRPr lang="en-GB" dirty="0"/>
          </a:p>
        </p:txBody>
      </p:sp>
      <p:pic>
        <p:nvPicPr>
          <p:cNvPr id="5122" name="Picture 2" descr="C:\Users\Djordje\Desktop\untitled-design-7-3.jpg"/>
          <p:cNvPicPr>
            <a:picLocks noChangeAspect="1" noChangeArrowheads="1"/>
          </p:cNvPicPr>
          <p:nvPr/>
        </p:nvPicPr>
        <p:blipFill>
          <a:blip r:embed="rId2"/>
          <a:srcRect l="5625" t="6747" r="25937"/>
          <a:stretch>
            <a:fillRect/>
          </a:stretch>
        </p:blipFill>
        <p:spPr bwMode="auto">
          <a:xfrm>
            <a:off x="5214942" y="142852"/>
            <a:ext cx="3577466" cy="2709488"/>
          </a:xfrm>
          <a:prstGeom prst="rect">
            <a:avLst/>
          </a:prstGeom>
          <a:noFill/>
        </p:spPr>
      </p:pic>
      <p:pic>
        <p:nvPicPr>
          <p:cNvPr id="5123" name="Picture 3" descr="C:\Users\Djordje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071810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C:\Users\Djordje\Desktop\ff50b8ee12f4fd9012b5db8b29de6c21--pita-mu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500042"/>
            <a:ext cx="4643470" cy="61781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214686"/>
            <a:ext cx="9144000" cy="3143264"/>
          </a:xfrm>
          <a:noFill/>
        </p:spPr>
        <p:txBody>
          <a:bodyPr>
            <a:noAutofit/>
          </a:bodyPr>
          <a:lstStyle/>
          <a:p>
            <a:r>
              <a:rPr lang="sr-Latn-ME" sz="6000" b="1" dirty="0">
                <a:solidFill>
                  <a:srgbClr val="FF0000"/>
                </a:solidFill>
              </a:rPr>
              <a:t>Hvala na pažnji!</a:t>
            </a:r>
            <a:endParaRPr lang="en-GB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Igra crtanja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ME" dirty="0"/>
              <a:t>Tabla za crtanje</a:t>
            </a:r>
          </a:p>
          <a:p>
            <a:r>
              <a:rPr lang="sr-Latn-ME" dirty="0"/>
              <a:t>Pribor za crtanje</a:t>
            </a:r>
          </a:p>
          <a:p>
            <a:r>
              <a:rPr lang="sr-Latn-ME" dirty="0"/>
              <a:t>Paleta boja</a:t>
            </a:r>
          </a:p>
          <a:p>
            <a:r>
              <a:rPr lang="sr-Latn-ME" dirty="0"/>
              <a:t>Tajmer</a:t>
            </a:r>
          </a:p>
          <a:p>
            <a:r>
              <a:rPr lang="sr-Latn-ME" dirty="0"/>
              <a:t>Sekcija za dopisivanje</a:t>
            </a:r>
          </a:p>
          <a:p>
            <a:r>
              <a:rPr lang="sr-Latn-ME" dirty="0"/>
              <a:t>Sekcija korisnika</a:t>
            </a:r>
          </a:p>
          <a:p>
            <a:r>
              <a:rPr lang="sr-Latn-ME" dirty="0"/>
              <a:t>Izabrana riječ</a:t>
            </a:r>
          </a:p>
        </p:txBody>
      </p:sp>
      <p:pic>
        <p:nvPicPr>
          <p:cNvPr id="2050" name="Picture 2" descr="C:\Users\Djordje\Downloads\paint-palet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909654"/>
            <a:ext cx="4662486" cy="4662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ME" b="1" dirty="0"/>
              <a:t>       Korisnički interfejs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4" y="2714620"/>
            <a:ext cx="3214710" cy="3730744"/>
          </a:xfrm>
        </p:spPr>
        <p:txBody>
          <a:bodyPr/>
          <a:lstStyle/>
          <a:p>
            <a:r>
              <a:rPr lang="sr-Latn-ME" dirty="0"/>
              <a:t>Igrač ima 2 opcije:</a:t>
            </a:r>
          </a:p>
          <a:p>
            <a:endParaRPr lang="sr-Latn-ME" dirty="0"/>
          </a:p>
          <a:p>
            <a:r>
              <a:rPr lang="en-GB" dirty="0"/>
              <a:t>D</a:t>
            </a:r>
            <a:r>
              <a:rPr lang="sr-Latn-ME" dirty="0"/>
              <a:t>a se priključi sobi</a:t>
            </a:r>
          </a:p>
          <a:p>
            <a:r>
              <a:rPr lang="sr-Latn-ME" dirty="0"/>
              <a:t>Da napravi sobu</a:t>
            </a:r>
            <a:endParaRPr lang="en-GB" dirty="0"/>
          </a:p>
        </p:txBody>
      </p:sp>
      <p:pic>
        <p:nvPicPr>
          <p:cNvPr id="4098" name="Picture 2" descr="C:\Users\Djordje\Desktop\viber_image_2021-11-06_17-10-31-670.jpg"/>
          <p:cNvPicPr>
            <a:picLocks noChangeAspect="1" noChangeArrowheads="1"/>
          </p:cNvPicPr>
          <p:nvPr/>
        </p:nvPicPr>
        <p:blipFill>
          <a:blip r:embed="rId2"/>
          <a:srcRect l="21973" t="26689" r="41656" b="35051"/>
          <a:stretch>
            <a:fillRect/>
          </a:stretch>
        </p:blipFill>
        <p:spPr bwMode="auto">
          <a:xfrm>
            <a:off x="571472" y="2428868"/>
            <a:ext cx="4357718" cy="2575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467600" cy="631844"/>
          </a:xfrm>
        </p:spPr>
        <p:txBody>
          <a:bodyPr/>
          <a:lstStyle/>
          <a:p>
            <a:pPr algn="ctr"/>
            <a:r>
              <a:rPr lang="sr-Latn-ME" dirty="0"/>
              <a:t>        </a:t>
            </a:r>
            <a:r>
              <a:rPr lang="sr-Latn-ME" b="1" dirty="0"/>
              <a:t>Korisnički interfejs</a:t>
            </a:r>
            <a:endParaRPr lang="en-GB" b="1" dirty="0"/>
          </a:p>
        </p:txBody>
      </p:sp>
      <p:pic>
        <p:nvPicPr>
          <p:cNvPr id="3074" name="Picture 2" descr="C:\Users\Djordje\Desktop\viber_image_2021-11-06_17-02-42-012.jpg"/>
          <p:cNvPicPr>
            <a:picLocks noChangeAspect="1" noChangeArrowheads="1"/>
          </p:cNvPicPr>
          <p:nvPr/>
        </p:nvPicPr>
        <p:blipFill>
          <a:blip r:embed="rId2"/>
          <a:srcRect l="5274" t="1565" r="3320" b="4554"/>
          <a:stretch>
            <a:fillRect/>
          </a:stretch>
        </p:blipFill>
        <p:spPr bwMode="auto">
          <a:xfrm>
            <a:off x="642910" y="1428736"/>
            <a:ext cx="7429552" cy="428628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910" y="5929330"/>
            <a:ext cx="7467600" cy="63184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ME" sz="3000" b="1" i="0" u="none" strike="noStrike" kern="1200" cap="sm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Šta se dešava u pozadini</a:t>
            </a:r>
            <a:r>
              <a:rPr lang="en-GB" sz="3000" b="1" cap="sm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GB" sz="30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Logika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28802"/>
            <a:ext cx="7467600" cy="4545150"/>
          </a:xfrm>
        </p:spPr>
        <p:txBody>
          <a:bodyPr/>
          <a:lstStyle/>
          <a:p>
            <a:r>
              <a:rPr lang="en-GB" dirty="0" err="1"/>
              <a:t>Nema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centrali</a:t>
            </a:r>
            <a:r>
              <a:rPr lang="sr-Latn-ME" dirty="0">
                <a:solidFill>
                  <a:srgbClr val="FF0000"/>
                </a:solidFill>
              </a:rPr>
              <a:t>zovanog servera</a:t>
            </a:r>
            <a:r>
              <a:rPr lang="sr-Latn-ME" dirty="0"/>
              <a:t> baze podataka </a:t>
            </a:r>
          </a:p>
          <a:p>
            <a:r>
              <a:rPr lang="sr-Latn-ME" dirty="0"/>
              <a:t>Koriste se soketi za komunikaciju (TCP/IP)</a:t>
            </a:r>
          </a:p>
          <a:p>
            <a:r>
              <a:rPr lang="sr-Latn-ME" dirty="0"/>
              <a:t>Soketi su bazirani na TCP/IP protokolu</a:t>
            </a:r>
          </a:p>
          <a:p>
            <a:r>
              <a:rPr lang="sr-Latn-ME" dirty="0"/>
              <a:t>Jezik</a:t>
            </a:r>
            <a:r>
              <a:rPr lang="sr-Latn-ME" dirty="0">
                <a:solidFill>
                  <a:srgbClr val="FF0000"/>
                </a:solidFill>
              </a:rPr>
              <a:t> Java</a:t>
            </a:r>
          </a:p>
          <a:p>
            <a:r>
              <a:rPr lang="sr-Latn-ME" dirty="0"/>
              <a:t>M</a:t>
            </a:r>
            <a:r>
              <a:rPr lang="en-GB" dirty="0" err="1"/>
              <a:t>essage</a:t>
            </a:r>
            <a:r>
              <a:rPr lang="en-GB" dirty="0"/>
              <a:t> broker</a:t>
            </a:r>
            <a:r>
              <a:rPr lang="sr-Latn-ME" dirty="0"/>
              <a:t> (RabbitMQ)</a:t>
            </a:r>
          </a:p>
          <a:p>
            <a:endParaRPr lang="en-GB" dirty="0"/>
          </a:p>
        </p:txBody>
      </p:sp>
      <p:pic>
        <p:nvPicPr>
          <p:cNvPr id="3074" name="Picture 2" descr="C:\Users\Djordje\Desktop\rabbitmq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57562"/>
            <a:ext cx="6536578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 descr="C:\Users\Djordje\Desktop\kgf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143800" cy="5190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Logika</a:t>
            </a:r>
            <a:endParaRPr lang="en-GB" dirty="0"/>
          </a:p>
        </p:txBody>
      </p:sp>
      <p:pic>
        <p:nvPicPr>
          <p:cNvPr id="2050" name="Picture 2" descr="C:\Users\Djordje\Desktop\rabbitmq-beginners-upd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60955" cy="388143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16" y="4286256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28596" y="4286256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57158" y="2928934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57950" y="2643182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358082" y="2357430"/>
            <a:ext cx="490542" cy="347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Djordje\Desktop\viber_image_2021-11-06_17-02-42-012.jpg"/>
          <p:cNvPicPr>
            <a:picLocks noChangeArrowheads="1"/>
          </p:cNvPicPr>
          <p:nvPr/>
        </p:nvPicPr>
        <p:blipFill>
          <a:blip r:embed="rId3" cstate="print"/>
          <a:srcRect l="5274" t="1565" r="3320" b="4554"/>
          <a:stretch>
            <a:fillRect/>
          </a:stretch>
        </p:blipFill>
        <p:spPr bwMode="auto">
          <a:xfrm>
            <a:off x="785787" y="2000240"/>
            <a:ext cx="1116000" cy="7560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 descr="C:\Users\Djordje\Desktop\bt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1785926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Logika</a:t>
            </a:r>
            <a:endParaRPr lang="en-GB" dirty="0"/>
          </a:p>
        </p:txBody>
      </p:sp>
      <p:pic>
        <p:nvPicPr>
          <p:cNvPr id="1026" name="Picture 2" descr="C:\Users\Djordje\Desktop\Fanout_Exchange-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38" y="1571612"/>
            <a:ext cx="7620000" cy="398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Logika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2000240"/>
            <a:ext cx="7067576" cy="4473712"/>
          </a:xfrm>
        </p:spPr>
        <p:txBody>
          <a:bodyPr>
            <a:normAutofit/>
          </a:bodyPr>
          <a:lstStyle/>
          <a:p>
            <a:r>
              <a:rPr lang="sr-Latn-ME" dirty="0"/>
              <a:t>Kako korisnici komuniciraju? Šta se šalje?</a:t>
            </a:r>
          </a:p>
          <a:p>
            <a:r>
              <a:rPr lang="sr-Latn-ME" dirty="0">
                <a:solidFill>
                  <a:srgbClr val="FF0000"/>
                </a:solidFill>
              </a:rPr>
              <a:t>Veza je isključivo peer 2 </a:t>
            </a:r>
            <a:r>
              <a:rPr lang="sr-Latn-ME" dirty="0" err="1">
                <a:solidFill>
                  <a:srgbClr val="FF0000"/>
                </a:solidFill>
              </a:rPr>
              <a:t>peer</a:t>
            </a:r>
            <a:endParaRPr lang="sr-Latn-ME" dirty="0">
              <a:solidFill>
                <a:srgbClr val="FF0000"/>
              </a:solidFill>
            </a:endParaRPr>
          </a:p>
          <a:p>
            <a:r>
              <a:rPr lang="sr-Latn-ME" dirty="0"/>
              <a:t>Šalje se objekat/i koji predstavlja/ju trenutno stanje igre(korisnici, koordinate, chat...)</a:t>
            </a:r>
          </a:p>
          <a:p>
            <a:r>
              <a:rPr lang="sr-Latn-ME" dirty="0"/>
              <a:t>Proizvoljan broj igrača</a:t>
            </a:r>
          </a:p>
          <a:p>
            <a:endParaRPr lang="sr-Latn-ME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290</TotalTime>
  <Words>269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Schoolbook</vt:lpstr>
      <vt:lpstr>Wingdings</vt:lpstr>
      <vt:lpstr>Wingdings 2</vt:lpstr>
      <vt:lpstr>Oriel</vt:lpstr>
      <vt:lpstr>Rad distribuiranih sistema kroz praktični primjer</vt:lpstr>
      <vt:lpstr>Igra crtanja</vt:lpstr>
      <vt:lpstr>       Korisnički interfejs</vt:lpstr>
      <vt:lpstr>        Korisnički interfejs</vt:lpstr>
      <vt:lpstr>Logika</vt:lpstr>
      <vt:lpstr>PowerPoint Presentation</vt:lpstr>
      <vt:lpstr>Logika</vt:lpstr>
      <vt:lpstr>Logika</vt:lpstr>
      <vt:lpstr>Logika</vt:lpstr>
      <vt:lpstr>PowerPoint Presentation</vt:lpstr>
      <vt:lpstr>Logika</vt:lpstr>
      <vt:lpstr>Zaključak</vt:lpstr>
      <vt:lpstr>PowerPoint Presentation</vt:lpstr>
      <vt:lpstr>Pros</vt:lpstr>
      <vt:lpstr>PowerPoint Presentation</vt:lpstr>
      <vt:lpstr>Cons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Praktični rad distribuiranih sistema</dc:title>
  <dc:creator>Djordje</dc:creator>
  <cp:lastModifiedBy>Windows User</cp:lastModifiedBy>
  <cp:revision>44</cp:revision>
  <dcterms:created xsi:type="dcterms:W3CDTF">2021-11-06T15:35:06Z</dcterms:created>
  <dcterms:modified xsi:type="dcterms:W3CDTF">2024-02-23T20:14:04Z</dcterms:modified>
</cp:coreProperties>
</file>