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7" r:id="rId5"/>
    <p:sldId id="298" r:id="rId6"/>
    <p:sldId id="329" r:id="rId7"/>
    <p:sldId id="286" r:id="rId8"/>
    <p:sldId id="260" r:id="rId9"/>
    <p:sldId id="330" r:id="rId10"/>
    <p:sldId id="331" r:id="rId11"/>
    <p:sldId id="333" r:id="rId12"/>
    <p:sldId id="29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CFC"/>
    <a:srgbClr val="197CB3"/>
    <a:srgbClr val="72BFEB"/>
    <a:srgbClr val="97BBBA"/>
    <a:srgbClr val="6D9F9E"/>
    <a:srgbClr val="4E7776"/>
    <a:srgbClr val="D0E0E0"/>
    <a:srgbClr val="A9AF27"/>
    <a:srgbClr val="E8BC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4660"/>
  </p:normalViewPr>
  <p:slideViewPr>
    <p:cSldViewPr snapToGrid="0">
      <p:cViewPr varScale="1">
        <p:scale>
          <a:sx n="56" d="100"/>
          <a:sy n="56" d="100"/>
        </p:scale>
        <p:origin x="48" y="118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74BF-CA46-4DAC-A6C8-CA1D6CBDB9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2C9AA-2B80-4648-8685-7945D60984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矩形 9"/>
          <p:cNvSpPr>
            <a:spLocks noChangeAspect="1"/>
          </p:cNvSpPr>
          <p:nvPr userDrawn="1"/>
        </p:nvSpPr>
        <p:spPr>
          <a:xfrm>
            <a:off x="0" y="-1"/>
            <a:ext cx="6076950" cy="6858002"/>
          </a:xfrm>
          <a:prstGeom prst="rect">
            <a:avLst/>
          </a:prstGeom>
          <a:blipFill dpi="0" rotWithShape="1">
            <a:blip r:embed="rId2">
              <a:extLst>
                <a:ext uri="{28A0092B-C50C-407E-A947-70E740481C1C}">
                  <a14:useLocalDpi xmlns:a14="http://schemas.microsoft.com/office/drawing/2010/main" val="0"/>
                </a:ext>
              </a:extLst>
            </a:blip>
            <a:srcRect/>
            <a:stretch>
              <a:fillRect l="-23556" t="-3091" r="-23582" b="-195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26EB3-4B35-40F8-9FF5-C806BEDF5685}" type="slidenum">
              <a:rPr lang="zh-CN" altLang="en-US" smtClean="0"/>
            </a:fld>
            <a:endParaRPr lang="zh-CN" altLang="en-US"/>
          </a:p>
        </p:txBody>
      </p:sp>
      <p:grpSp>
        <p:nvGrpSpPr>
          <p:cNvPr id="11" name="组合 10"/>
          <p:cNvGrpSpPr/>
          <p:nvPr userDrawn="1"/>
        </p:nvGrpSpPr>
        <p:grpSpPr>
          <a:xfrm rot="16200000">
            <a:off x="5689292" y="279092"/>
            <a:ext cx="6858003" cy="6299816"/>
            <a:chOff x="1" y="5449523"/>
            <a:chExt cx="12192000" cy="6299816"/>
          </a:xfrm>
        </p:grpSpPr>
        <p:sp>
          <p:nvSpPr>
            <p:cNvPr id="8" name="矩形 7"/>
            <p:cNvSpPr/>
            <p:nvPr userDrawn="1"/>
          </p:nvSpPr>
          <p:spPr>
            <a:xfrm>
              <a:off x="1" y="5558087"/>
              <a:ext cx="12192000" cy="61912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sp>
          <p:nvSpPr>
            <p:cNvPr id="9" name="矩形 8"/>
            <p:cNvSpPr/>
            <p:nvPr userDrawn="1"/>
          </p:nvSpPr>
          <p:spPr>
            <a:xfrm>
              <a:off x="1" y="5449523"/>
              <a:ext cx="12192000" cy="108564"/>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grpSp>
      <p:sp>
        <p:nvSpPr>
          <p:cNvPr id="2" name="Title 1"/>
          <p:cNvSpPr>
            <a:spLocks noGrp="1"/>
          </p:cNvSpPr>
          <p:nvPr>
            <p:ph type="ctrTitle"/>
          </p:nvPr>
        </p:nvSpPr>
        <p:spPr>
          <a:xfrm>
            <a:off x="6248400" y="1274763"/>
            <a:ext cx="5848350" cy="2387600"/>
          </a:xfrm>
        </p:spPr>
        <p:txBody>
          <a:bodyPr anchor="b">
            <a:normAutofit/>
          </a:bodyPr>
          <a:lstStyle>
            <a:lvl1pPr algn="ct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248400" y="4005265"/>
            <a:ext cx="5848350" cy="6270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3" y="255122"/>
            <a:ext cx="10515596" cy="5817709"/>
          </a:xfrm>
        </p:spPr>
        <p:txBody>
          <a:bodyPr>
            <a:normAutofit/>
          </a:bodyPr>
          <a:lstStyle>
            <a:lvl1pPr marL="0" indent="0">
              <a:buFontTx/>
              <a:buNone/>
              <a:defRPr sz="2400">
                <a:solidFill>
                  <a:schemeClr val="accent1">
                    <a:lumMod val="20000"/>
                    <a:lumOff val="80000"/>
                  </a:schemeClr>
                </a:solidFill>
              </a:defRPr>
            </a:lvl1pPr>
            <a:lvl2pPr marL="393700" indent="0">
              <a:buFontTx/>
              <a:buNone/>
              <a:defRPr sz="2000">
                <a:solidFill>
                  <a:schemeClr val="accent1">
                    <a:lumMod val="20000"/>
                    <a:lumOff val="80000"/>
                  </a:schemeClr>
                </a:solidFill>
              </a:defRPr>
            </a:lvl2pPr>
            <a:lvl3pPr marL="661035" indent="0">
              <a:buFontTx/>
              <a:buNone/>
              <a:defRPr sz="1800">
                <a:solidFill>
                  <a:schemeClr val="accent1">
                    <a:lumMod val="20000"/>
                    <a:lumOff val="80000"/>
                  </a:schemeClr>
                </a:solidFill>
              </a:defRPr>
            </a:lvl3pPr>
            <a:lvl4pPr marL="851535" indent="0">
              <a:buFontTx/>
              <a:buNone/>
              <a:defRPr sz="1800">
                <a:solidFill>
                  <a:schemeClr val="accent1">
                    <a:lumMod val="20000"/>
                    <a:lumOff val="80000"/>
                  </a:schemeClr>
                </a:solidFill>
              </a:defRPr>
            </a:lvl4pPr>
            <a:lvl5pPr marL="1054735" indent="0">
              <a:buFontTx/>
              <a:buNone/>
              <a:defRPr sz="1800">
                <a:solidFill>
                  <a:schemeClr val="accent1">
                    <a:lumMod val="20000"/>
                    <a:lumOff val="8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2800350" y="2952750"/>
            <a:ext cx="8547100" cy="1609725"/>
          </a:xfrm>
        </p:spPr>
        <p:txBody>
          <a:bodyPr anchor="t" anchorCtr="0">
            <a:normAutofit/>
          </a:bodyPr>
          <a:lstStyle>
            <a:lvl1pPr algn="ctr">
              <a:defRPr sz="4400" b="1"/>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6100" y="1862931"/>
            <a:ext cx="6019800" cy="3132138"/>
          </a:xfrm>
          <a:ln w="66675" cmpd="sng">
            <a:solidFill>
              <a:schemeClr val="bg1"/>
            </a:solidFill>
          </a:ln>
        </p:spPr>
        <p:txBody>
          <a:bodyPr>
            <a:noAutofit/>
          </a:bodyPr>
          <a:lstStyle>
            <a:lvl1pPr algn="ctr">
              <a:defRPr sz="96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1481931"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778449" y="457200"/>
            <a:ext cx="4869395" cy="54117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1931"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660A90-06ED-4147-B6DB-D950C5196BD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26EB3-4B35-40F8-9FF5-C806BEDF56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0" y="0"/>
            <a:ext cx="12192000" cy="6858000"/>
            <a:chOff x="0" y="0"/>
            <a:chExt cx="12192000" cy="6858000"/>
          </a:xfrm>
        </p:grpSpPr>
        <p:pic>
          <p:nvPicPr>
            <p:cNvPr id="9" name="图片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nvSpPr>
          <p:spPr>
            <a:xfrm>
              <a:off x="0" y="0"/>
              <a:ext cx="12192000" cy="6858000"/>
            </a:xfrm>
            <a:prstGeom prst="rect">
              <a:avLst/>
            </a:prstGeom>
            <a:gradFill flip="none" rotWithShape="1">
              <a:gsLst>
                <a:gs pos="0">
                  <a:schemeClr val="accent1">
                    <a:lumMod val="60000"/>
                    <a:lumOff val="40000"/>
                    <a:alpha val="83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CFCFC"/>
                </a:solidFill>
              </a:endParaRPr>
            </a:p>
          </p:txBody>
        </p:sp>
      </p:grpSp>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90650"/>
            <a:ext cx="10515600" cy="478631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60A90-06ED-4147-B6DB-D950C5196BD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26EB3-4B35-40F8-9FF5-C806BEDF56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39.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smtClean="0"/>
              <a:t>Multiple Instruction Multiple Data</a:t>
            </a:r>
            <a:endParaRPr lang="en-US" altLang="zh-CN" smtClean="0"/>
          </a:p>
        </p:txBody>
      </p:sp>
      <p:sp>
        <p:nvSpPr>
          <p:cNvPr id="3" name="副标题 2"/>
          <p:cNvSpPr>
            <a:spLocks noGrp="1"/>
          </p:cNvSpPr>
          <p:nvPr>
            <p:ph type="subTitle" idx="1"/>
            <p:custDataLst>
              <p:tags r:id="rId2"/>
            </p:custDataLst>
          </p:nvPr>
        </p:nvSpPr>
        <p:spPr>
          <a:xfrm>
            <a:off x="6248400" y="4005580"/>
            <a:ext cx="5848350" cy="1290955"/>
          </a:xfrm>
        </p:spPr>
        <p:txBody>
          <a:bodyPr>
            <a:normAutofit fontScale="85000"/>
          </a:bodyPr>
          <a:lstStyle/>
          <a:p>
            <a:r>
              <a:rPr lang="en-US" altLang="zh-CN" dirty="0"/>
              <a:t>Muhammad Al Farrabi</a:t>
            </a:r>
            <a:endParaRPr lang="en-US" altLang="zh-CN" dirty="0"/>
          </a:p>
          <a:p>
            <a:r>
              <a:rPr lang="en-US" altLang="zh-CN" dirty="0"/>
              <a:t>1194054</a:t>
            </a:r>
            <a:endParaRPr lang="en-US" altLang="zh-CN" dirty="0"/>
          </a:p>
          <a:p>
            <a:r>
              <a:rPr lang="en-US" altLang="zh-CN" dirty="0"/>
              <a:t>3B</a:t>
            </a:r>
            <a:endParaRPr lang="en-US" altLang="zh-CN"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3000" fill="hold"/>
                                              <p:tgtEl>
                                                <p:spTgt spid="3">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7" dur="3000" fill="hold"/>
                                              <p:tgtEl>
                                                <p:spTgt spid="3">
                                                  <p:txEl>
                                                    <p:pRg st="1" end="1"/>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2" dur="3000" fill="hold"/>
                                              <p:tgtEl>
                                                <p:spTgt spid="3">
                                                  <p:txEl>
                                                    <p:pRg st="2" end="2"/>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644775" y="1657350"/>
            <a:ext cx="6902450" cy="3543935"/>
          </a:xfrm>
        </p:spPr>
        <p:txBody>
          <a:bodyPr/>
          <a:lstStyle/>
          <a:p>
            <a:r>
              <a:rPr lang="en-US" altLang="zh-CN" dirty="0"/>
              <a:t>Sekian</a:t>
            </a:r>
            <a:br>
              <a:rPr lang="en-US" altLang="zh-CN" dirty="0"/>
            </a:br>
            <a:r>
              <a:rPr lang="en-US" altLang="zh-CN" dirty="0"/>
              <a:t>Terimakasih</a:t>
            </a:r>
            <a:endParaRPr lang="en-US" altLang="zh-CN"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2996565"/>
            <a:ext cx="10515600" cy="864000"/>
          </a:xfrm>
        </p:spPr>
        <p:txBody>
          <a:bodyPr>
            <a:normAutofit/>
          </a:bodyPr>
          <a:lstStyle/>
          <a:p>
            <a:pPr algn="ctr"/>
            <a:r>
              <a:rPr lang="en-US" altLang="zh-CN" smtClean="0"/>
              <a:t>Apa itu Multiple Instruction, Multiple Data (MIMD)? </a:t>
            </a:r>
            <a:endParaRPr lang="en-US" altLang="zh-CN" smtClean="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pPr algn="ctr"/>
            <a:r>
              <a:rPr lang="en-US" altLang="zh-CN" dirty="0"/>
              <a:t>MIMD</a:t>
            </a:r>
            <a:endParaRPr lang="en-US" altLang="zh-CN" dirty="0"/>
          </a:p>
        </p:txBody>
      </p:sp>
      <p:sp>
        <p:nvSpPr>
          <p:cNvPr id="3" name="内容占位符 2"/>
          <p:cNvSpPr>
            <a:spLocks noGrp="1"/>
          </p:cNvSpPr>
          <p:nvPr>
            <p:ph sz="half" idx="1"/>
            <p:custDataLst>
              <p:tags r:id="rId2"/>
            </p:custDataLst>
          </p:nvPr>
        </p:nvSpPr>
        <p:spPr/>
        <p:txBody>
          <a:bodyPr>
            <a:normAutofit/>
          </a:bodyPr>
          <a:lstStyle/>
          <a:p>
            <a:pPr marL="0" indent="0" algn="just">
              <a:buNone/>
            </a:pPr>
            <a:r>
              <a:rPr lang="en-US" altLang="zh-CN" sz="1890"/>
              <a:t>Multiple Instruction, Multiple Data (MIMD) mengacu pada arsitektur paralel, yang mungkin merupakan jenis prosesor paralel yang paling dasar, tetapi paling dikenal. Tujuan utamanya adalah untuk mencapai paralelisme.</a:t>
            </a:r>
            <a:endParaRPr lang="en-US" altLang="zh-CN" sz="1890"/>
          </a:p>
          <a:p>
            <a:pPr marL="0" indent="0" algn="just">
              <a:buNone/>
            </a:pPr>
            <a:r>
              <a:rPr lang="en-US" altLang="zh-CN" sz="1890"/>
              <a:t>Kelas komputer paralel ini adalah kelas yang paling umum dan paling kuat, menurut klasifikasi Flynn. Ini berisi n prosesor, n aliran instruksi, dan n aliran data. Setiap prosesor memiliki unit kontrol dan memori lokalnya sendiri, yang membuat arsitektur MIMD lebih kuat secara komputasi daripada arsitektur SIMD.</a:t>
            </a:r>
            <a:endParaRPr lang="en-US" altLang="zh-CN" sz="1890"/>
          </a:p>
        </p:txBody>
      </p:sp>
      <p:sp>
        <p:nvSpPr>
          <p:cNvPr id="4" name="内容占位符 3"/>
          <p:cNvSpPr>
            <a:spLocks noGrp="1"/>
          </p:cNvSpPr>
          <p:nvPr>
            <p:ph sz="half" idx="2"/>
            <p:custDataLst>
              <p:tags r:id="rId3"/>
            </p:custDataLst>
          </p:nvPr>
        </p:nvSpPr>
        <p:spPr/>
        <p:txBody>
          <a:bodyPr>
            <a:normAutofit fontScale="70000"/>
          </a:bodyPr>
          <a:lstStyle/>
          <a:p>
            <a:pPr marL="0" indent="0" algn="just">
              <a:buNone/>
            </a:pPr>
            <a:r>
              <a:rPr lang="en-US" altLang="zh-CN"/>
              <a:t>Setiap prosesor beroperasi di bawah kendali aliran instruksi yang dikeluarkan oleh unit kontrolnya sendiri. Oleh karena itu, prosesor berpotensi menjalankan program yang berbeda dengan data yang berbeda, yang memungkinkan mereka untuk memecahkan submasalah yang berbeda dan dapat menjadi bagian dari satu masalah yang lebih besar. Di MIMD, arsitektur dicapai dengan bantuan tingkat paralelisme dengan utas dan/atau proses. Ini juga berarti bahwa prosesor biasanya beroperasi secara asinkron.</a:t>
            </a:r>
            <a:endParaRPr lang="en-US" altLang="zh-CN"/>
          </a:p>
          <a:p>
            <a:pPr marL="0" indent="0" algn="just">
              <a:buNone/>
            </a:pPr>
            <a:r>
              <a:rPr lang="en-US" altLang="zh-CN"/>
              <a:t>Saat ini, arsitektur ini banyak diterapkan pada PC, superkomputer, dan jaringan komputer. Namun, ada penghitung yang perlu Anda pertimbangkan: algoritma asinkron sulit untuk dirancang, dianalisis, dan diimplementasikan:</a:t>
            </a:r>
            <a:endParaRPr lang="en-US" altLang="zh-CN"/>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linds(horizontal)">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build="p"/>
      <p:bldP spid="4"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2996565"/>
            <a:ext cx="10515600" cy="864000"/>
          </a:xfrm>
        </p:spPr>
        <p:txBody>
          <a:bodyPr>
            <a:normAutofit fontScale="90000"/>
          </a:bodyPr>
          <a:lstStyle/>
          <a:p>
            <a:pPr algn="ctr"/>
            <a:r>
              <a:rPr lang="en-US" altLang="zh-CN" smtClean="0"/>
              <a:t>Ada dua jenis arsitektur MIMD: arsitektur MIMD Memori Bersama dan arsitektur MIMD Memori Terdistribusi.</a:t>
            </a:r>
            <a:endParaRPr lang="en-US" altLang="zh-CN" smtClean="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2"/>
          <p:cNvSpPr/>
          <p:nvPr>
            <p:custDataLst>
              <p:tags r:id="rId1"/>
            </p:custDataLst>
          </p:nvPr>
        </p:nvSpPr>
        <p:spPr>
          <a:xfrm>
            <a:off x="2363470" y="836930"/>
            <a:ext cx="7465060" cy="802640"/>
          </a:xfrm>
          <a:prstGeom prst="rect">
            <a:avLst/>
          </a:prstGeom>
        </p:spPr>
        <p:txBody>
          <a:bodyPr wrap="square" anchor="ctr" anchorCtr="0">
            <a:normAutofit fontScale="70000"/>
          </a:bodyPr>
          <a:lstStyle/>
          <a:p>
            <a:pPr algn="ctr"/>
            <a:r>
              <a:rPr lang="en-US" altLang="zh-CN" sz="3600" spc="95" dirty="0">
                <a:solidFill>
                  <a:srgbClr val="FCFCFC"/>
                </a:solidFill>
                <a:latin typeface="Arial" panose="020B0604020202020204" pitchFamily="34" charset="0"/>
                <a:ea typeface="黑体" panose="02010609060101010101" pitchFamily="49" charset="-122"/>
                <a:cs typeface="Times New Roman" panose="02020603050405020304" pitchFamily="18" charset="0"/>
              </a:rPr>
              <a:t>Karakteristik arsitektur MIMD Memori Bersama</a:t>
            </a:r>
            <a:endParaRPr lang="en-US" altLang="zh-CN" sz="3600" spc="95" dirty="0">
              <a:solidFill>
                <a:srgbClr val="FCFCFC"/>
              </a:solidFill>
              <a:latin typeface="Arial" panose="020B0604020202020204" pitchFamily="34" charset="0"/>
              <a:ea typeface="黑体" panose="02010609060101010101" pitchFamily="49" charset="-122"/>
              <a:cs typeface="Times New Roman" panose="02020603050405020304" pitchFamily="18" charset="0"/>
            </a:endParaRPr>
          </a:p>
        </p:txBody>
      </p:sp>
      <p:grpSp>
        <p:nvGrpSpPr>
          <p:cNvPr id="20" name="组合 19"/>
          <p:cNvGrpSpPr/>
          <p:nvPr>
            <p:custDataLst>
              <p:tags r:id="rId2"/>
            </p:custDataLst>
          </p:nvPr>
        </p:nvGrpSpPr>
        <p:grpSpPr>
          <a:xfrm>
            <a:off x="987600" y="2499269"/>
            <a:ext cx="4444651" cy="797243"/>
            <a:chOff x="860333" y="3029845"/>
            <a:chExt cx="3084769" cy="553320"/>
          </a:xfrm>
        </p:grpSpPr>
        <p:sp>
          <p:nvSpPr>
            <p:cNvPr id="21" name="MH_Others_2"/>
            <p:cNvSpPr/>
            <p:nvPr>
              <p:custDataLst>
                <p:tags r:id="rId3"/>
              </p:custDataLst>
            </p:nvPr>
          </p:nvSpPr>
          <p:spPr>
            <a:xfrm>
              <a:off x="860333" y="3118607"/>
              <a:ext cx="375796" cy="375796"/>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a:solidFill>
                    <a:schemeClr val="accent2"/>
                  </a:solidFill>
                </a:rPr>
                <a:t>0</a:t>
              </a:r>
              <a:endParaRPr lang="zh-CN" altLang="en-US" sz="2000">
                <a:solidFill>
                  <a:schemeClr val="accent2"/>
                </a:solidFill>
              </a:endParaRPr>
            </a:p>
          </p:txBody>
        </p:sp>
        <p:sp>
          <p:nvSpPr>
            <p:cNvPr id="22" name="MH_Number_1"/>
            <p:cNvSpPr/>
            <p:nvPr>
              <p:custDataLst>
                <p:tags r:id="rId4"/>
              </p:custDataLst>
            </p:nvPr>
          </p:nvSpPr>
          <p:spPr>
            <a:xfrm>
              <a:off x="1145631" y="3118607"/>
              <a:ext cx="375796" cy="375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10000"/>
            </a:bodyPr>
            <a:lstStyle/>
            <a:p>
              <a:pPr algn="ctr">
                <a:defRPr/>
              </a:pPr>
              <a:r>
                <a:rPr lang="en-US" altLang="zh-CN" sz="2000">
                  <a:solidFill>
                    <a:srgbClr val="FFFFFF"/>
                  </a:solidFill>
                </a:rPr>
                <a:t>1</a:t>
              </a:r>
              <a:endParaRPr lang="zh-CN" altLang="en-US" sz="2000">
                <a:solidFill>
                  <a:srgbClr val="FFFFFF"/>
                </a:solidFill>
              </a:endParaRPr>
            </a:p>
          </p:txBody>
        </p:sp>
        <p:sp>
          <p:nvSpPr>
            <p:cNvPr id="23" name="MH_Entry_1"/>
            <p:cNvSpPr txBox="1">
              <a:spLocks noChangeArrowheads="1"/>
            </p:cNvSpPr>
            <p:nvPr>
              <p:custDataLst>
                <p:tags r:id="rId5"/>
              </p:custDataLst>
            </p:nvPr>
          </p:nvSpPr>
          <p:spPr bwMode="auto">
            <a:xfrm>
              <a:off x="1568213" y="3029845"/>
              <a:ext cx="2376889" cy="5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rmAutofit/>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eaLnBrk="1" hangingPunct="1"/>
              <a:r>
                <a:rPr lang="en-US" altLang="zh-CN" sz="2000">
                  <a:solidFill>
                    <a:srgbClr val="FCFCFC"/>
                  </a:solidFill>
                  <a:latin typeface="+mn-lt"/>
                  <a:ea typeface="+mn-ea"/>
                </a:rPr>
                <a:t>Membuat sekelompok modul memori dan prosesor.</a:t>
              </a:r>
              <a:endParaRPr lang="en-US" altLang="zh-CN" sz="2000">
                <a:solidFill>
                  <a:srgbClr val="FCFCFC"/>
                </a:solidFill>
                <a:latin typeface="+mn-lt"/>
                <a:ea typeface="+mn-ea"/>
              </a:endParaRPr>
            </a:p>
          </p:txBody>
        </p:sp>
      </p:grpSp>
      <p:grpSp>
        <p:nvGrpSpPr>
          <p:cNvPr id="24" name="组合 23"/>
          <p:cNvGrpSpPr/>
          <p:nvPr>
            <p:custDataLst>
              <p:tags r:id="rId6"/>
            </p:custDataLst>
          </p:nvPr>
        </p:nvGrpSpPr>
        <p:grpSpPr>
          <a:xfrm>
            <a:off x="3873675" y="3851039"/>
            <a:ext cx="4444651" cy="797243"/>
            <a:chOff x="860333" y="3918845"/>
            <a:chExt cx="3084769" cy="553320"/>
          </a:xfrm>
        </p:grpSpPr>
        <p:sp>
          <p:nvSpPr>
            <p:cNvPr id="25" name="MH_Others_2"/>
            <p:cNvSpPr/>
            <p:nvPr>
              <p:custDataLst>
                <p:tags r:id="rId7"/>
              </p:custDataLst>
            </p:nvPr>
          </p:nvSpPr>
          <p:spPr>
            <a:xfrm>
              <a:off x="860333" y="4007607"/>
              <a:ext cx="375796" cy="375796"/>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a:solidFill>
                    <a:schemeClr val="accent2"/>
                  </a:solidFill>
                </a:rPr>
                <a:t>0</a:t>
              </a:r>
              <a:endParaRPr lang="zh-CN" altLang="en-US" sz="2000">
                <a:solidFill>
                  <a:schemeClr val="accent2"/>
                </a:solidFill>
              </a:endParaRPr>
            </a:p>
          </p:txBody>
        </p:sp>
        <p:sp>
          <p:nvSpPr>
            <p:cNvPr id="26" name="MH_Number_1"/>
            <p:cNvSpPr/>
            <p:nvPr>
              <p:custDataLst>
                <p:tags r:id="rId8"/>
              </p:custDataLst>
            </p:nvPr>
          </p:nvSpPr>
          <p:spPr>
            <a:xfrm>
              <a:off x="1145631" y="4007607"/>
              <a:ext cx="375796" cy="375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10000"/>
            </a:bodyPr>
            <a:lstStyle/>
            <a:p>
              <a:pPr algn="ctr">
                <a:defRPr/>
              </a:pPr>
              <a:r>
                <a:rPr lang="en-US" altLang="zh-CN" sz="2000">
                  <a:solidFill>
                    <a:srgbClr val="FFFFFF"/>
                  </a:solidFill>
                </a:rPr>
                <a:t>2</a:t>
              </a:r>
              <a:endParaRPr lang="zh-CN" altLang="en-US" sz="2000">
                <a:solidFill>
                  <a:srgbClr val="FFFFFF"/>
                </a:solidFill>
              </a:endParaRPr>
            </a:p>
          </p:txBody>
        </p:sp>
        <p:sp>
          <p:nvSpPr>
            <p:cNvPr id="27" name="MH_Entry_1"/>
            <p:cNvSpPr txBox="1">
              <a:spLocks noChangeArrowheads="1"/>
            </p:cNvSpPr>
            <p:nvPr>
              <p:custDataLst>
                <p:tags r:id="rId9"/>
              </p:custDataLst>
            </p:nvPr>
          </p:nvSpPr>
          <p:spPr bwMode="auto">
            <a:xfrm>
              <a:off x="1568213" y="3918845"/>
              <a:ext cx="2376889" cy="5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rmAutofit fontScale="80000"/>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eaLnBrk="1" hangingPunct="1"/>
              <a:r>
                <a:rPr lang="en-US" altLang="zh-CN" sz="2000" dirty="0">
                  <a:solidFill>
                    <a:srgbClr val="FCFCFC"/>
                  </a:solidFill>
                  <a:latin typeface="+mn-lt"/>
                  <a:ea typeface="+mn-ea"/>
                </a:rPr>
                <a:t>Setiap prosesor dapat mengakses modul memori secara langsung melalui jaringan interkoneksi.</a:t>
              </a:r>
              <a:endParaRPr lang="en-US" altLang="zh-CN" sz="2000" dirty="0">
                <a:solidFill>
                  <a:srgbClr val="FCFCFC"/>
                </a:solidFill>
                <a:latin typeface="+mn-lt"/>
                <a:ea typeface="+mn-ea"/>
              </a:endParaRPr>
            </a:p>
          </p:txBody>
        </p:sp>
      </p:grpSp>
      <p:grpSp>
        <p:nvGrpSpPr>
          <p:cNvPr id="28" name="组合 27"/>
          <p:cNvGrpSpPr/>
          <p:nvPr>
            <p:custDataLst>
              <p:tags r:id="rId10"/>
            </p:custDataLst>
          </p:nvPr>
        </p:nvGrpSpPr>
        <p:grpSpPr>
          <a:xfrm>
            <a:off x="6759750" y="5204077"/>
            <a:ext cx="4444651" cy="797243"/>
            <a:chOff x="860333" y="4807845"/>
            <a:chExt cx="3084769" cy="553320"/>
          </a:xfrm>
        </p:grpSpPr>
        <p:sp>
          <p:nvSpPr>
            <p:cNvPr id="32" name="MH_Others_2"/>
            <p:cNvSpPr/>
            <p:nvPr>
              <p:custDataLst>
                <p:tags r:id="rId11"/>
              </p:custDataLst>
            </p:nvPr>
          </p:nvSpPr>
          <p:spPr>
            <a:xfrm>
              <a:off x="860333" y="4896607"/>
              <a:ext cx="375796" cy="375796"/>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a:solidFill>
                    <a:schemeClr val="accent2"/>
                  </a:solidFill>
                </a:rPr>
                <a:t>0</a:t>
              </a:r>
              <a:endParaRPr lang="zh-CN" altLang="en-US" sz="2000">
                <a:solidFill>
                  <a:schemeClr val="accent2"/>
                </a:solidFill>
              </a:endParaRPr>
            </a:p>
          </p:txBody>
        </p:sp>
        <p:sp>
          <p:nvSpPr>
            <p:cNvPr id="36" name="MH_Number_1"/>
            <p:cNvSpPr/>
            <p:nvPr>
              <p:custDataLst>
                <p:tags r:id="rId12"/>
              </p:custDataLst>
            </p:nvPr>
          </p:nvSpPr>
          <p:spPr>
            <a:xfrm>
              <a:off x="1145631" y="4896607"/>
              <a:ext cx="375796" cy="375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10000"/>
            </a:bodyPr>
            <a:lstStyle/>
            <a:p>
              <a:pPr algn="ctr">
                <a:defRPr/>
              </a:pPr>
              <a:r>
                <a:rPr lang="en-US" altLang="zh-CN" sz="2000">
                  <a:solidFill>
                    <a:srgbClr val="FFFFFF"/>
                  </a:solidFill>
                </a:rPr>
                <a:t>3</a:t>
              </a:r>
              <a:endParaRPr lang="zh-CN" altLang="en-US" sz="2000">
                <a:solidFill>
                  <a:srgbClr val="FFFFFF"/>
                </a:solidFill>
              </a:endParaRPr>
            </a:p>
          </p:txBody>
        </p:sp>
        <p:sp>
          <p:nvSpPr>
            <p:cNvPr id="37" name="MH_Entry_1"/>
            <p:cNvSpPr txBox="1">
              <a:spLocks noChangeArrowheads="1"/>
            </p:cNvSpPr>
            <p:nvPr>
              <p:custDataLst>
                <p:tags r:id="rId13"/>
              </p:custDataLst>
            </p:nvPr>
          </p:nvSpPr>
          <p:spPr bwMode="auto">
            <a:xfrm>
              <a:off x="1568213" y="4807845"/>
              <a:ext cx="2376889" cy="5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rmAutofit fontScale="80000"/>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eaLnBrk="1" hangingPunct="1"/>
              <a:r>
                <a:rPr lang="en-US" altLang="zh-CN" sz="2000" dirty="0">
                  <a:solidFill>
                    <a:srgbClr val="FCFCFC"/>
                  </a:solidFill>
                  <a:latin typeface="+mn-lt"/>
                  <a:ea typeface="+mn-ea"/>
                </a:rPr>
                <a:t>Kelompok modul memori menguraikan ruang alamat universal yang dibagi antara prosesor.</a:t>
              </a:r>
              <a:endParaRPr lang="en-US" altLang="zh-CN" sz="2000" dirty="0">
                <a:solidFill>
                  <a:srgbClr val="FCFCFC"/>
                </a:solidFill>
                <a:latin typeface="+mn-lt"/>
                <a:ea typeface="+mn-ea"/>
              </a:endParaRPr>
            </a:p>
          </p:txBody>
        </p:sp>
      </p:grpSp>
      <p:sp>
        <p:nvSpPr>
          <p:cNvPr id="2" name="Text Box 1"/>
          <p:cNvSpPr txBox="1"/>
          <p:nvPr/>
        </p:nvSpPr>
        <p:spPr>
          <a:xfrm>
            <a:off x="0" y="0"/>
            <a:ext cx="309880" cy="368300"/>
          </a:xfrm>
          <a:prstGeom prst="rect">
            <a:avLst/>
          </a:prstGeom>
          <a:noFill/>
        </p:spPr>
        <p:txBody>
          <a:bodyPr wrap="none" rtlCol="0">
            <a:spAutoFit/>
          </a:bodyPr>
          <a:p>
            <a:r>
              <a:rPr lang="en-US"/>
              <a:t>1</a:t>
            </a:r>
            <a:endParaRPr lang="en-US"/>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in)">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0" fill="hold"/>
                                        <p:tgtEl>
                                          <p:spTgt spid="24"/>
                                        </p:tgtEl>
                                        <p:attrNameLst>
                                          <p:attrName>ppt_x</p:attrName>
                                        </p:attrNameLst>
                                      </p:cBhvr>
                                      <p:tavLst>
                                        <p:tav tm="0">
                                          <p:val>
                                            <p:strVal val="#ppt_x"/>
                                          </p:val>
                                        </p:tav>
                                        <p:tav tm="100000">
                                          <p:val>
                                            <p:strVal val="#ppt_x"/>
                                          </p:val>
                                        </p:tav>
                                      </p:tavLst>
                                    </p:anim>
                                    <p:anim calcmode="lin" valueType="num">
                                      <p:cBhvr additive="base">
                                        <p:cTn id="18" dur="50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H_Entry_1"/>
          <p:cNvSpPr txBox="1">
            <a:spLocks noChangeArrowheads="1"/>
          </p:cNvSpPr>
          <p:nvPr>
            <p:custDataLst>
              <p:tags r:id="rId1"/>
            </p:custDataLst>
          </p:nvPr>
        </p:nvSpPr>
        <p:spPr bwMode="auto">
          <a:xfrm>
            <a:off x="729615" y="818515"/>
            <a:ext cx="10732770" cy="472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Autofit/>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algn="just" eaLnBrk="1" hangingPunct="1"/>
            <a:r>
              <a:rPr lang="en-US" altLang="zh-CN" sz="3200">
                <a:solidFill>
                  <a:srgbClr val="FCFCFC"/>
                </a:solidFill>
                <a:latin typeface="+mn-lt"/>
                <a:ea typeface="+mn-ea"/>
              </a:rPr>
              <a:t>Manfaat utama dari jenis arsitektur ini adalah sangat mudah untuk diprogram karena tidak ada komunikasi eksplisit antara prosesor dengan komunikasi yang dialamatkan melalui penyimpanan memori global.</a:t>
            </a:r>
            <a:endParaRPr lang="en-US" altLang="zh-CN" sz="3200">
              <a:solidFill>
                <a:srgbClr val="FCFCFC"/>
              </a:solidFill>
              <a:latin typeface="+mn-lt"/>
              <a:ea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2"/>
          <p:cNvSpPr/>
          <p:nvPr>
            <p:custDataLst>
              <p:tags r:id="rId1"/>
            </p:custDataLst>
          </p:nvPr>
        </p:nvSpPr>
        <p:spPr>
          <a:xfrm>
            <a:off x="2363470" y="836930"/>
            <a:ext cx="7465060" cy="802640"/>
          </a:xfrm>
          <a:prstGeom prst="rect">
            <a:avLst/>
          </a:prstGeom>
        </p:spPr>
        <p:txBody>
          <a:bodyPr wrap="square" anchor="ctr" anchorCtr="0">
            <a:normAutofit fontScale="60000"/>
          </a:bodyPr>
          <a:lstStyle/>
          <a:p>
            <a:pPr algn="ctr"/>
            <a:r>
              <a:rPr lang="en-US" altLang="zh-CN" sz="3600" spc="95" dirty="0">
                <a:solidFill>
                  <a:srgbClr val="FCFCFC"/>
                </a:solidFill>
                <a:latin typeface="Arial" panose="020B0604020202020204" pitchFamily="34" charset="0"/>
                <a:ea typeface="黑体" panose="02010609060101010101" pitchFamily="49" charset="-122"/>
                <a:cs typeface="Times New Roman" panose="02020603050405020304" pitchFamily="18" charset="0"/>
              </a:rPr>
              <a:t>Karakteristik arsitektur MIMD Memori Terdistribusi</a:t>
            </a:r>
            <a:endParaRPr lang="en-US" altLang="zh-CN" sz="3600" spc="95" dirty="0">
              <a:solidFill>
                <a:srgbClr val="FCFCFC"/>
              </a:solidFill>
              <a:latin typeface="Arial" panose="020B0604020202020204" pitchFamily="34" charset="0"/>
              <a:ea typeface="黑体" panose="02010609060101010101" pitchFamily="49" charset="-122"/>
              <a:cs typeface="Times New Roman" panose="02020603050405020304" pitchFamily="18" charset="0"/>
            </a:endParaRPr>
          </a:p>
        </p:txBody>
      </p:sp>
      <p:grpSp>
        <p:nvGrpSpPr>
          <p:cNvPr id="20" name="组合 19"/>
          <p:cNvGrpSpPr/>
          <p:nvPr>
            <p:custDataLst>
              <p:tags r:id="rId2"/>
            </p:custDataLst>
          </p:nvPr>
        </p:nvGrpSpPr>
        <p:grpSpPr>
          <a:xfrm>
            <a:off x="1093645" y="2838359"/>
            <a:ext cx="4732020" cy="1181100"/>
            <a:chOff x="860333" y="3029845"/>
            <a:chExt cx="3284215" cy="819733"/>
          </a:xfrm>
        </p:grpSpPr>
        <p:sp>
          <p:nvSpPr>
            <p:cNvPr id="21" name="MH_Others_2"/>
            <p:cNvSpPr/>
            <p:nvPr>
              <p:custDataLst>
                <p:tags r:id="rId3"/>
              </p:custDataLst>
            </p:nvPr>
          </p:nvSpPr>
          <p:spPr>
            <a:xfrm>
              <a:off x="860333" y="3118607"/>
              <a:ext cx="375796" cy="375796"/>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a:solidFill>
                    <a:schemeClr val="accent2"/>
                  </a:solidFill>
                </a:rPr>
                <a:t>0</a:t>
              </a:r>
              <a:endParaRPr lang="zh-CN" altLang="en-US" sz="2000">
                <a:solidFill>
                  <a:schemeClr val="accent2"/>
                </a:solidFill>
              </a:endParaRPr>
            </a:p>
          </p:txBody>
        </p:sp>
        <p:sp>
          <p:nvSpPr>
            <p:cNvPr id="22" name="MH_Number_1"/>
            <p:cNvSpPr/>
            <p:nvPr>
              <p:custDataLst>
                <p:tags r:id="rId4"/>
              </p:custDataLst>
            </p:nvPr>
          </p:nvSpPr>
          <p:spPr>
            <a:xfrm>
              <a:off x="1145631" y="3118607"/>
              <a:ext cx="375796" cy="375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10000"/>
            </a:bodyPr>
            <a:lstStyle/>
            <a:p>
              <a:pPr algn="ctr">
                <a:defRPr/>
              </a:pPr>
              <a:r>
                <a:rPr lang="en-US" altLang="zh-CN" sz="2000">
                  <a:solidFill>
                    <a:srgbClr val="FFFFFF"/>
                  </a:solidFill>
                </a:rPr>
                <a:t>1</a:t>
              </a:r>
              <a:endParaRPr lang="zh-CN" altLang="en-US" sz="2000">
                <a:solidFill>
                  <a:srgbClr val="FFFFFF"/>
                </a:solidFill>
              </a:endParaRPr>
            </a:p>
          </p:txBody>
        </p:sp>
        <p:sp>
          <p:nvSpPr>
            <p:cNvPr id="23" name="MH_Entry_1"/>
            <p:cNvSpPr txBox="1">
              <a:spLocks noChangeArrowheads="1"/>
            </p:cNvSpPr>
            <p:nvPr>
              <p:custDataLst>
                <p:tags r:id="rId5"/>
              </p:custDataLst>
            </p:nvPr>
          </p:nvSpPr>
          <p:spPr bwMode="auto">
            <a:xfrm>
              <a:off x="1568123" y="3029845"/>
              <a:ext cx="2576425" cy="81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rmAutofit fontScale="70000"/>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eaLnBrk="1" hangingPunct="1"/>
              <a:r>
                <a:rPr lang="en-US" altLang="zh-CN" sz="2000">
                  <a:solidFill>
                    <a:srgbClr val="FCFCFC"/>
                  </a:solidFill>
                  <a:latin typeface="+mn-lt"/>
                  <a:ea typeface="+mn-ea"/>
                </a:rPr>
                <a:t>Mengkloning pasangan memori/prosesor, yang dikenal sebagai elemen pemrosesan (PE), dan menghubungkannya dengan menggunakan jaringan interkoneksi.</a:t>
              </a:r>
              <a:endParaRPr lang="en-US" altLang="zh-CN" sz="2000">
                <a:solidFill>
                  <a:srgbClr val="FCFCFC"/>
                </a:solidFill>
                <a:latin typeface="+mn-lt"/>
                <a:ea typeface="+mn-ea"/>
              </a:endParaRPr>
            </a:p>
          </p:txBody>
        </p:sp>
      </p:grpSp>
      <p:grpSp>
        <p:nvGrpSpPr>
          <p:cNvPr id="24" name="组合 23"/>
          <p:cNvGrpSpPr/>
          <p:nvPr>
            <p:custDataLst>
              <p:tags r:id="rId6"/>
            </p:custDataLst>
          </p:nvPr>
        </p:nvGrpSpPr>
        <p:grpSpPr>
          <a:xfrm>
            <a:off x="6298740" y="4224419"/>
            <a:ext cx="4444651" cy="797243"/>
            <a:chOff x="860333" y="3918845"/>
            <a:chExt cx="3084769" cy="553320"/>
          </a:xfrm>
        </p:grpSpPr>
        <p:sp>
          <p:nvSpPr>
            <p:cNvPr id="25" name="MH_Others_2"/>
            <p:cNvSpPr/>
            <p:nvPr>
              <p:custDataLst>
                <p:tags r:id="rId7"/>
              </p:custDataLst>
            </p:nvPr>
          </p:nvSpPr>
          <p:spPr>
            <a:xfrm>
              <a:off x="860333" y="4007607"/>
              <a:ext cx="375796" cy="375796"/>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a:solidFill>
                    <a:schemeClr val="accent2"/>
                  </a:solidFill>
                </a:rPr>
                <a:t>0</a:t>
              </a:r>
              <a:endParaRPr lang="zh-CN" altLang="en-US" sz="2000">
                <a:solidFill>
                  <a:schemeClr val="accent2"/>
                </a:solidFill>
              </a:endParaRPr>
            </a:p>
          </p:txBody>
        </p:sp>
        <p:sp>
          <p:nvSpPr>
            <p:cNvPr id="26" name="MH_Number_1"/>
            <p:cNvSpPr/>
            <p:nvPr>
              <p:custDataLst>
                <p:tags r:id="rId8"/>
              </p:custDataLst>
            </p:nvPr>
          </p:nvSpPr>
          <p:spPr>
            <a:xfrm>
              <a:off x="1145631" y="4007607"/>
              <a:ext cx="375796" cy="375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10000"/>
            </a:bodyPr>
            <a:lstStyle/>
            <a:p>
              <a:pPr algn="ctr">
                <a:defRPr/>
              </a:pPr>
              <a:r>
                <a:rPr lang="en-US" altLang="zh-CN" sz="2000">
                  <a:solidFill>
                    <a:srgbClr val="FFFFFF"/>
                  </a:solidFill>
                </a:rPr>
                <a:t>2</a:t>
              </a:r>
              <a:endParaRPr lang="zh-CN" altLang="en-US" sz="2000">
                <a:solidFill>
                  <a:srgbClr val="FFFFFF"/>
                </a:solidFill>
              </a:endParaRPr>
            </a:p>
          </p:txBody>
        </p:sp>
        <p:sp>
          <p:nvSpPr>
            <p:cNvPr id="27" name="MH_Entry_1"/>
            <p:cNvSpPr txBox="1">
              <a:spLocks noChangeArrowheads="1"/>
            </p:cNvSpPr>
            <p:nvPr>
              <p:custDataLst>
                <p:tags r:id="rId9"/>
              </p:custDataLst>
            </p:nvPr>
          </p:nvSpPr>
          <p:spPr bwMode="auto">
            <a:xfrm>
              <a:off x="1568213" y="3918845"/>
              <a:ext cx="2376889" cy="55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rmAutofit fontScale="90000" lnSpcReduction="10000"/>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eaLnBrk="1" hangingPunct="1"/>
              <a:r>
                <a:rPr lang="en-US" altLang="zh-CN" sz="2000" dirty="0">
                  <a:solidFill>
                    <a:srgbClr val="FCFCFC"/>
                  </a:solidFill>
                  <a:latin typeface="+mn-lt"/>
                  <a:ea typeface="+mn-ea"/>
                </a:rPr>
                <a:t>Setiap PE dapat berkomunikasi dengan orang lain dengan mengirimkan pesan.</a:t>
              </a:r>
              <a:endParaRPr lang="en-US" altLang="zh-CN" sz="2000" dirty="0">
                <a:solidFill>
                  <a:srgbClr val="FCFCFC"/>
                </a:solidFill>
                <a:latin typeface="+mn-lt"/>
                <a:ea typeface="+mn-ea"/>
              </a:endParaRPr>
            </a:p>
          </p:txBody>
        </p:sp>
      </p:grpSp>
      <p:sp>
        <p:nvSpPr>
          <p:cNvPr id="2" name="Text Box 1"/>
          <p:cNvSpPr txBox="1"/>
          <p:nvPr/>
        </p:nvSpPr>
        <p:spPr>
          <a:xfrm>
            <a:off x="0" y="0"/>
            <a:ext cx="309880" cy="368300"/>
          </a:xfrm>
          <a:prstGeom prst="rect">
            <a:avLst/>
          </a:prstGeom>
          <a:noFill/>
        </p:spPr>
        <p:txBody>
          <a:bodyPr wrap="none" rtlCol="0">
            <a:spAutoFit/>
          </a:bodyPr>
          <a:p>
            <a:r>
              <a:rPr lang="en-US"/>
              <a:t>2</a:t>
            </a:r>
            <a:endParaRPr lang="en-US"/>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in)">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0" fill="hold"/>
                                        <p:tgtEl>
                                          <p:spTgt spid="24"/>
                                        </p:tgtEl>
                                        <p:attrNameLst>
                                          <p:attrName>ppt_x</p:attrName>
                                        </p:attrNameLst>
                                      </p:cBhvr>
                                      <p:tavLst>
                                        <p:tav tm="0">
                                          <p:val>
                                            <p:strVal val="#ppt_x"/>
                                          </p:val>
                                        </p:tav>
                                        <p:tav tm="100000">
                                          <p:val>
                                            <p:strVal val="#ppt_x"/>
                                          </p:val>
                                        </p:tav>
                                      </p:tavLst>
                                    </p:anim>
                                    <p:anim calcmode="lin" valueType="num">
                                      <p:cBhvr additive="base">
                                        <p:cTn id="18" dur="5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H_Entry_1"/>
          <p:cNvSpPr txBox="1">
            <a:spLocks noChangeArrowheads="1"/>
          </p:cNvSpPr>
          <p:nvPr>
            <p:custDataLst>
              <p:tags r:id="rId1"/>
            </p:custDataLst>
          </p:nvPr>
        </p:nvSpPr>
        <p:spPr bwMode="auto">
          <a:xfrm>
            <a:off x="729615" y="818515"/>
            <a:ext cx="10732770" cy="472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6946" tIns="0" rIns="0" bIns="0" anchor="ctr">
            <a:noAutofit/>
          </a:bodyPr>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algn="just" eaLnBrk="1" hangingPunct="1"/>
            <a:r>
              <a:rPr lang="en-US" altLang="zh-CN" sz="3200">
                <a:solidFill>
                  <a:srgbClr val="FCFCFC"/>
                </a:solidFill>
                <a:latin typeface="+mn-lt"/>
                <a:ea typeface="+mn-ea"/>
              </a:rPr>
              <a:t>Dengan menyediakan setiap prosesor memorinya sendiri, arsitektur memori terdistribusi melewati kelemahan arsitektur memori bersama. Prosesor hanya dapat mengakses memori yang terhubung langsung dengannya.</a:t>
            </a:r>
            <a:endParaRPr lang="en-US" altLang="zh-CN" sz="3200">
              <a:solidFill>
                <a:srgbClr val="FCFCFC"/>
              </a:solidFill>
              <a:latin typeface="+mn-lt"/>
              <a:ea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0" fill="hold"/>
                                        <p:tgtEl>
                                          <p:spTgt spid="15"/>
                                        </p:tgtEl>
                                        <p:attrNameLst>
                                          <p:attrName>ppt_x</p:attrName>
                                        </p:attrNameLst>
                                      </p:cBhvr>
                                      <p:tavLst>
                                        <p:tav tm="0">
                                          <p:val>
                                            <p:strVal val="#ppt_x"/>
                                          </p:val>
                                        </p:tav>
                                        <p:tav tm="100000">
                                          <p:val>
                                            <p:strVal val="#ppt_x"/>
                                          </p:val>
                                        </p:tav>
                                      </p:tavLst>
                                    </p:anim>
                                    <p:anim calcmode="lin" valueType="num">
                                      <p:cBhvr additive="base">
                                        <p:cTn id="8" dur="5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8855" y="2829560"/>
            <a:ext cx="7654925" cy="1198880"/>
          </a:xfrm>
          <a:prstGeom prst="rect">
            <a:avLst/>
          </a:prstGeom>
          <a:noFill/>
        </p:spPr>
        <p:txBody>
          <a:bodyPr wrap="square" rtlCol="0">
            <a:spAutoFit/>
          </a:bodyPr>
          <a:p>
            <a:pPr algn="ctr"/>
            <a:r>
              <a:rPr lang="en-US">
                <a:solidFill>
                  <a:schemeClr val="bg1"/>
                </a:solidFill>
              </a:rPr>
              <a:t>Akses ke memori lokal bisa terjadi jauh lebih cepat dibandingkan dengan mengakses data pada prosesor jarak jauh. Selanjutnya, jika jarak fisik ke prosesor jarak jauh lebih besar, akses ke data jarak jauh akan memakan waktu lebih lama.</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TAG_VERSION" val="1.0"/>
  <p:tag name="KSO_WM_TEMPLATE_CATEGORY" val="custom"/>
  <p:tag name="KSO_WM_TEMPLATE_INDEX" val="160569"/>
</p:tagLst>
</file>

<file path=ppt/tags/tag10.xml><?xml version="1.0" encoding="utf-8"?>
<p:tagLst xmlns:p="http://schemas.openxmlformats.org/presentationml/2006/main">
  <p:tag name="KSO_WM_TAG_VERSION" val="1.0"/>
  <p:tag name="KSO_WM_TEMPLATE_CATEGORY" val="custom"/>
  <p:tag name="KSO_WM_TEMPLATE_INDEX" val="160569"/>
  <p:tag name="KSO_WM_UNIT_ID" val="custom160569_3*f*2"/>
  <p:tag name="KSO_WM_UNIT_CLEAR" val="1"/>
  <p:tag name="KSO_WM_UNIT_LAYERLEVEL" val="1"/>
  <p:tag name="KSO_WM_UNIT_VALUE" val="208"/>
  <p:tag name="KSO_WM_UNIT_HIGHLIGHT" val="0"/>
  <p:tag name="KSO_WM_UNIT_COMPATIBLE" val="0"/>
  <p:tag name="KSO_WM_UNIT_PRESET_TEXT_INDEX" val="4"/>
  <p:tag name="KSO_WM_UNIT_PRESET_TEXT_LEN" val="157"/>
</p:tagLst>
</file>

<file path=ppt/tags/tag11.xml><?xml version="1.0" encoding="utf-8"?>
<p:tagLst xmlns:p="http://schemas.openxmlformats.org/presentationml/2006/main">
  <p:tag name="KSO_WM_TEMPLATE_CATEGORY" val="custom"/>
  <p:tag name="KSO_WM_TEMPLATE_INDEX" val="160569"/>
  <p:tag name="KSO_WM_TAG_VERSION" val="1.0"/>
  <p:tag name="KSO_WM_SLIDE_ID" val="custom16056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TEMPLATE_CATEGORY" val="custom"/>
  <p:tag name="KSO_WM_TEMPLATE_INDEX" val="160569"/>
  <p:tag name="KSO_WM_UNIT_ID" val="custom16056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EMPLATE_CATEGORY" val="custom"/>
  <p:tag name="KSO_WM_TEMPLATE_INDEX" val="160569"/>
  <p:tag name="KSO_WM_TAG_VERSION" val="1.0"/>
  <p:tag name="KSO_WM_SLIDE_ID" val="custom160569_2"/>
  <p:tag name="KSO_WM_SLIDE_INDEX" val="2"/>
  <p:tag name="KSO_WM_SLIDE_ITEM_CNT" val="1"/>
  <p:tag name="KSO_WM_SLIDE_LAYOUT" val="a_f"/>
  <p:tag name="KSO_WM_SLIDE_LAYOUT_CNT" val="1_1"/>
  <p:tag name="KSO_WM_SLIDE_TYPE" val="text"/>
  <p:tag name="KSO_WM_BEAUTIFY_FLAG" val="#wm#"/>
  <p:tag name="KSO_WM_SLIDE_POSITION" val="66*110"/>
  <p:tag name="KSO_WM_SLIDE_SIZE" val="828*377"/>
</p:tagLst>
</file>

<file path=ppt/tags/tag14.xml><?xml version="1.0" encoding="utf-8"?>
<p:tagLst xmlns:p="http://schemas.openxmlformats.org/presentationml/2006/main">
  <p:tag name="KSO_WM_TAG_VERSION" val="1.0"/>
  <p:tag name="KSO_WM_UNIT_ID" val="custom160569_9*i*2"/>
  <p:tag name="KSO_WM_TEMPLATE_CATEGORY" val="custom"/>
  <p:tag name="KSO_WM_TEMPLATE_INDEX" val="160569"/>
</p:tagLst>
</file>

<file path=ppt/tags/tag15.xml><?xml version="1.0" encoding="utf-8"?>
<p:tagLst xmlns:p="http://schemas.openxmlformats.org/presentationml/2006/main">
  <p:tag name="KSO_WM_TAG_VERSION" val="1.0"/>
  <p:tag name="KSO_WM_UNIT_ID" val="custom160569_9*i*3"/>
  <p:tag name="KSO_WM_TEMPLATE_CATEGORY" val="custom"/>
  <p:tag name="KSO_WM_TEMPLATE_INDEX" val="16056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OTHERS"/>
  <p:tag name="ID" val="547134"/>
  <p:tag name="KSO_WM_UNIT_TYPE" val="l_i"/>
  <p:tag name="KSO_WM_UNIT_INDEX" val="1_1"/>
  <p:tag name="KSO_WM_UNIT_ID" val="custom160569_9*l_i*1_1"/>
  <p:tag name="KSO_WM_UNIT_CLEAR" val="1"/>
  <p:tag name="KSO_WM_UNIT_LAYERLEVEL" val="1_1"/>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NUMBER"/>
  <p:tag name="ID" val="547134"/>
  <p:tag name="MH_ORDER" val="1"/>
  <p:tag name="KSO_WM_UNIT_TYPE" val="l_i"/>
  <p:tag name="KSO_WM_UNIT_INDEX" val="1_2"/>
  <p:tag name="KSO_WM_UNIT_ID" val="custom160569_9*l_i*1_2"/>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ENTRY"/>
  <p:tag name="ID" val="547134"/>
  <p:tag name="MH_ORDER" val="1"/>
  <p:tag name="KSO_WM_UNIT_TYPE" val="l_h_f"/>
  <p:tag name="KSO_WM_UNIT_INDEX" val="1_1_1"/>
  <p:tag name="KSO_WM_UNIT_ID" val="custom160569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UNIT_ID" val="custom160569_9*i*10"/>
  <p:tag name="KSO_WM_TEMPLATE_CATEGORY" val="custom"/>
  <p:tag name="KSO_WM_TEMPLATE_INDEX" val="160569"/>
</p:tagLst>
</file>

<file path=ppt/tags/tag2.xml><?xml version="1.0" encoding="utf-8"?>
<p:tagLst xmlns:p="http://schemas.openxmlformats.org/presentationml/2006/main">
  <p:tag name="KSO_WM_TAG_VERSION" val="1.0"/>
  <p:tag name="KSO_WM_TEMPLATE_CATEGORY" val="custom"/>
  <p:tag name="KSO_WM_TEMPLATE_INDEX" val="160569"/>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OTHERS"/>
  <p:tag name="ID" val="547134"/>
  <p:tag name="KSO_WM_UNIT_TYPE" val="l_i"/>
  <p:tag name="KSO_WM_UNIT_INDEX" val="1_3"/>
  <p:tag name="KSO_WM_UNIT_ID" val="custom160569_9*l_i*1_3"/>
  <p:tag name="KSO_WM_UNIT_CLEAR" val="1"/>
  <p:tag name="KSO_WM_UNIT_LAYERLEVEL" val="1_1"/>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NUMBER"/>
  <p:tag name="ID" val="547134"/>
  <p:tag name="MH_ORDER" val="1"/>
  <p:tag name="KSO_WM_UNIT_TYPE" val="l_i"/>
  <p:tag name="KSO_WM_UNIT_INDEX" val="1_4"/>
  <p:tag name="KSO_WM_UNIT_ID" val="custom160569_9*l_i*1_4"/>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ENTRY"/>
  <p:tag name="ID" val="547134"/>
  <p:tag name="MH_ORDER" val="1"/>
  <p:tag name="KSO_WM_UNIT_TYPE" val="l_h_f"/>
  <p:tag name="KSO_WM_UNIT_INDEX" val="1_2_1"/>
  <p:tag name="KSO_WM_UNIT_ID" val="custom160569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KSO_WM_TAG_VERSION" val="1.0"/>
  <p:tag name="KSO_WM_UNIT_ID" val="custom160569_9*i*17"/>
  <p:tag name="KSO_WM_TEMPLATE_CATEGORY" val="custom"/>
  <p:tag name="KSO_WM_TEMPLATE_INDEX" val="160569"/>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OTHERS"/>
  <p:tag name="ID" val="547134"/>
  <p:tag name="KSO_WM_UNIT_TYPE" val="l_i"/>
  <p:tag name="KSO_WM_UNIT_INDEX" val="1_5"/>
  <p:tag name="KSO_WM_UNIT_ID" val="custom160569_9*l_i*1_5"/>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NUMBER"/>
  <p:tag name="ID" val="547134"/>
  <p:tag name="MH_ORDER" val="1"/>
  <p:tag name="KSO_WM_UNIT_TYPE" val="l_i"/>
  <p:tag name="KSO_WM_UNIT_INDEX" val="1_6"/>
  <p:tag name="KSO_WM_UNIT_ID" val="custom160569_9*l_i*1_6"/>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ENTRY"/>
  <p:tag name="ID" val="547134"/>
  <p:tag name="MH_ORDER" val="1"/>
  <p:tag name="KSO_WM_UNIT_TYPE" val="l_h_f"/>
  <p:tag name="KSO_WM_UNIT_INDEX" val="1_3_1"/>
  <p:tag name="KSO_WM_UNIT_ID" val="custom160569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p="http://schemas.openxmlformats.org/presentationml/2006/main">
  <p:tag name="MH" val="20151028143709"/>
  <p:tag name="MH_LIBRARY" val="CONTENTS"/>
  <p:tag name="MH_AUTOCOLOR" val="TRUE"/>
  <p:tag name="MH_TYPE" val="CONTENTS"/>
  <p:tag name="ID" val="547134"/>
  <p:tag name="KSO_WM_TEMPLATE_CATEGORY" val="custom"/>
  <p:tag name="KSO_WM_TEMPLATE_INDEX" val="160569"/>
  <p:tag name="KSO_WM_TAG_VERSION" val="1.0"/>
  <p:tag name="KSO_WM_SLIDE_ID" val="custom160569_9"/>
  <p:tag name="KSO_WM_SLIDE_INDEX" val="9"/>
  <p:tag name="KSO_WM_SLIDE_ITEM_CNT" val="3"/>
  <p:tag name="KSO_WM_SLIDE_LAYOUT" val="a_l"/>
  <p:tag name="KSO_WM_SLIDE_LAYOUT_CNT" val="1_1"/>
  <p:tag name="KSO_WM_SLIDE_TYPE" val="contents"/>
  <p:tag name="KSO_WM_BEAUTIFY_FLAG" val="#wm#"/>
  <p:tag name="KSO_WM_SLIDE_POSITION" val="68*239"/>
  <p:tag name="KSO_WM_SLIDE_SIZE" val="323*184"/>
  <p:tag name="KSO_WM_DIAGRAM_GROUP_CODE" val="l1-1"/>
</p:tagLst>
</file>

<file path=ppt/tags/tag28.xml><?xml version="1.0" encoding="utf-8"?>
<p:tagLst xmlns:p="http://schemas.openxmlformats.org/presentationml/2006/main">
  <p:tag name="KSO_WM_TAG_VERSION" val="1.0"/>
  <p:tag name="KSO_WM_TEMPLATE_CATEGORY" val="custom"/>
  <p:tag name="KSO_WM_TEMPLATE_INDEX" val="160569"/>
  <p:tag name="MH" val="20151028143709"/>
  <p:tag name="MH_LIBRARY" val="CONTENTS"/>
  <p:tag name="MH_TYPE" val="ENTRY"/>
  <p:tag name="ID" val="547134"/>
  <p:tag name="MH_ORDER" val="1"/>
  <p:tag name="KSO_WM_UNIT_ID" val="custom160569_7*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9.xml><?xml version="1.0" encoding="utf-8"?>
<p:tagLst xmlns:p="http://schemas.openxmlformats.org/presentationml/2006/main">
  <p:tag name="MH" val="20151028143709"/>
  <p:tag name="MH_LIBRARY" val="CONTENTS"/>
  <p:tag name="MH_AUTOCOLOR" val="TRUE"/>
  <p:tag name="MH_TYPE" val="CONTENTS"/>
  <p:tag name="ID" val="547134"/>
  <p:tag name="KSO_WM_TEMPLATE_CATEGORY" val="custom"/>
  <p:tag name="KSO_WM_TEMPLATE_INDEX" val="160569"/>
  <p:tag name="KSO_WM_TAG_VERSION" val="1.0"/>
  <p:tag name="KSO_WM_SLIDE_ID" val="custom160569_7"/>
  <p:tag name="KSO_WM_SLIDE_INDEX" val="7"/>
  <p:tag name="KSO_WM_SLIDE_ITEM_CNT" val="1"/>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9"/>
  <p:tag name="KSO_WM_UNIT_ID" val="custom160569_1*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UNIT_ID" val="custom160569_9*i*2"/>
  <p:tag name="KSO_WM_TEMPLATE_CATEGORY" val="custom"/>
  <p:tag name="KSO_WM_TEMPLATE_INDEX" val="160569"/>
</p:tagLst>
</file>

<file path=ppt/tags/tag31.xml><?xml version="1.0" encoding="utf-8"?>
<p:tagLst xmlns:p="http://schemas.openxmlformats.org/presentationml/2006/main">
  <p:tag name="KSO_WM_TAG_VERSION" val="1.0"/>
  <p:tag name="KSO_WM_UNIT_ID" val="custom160569_9*i*3"/>
  <p:tag name="KSO_WM_TEMPLATE_CATEGORY" val="custom"/>
  <p:tag name="KSO_WM_TEMPLATE_INDEX" val="160569"/>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OTHERS"/>
  <p:tag name="ID" val="547134"/>
  <p:tag name="KSO_WM_UNIT_TYPE" val="l_i"/>
  <p:tag name="KSO_WM_UNIT_INDEX" val="1_1"/>
  <p:tag name="KSO_WM_UNIT_ID" val="custom160569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NUMBER"/>
  <p:tag name="ID" val="547134"/>
  <p:tag name="MH_ORDER" val="1"/>
  <p:tag name="KSO_WM_UNIT_TYPE" val="l_i"/>
  <p:tag name="KSO_WM_UNIT_INDEX" val="1_2"/>
  <p:tag name="KSO_WM_UNIT_ID" val="custom160569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ENTRY"/>
  <p:tag name="ID" val="547134"/>
  <p:tag name="MH_ORDER" val="1"/>
  <p:tag name="KSO_WM_UNIT_TYPE" val="l_h_f"/>
  <p:tag name="KSO_WM_UNIT_INDEX" val="1_1_1"/>
  <p:tag name="KSO_WM_UNIT_ID" val="custom160569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p="http://schemas.openxmlformats.org/presentationml/2006/main">
  <p:tag name="KSO_WM_TAG_VERSION" val="1.0"/>
  <p:tag name="KSO_WM_UNIT_ID" val="custom160569_9*i*10"/>
  <p:tag name="KSO_WM_TEMPLATE_CATEGORY" val="custom"/>
  <p:tag name="KSO_WM_TEMPLATE_INDEX" val="160569"/>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OTHERS"/>
  <p:tag name="ID" val="547134"/>
  <p:tag name="KSO_WM_UNIT_TYPE" val="l_i"/>
  <p:tag name="KSO_WM_UNIT_INDEX" val="1_3"/>
  <p:tag name="KSO_WM_UNIT_ID" val="custom160569_9*l_i*1_3"/>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NUMBER"/>
  <p:tag name="ID" val="547134"/>
  <p:tag name="MH_ORDER" val="1"/>
  <p:tag name="KSO_WM_UNIT_TYPE" val="l_i"/>
  <p:tag name="KSO_WM_UNIT_INDEX" val="1_4"/>
  <p:tag name="KSO_WM_UNIT_ID" val="custom160569_9*l_i*1_4"/>
  <p:tag name="KSO_WM_UNIT_CLEAR" val="1"/>
  <p:tag name="KSO_WM_UNIT_LAYERLEVEL" val="1_1"/>
  <p:tag name="KSO_WM_DIAGRAM_GROUP_CODE" val="l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69"/>
  <p:tag name="MH" val="20151028143709"/>
  <p:tag name="MH_LIBRARY" val="CONTENTS"/>
  <p:tag name="MH_TYPE" val="ENTRY"/>
  <p:tag name="ID" val="547134"/>
  <p:tag name="MH_ORDER" val="1"/>
  <p:tag name="KSO_WM_UNIT_TYPE" val="l_h_f"/>
  <p:tag name="KSO_WM_UNIT_INDEX" val="1_2_1"/>
  <p:tag name="KSO_WM_UNIT_ID" val="custom160569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39.xml><?xml version="1.0" encoding="utf-8"?>
<p:tagLst xmlns:p="http://schemas.openxmlformats.org/presentationml/2006/main">
  <p:tag name="MH" val="20151028143709"/>
  <p:tag name="MH_LIBRARY" val="CONTENTS"/>
  <p:tag name="MH_AUTOCOLOR" val="TRUE"/>
  <p:tag name="MH_TYPE" val="CONTENTS"/>
  <p:tag name="ID" val="547134"/>
  <p:tag name="KSO_WM_TEMPLATE_CATEGORY" val="custom"/>
  <p:tag name="KSO_WM_TEMPLATE_INDEX" val="160569"/>
  <p:tag name="KSO_WM_TAG_VERSION" val="1.0"/>
  <p:tag name="KSO_WM_SLIDE_ID" val="custom160569_9"/>
  <p:tag name="KSO_WM_SLIDE_INDEX" val="9"/>
  <p:tag name="KSO_WM_SLIDE_ITEM_CNT" val="3"/>
  <p:tag name="KSO_WM_SLIDE_LAYOUT" val="a_l"/>
  <p:tag name="KSO_WM_SLIDE_LAYOUT_CNT" val="1_1"/>
  <p:tag name="KSO_WM_SLIDE_TYPE" val="contents"/>
  <p:tag name="KSO_WM_BEAUTIFY_FLAG" val="#wm#"/>
  <p:tag name="KSO_WM_SLIDE_POSITION" val="68*239"/>
  <p:tag name="KSO_WM_SLIDE_SIZE" val="323*184"/>
  <p:tag name="KSO_WM_DIAGRAM_GROUP_CODE" val="l1-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69"/>
  <p:tag name="KSO_WM_UNIT_TYPE" val="ζ_h_f"/>
  <p:tag name="KSO_WM_UNIT_INDEX" val="1648132365151_1_1"/>
  <p:tag name="KSO_WM_UNIT_ID" val="custom160569_1*b*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 name="KSO_WM_UNIT_DIAGRAM_MODELTYPE" val="dynamicNum"/>
  <p:tag name="KSO_WM_UNIT_DYNMNUM_TYPE" val="1"/>
  <p:tag name="KSO_WM_DYNAMICNUM_SPEED" val="3"/>
  <p:tag name="KSO_WM_UNIT_DYNMNUM_DGM_ANIMTYPE" val="5"/>
</p:tagLst>
</file>

<file path=ppt/tags/tag40.xml><?xml version="1.0" encoding="utf-8"?>
<p:tagLst xmlns:p="http://schemas.openxmlformats.org/presentationml/2006/main">
  <p:tag name="KSO_WM_TAG_VERSION" val="1.0"/>
  <p:tag name="KSO_WM_TEMPLATE_CATEGORY" val="custom"/>
  <p:tag name="KSO_WM_TEMPLATE_INDEX" val="160569"/>
  <p:tag name="MH" val="20151028143709"/>
  <p:tag name="MH_LIBRARY" val="CONTENTS"/>
  <p:tag name="MH_TYPE" val="ENTRY"/>
  <p:tag name="ID" val="547134"/>
  <p:tag name="MH_ORDER" val="1"/>
  <p:tag name="KSO_WM_UNIT_ID" val="custom160569_7*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41.xml><?xml version="1.0" encoding="utf-8"?>
<p:tagLst xmlns:p="http://schemas.openxmlformats.org/presentationml/2006/main">
  <p:tag name="MH" val="20151028143709"/>
  <p:tag name="MH_LIBRARY" val="CONTENTS"/>
  <p:tag name="MH_AUTOCOLOR" val="TRUE"/>
  <p:tag name="MH_TYPE" val="CONTENTS"/>
  <p:tag name="ID" val="547134"/>
  <p:tag name="KSO_WM_TEMPLATE_CATEGORY" val="custom"/>
  <p:tag name="KSO_WM_TEMPLATE_INDEX" val="160569"/>
  <p:tag name="KSO_WM_TAG_VERSION" val="1.0"/>
  <p:tag name="KSO_WM_SLIDE_ID" val="custom160569_7"/>
  <p:tag name="KSO_WM_SLIDE_INDEX" val="7"/>
  <p:tag name="KSO_WM_SLIDE_ITEM_CNT" val="1"/>
  <p:tag name="KSO_WM_SLIDE_LAYOUT" val="a_l"/>
  <p:tag name="KSO_WM_SLIDE_LAYOUT_CNT" val="1_1"/>
  <p:tag name="KSO_WM_SLIDE_TYPE" val="contents"/>
  <p:tag name="KSO_WM_BEAUTIFY_FLAG" val="#wm#"/>
  <p:tag name="KSO_WM_DIAGRAM_GROUP_CODE" val="l1-1"/>
</p:tagLst>
</file>

<file path=ppt/tags/tag42.xml><?xml version="1.0" encoding="utf-8"?>
<p:tagLst xmlns:p="http://schemas.openxmlformats.org/presentationml/2006/main">
  <p:tag name="KSO_WM_TAG_VERSION" val="1.0"/>
  <p:tag name="KSO_WM_TEMPLATE_CATEGORY" val="custom"/>
  <p:tag name="KSO_WM_TEMPLATE_INDEX" val="160569"/>
  <p:tag name="KSO_WM_UNIT_ID" val="custom160569_32*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43.xml><?xml version="1.0" encoding="utf-8"?>
<p:tagLst xmlns:p="http://schemas.openxmlformats.org/presentationml/2006/main">
  <p:tag name="KSO_WM_TEMPLATE_CATEGORY" val="custom"/>
  <p:tag name="KSO_WM_TEMPLATE_INDEX" val="160569"/>
  <p:tag name="KSO_WM_TAG_VERSION" val="1.0"/>
  <p:tag name="KSO_WM_SLIDE_ID" val="custom160569_32"/>
  <p:tag name="KSO_WM_SLIDE_INDEX" val="32"/>
  <p:tag name="KSO_WM_SLIDE_ITEM_CNT" val="1"/>
  <p:tag name="KSO_WM_SLIDE_LAYOUT" val="a"/>
  <p:tag name="KSO_WM_SLIDE_LAYOUT_CNT" val="1"/>
  <p:tag name="KSO_WM_SLIDE_TYPE" val="endPage"/>
  <p:tag name="KSO_WM_BEAUTIFY_FLAG" val="#wm#"/>
</p:tagLst>
</file>

<file path=ppt/tags/tag5.xml><?xml version="1.0" encoding="utf-8"?>
<p:tagLst xmlns:p="http://schemas.openxmlformats.org/presentationml/2006/main">
  <p:tag name="KSO_WM_TEMPLATE_THUMBS_INDEX" val="1、4、5、6、10、13、14、15、20、22、23、29、30、31、32"/>
  <p:tag name="KSO_WM_TEMPLATE_CATEGORY" val="custom"/>
  <p:tag name="KSO_WM_TEMPLATE_INDEX" val="160569"/>
  <p:tag name="KSO_WM_TAG_VERSION" val="1.0"/>
  <p:tag name="KSO_WM_SLIDE_ID" val="custom160569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TEMPLATE_CATEGORY" val="custom"/>
  <p:tag name="KSO_WM_TEMPLATE_INDEX" val="160569"/>
  <p:tag name="KSO_WM_UNIT_ID" val="custom16056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160569"/>
  <p:tag name="KSO_WM_TAG_VERSION" val="1.0"/>
  <p:tag name="KSO_WM_SLIDE_ID" val="custom160569_2"/>
  <p:tag name="KSO_WM_SLIDE_INDEX" val="2"/>
  <p:tag name="KSO_WM_SLIDE_ITEM_CNT" val="1"/>
  <p:tag name="KSO_WM_SLIDE_LAYOUT" val="a_f"/>
  <p:tag name="KSO_WM_SLIDE_LAYOUT_CNT" val="1_1"/>
  <p:tag name="KSO_WM_SLIDE_TYPE" val="text"/>
  <p:tag name="KSO_WM_BEAUTIFY_FLAG" val="#wm#"/>
  <p:tag name="KSO_WM_SLIDE_POSITION" val="66*110"/>
  <p:tag name="KSO_WM_SLIDE_SIZE" val="828*377"/>
</p:tagLst>
</file>

<file path=ppt/tags/tag8.xml><?xml version="1.0" encoding="utf-8"?>
<p:tagLst xmlns:p="http://schemas.openxmlformats.org/presentationml/2006/main">
  <p:tag name="KSO_WM_TAG_VERSION" val="1.0"/>
  <p:tag name="KSO_WM_TEMPLATE_CATEGORY" val="custom"/>
  <p:tag name="KSO_WM_TEMPLATE_INDEX" val="160569"/>
  <p:tag name="KSO_WM_UNIT_ID" val="custom160569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TEMPLATE_CATEGORY" val="custom"/>
  <p:tag name="KSO_WM_TEMPLATE_INDEX" val="160569"/>
  <p:tag name="KSO_WM_UNIT_ID" val="custom160569_3*f*1"/>
  <p:tag name="KSO_WM_UNIT_CLEAR" val="1"/>
  <p:tag name="KSO_WM_UNIT_LAYERLEVEL" val="1"/>
  <p:tag name="KSO_WM_UNIT_VALUE" val="208"/>
  <p:tag name="KSO_WM_UNIT_HIGHLIGHT" val="0"/>
  <p:tag name="KSO_WM_UNIT_COMPATIBLE" val="0"/>
  <p:tag name="KSO_WM_UNIT_PRESET_TEXT_INDEX" val="4"/>
  <p:tag name="KSO_WM_UNIT_PRESET_TEXT_LEN" val="157"/>
</p:tagLst>
</file>

<file path=ppt/theme/theme1.xml><?xml version="1.0" encoding="utf-8"?>
<a:theme xmlns:a="http://schemas.openxmlformats.org/drawingml/2006/main" name="Office Theme">
  <a:themeElements>
    <a:clrScheme name="160569">
      <a:dk1>
        <a:sysClr val="windowText" lastClr="000000"/>
      </a:dk1>
      <a:lt1>
        <a:sysClr val="window" lastClr="FFFFFF"/>
      </a:lt1>
      <a:dk2>
        <a:srgbClr val="44546A"/>
      </a:dk2>
      <a:lt2>
        <a:srgbClr val="E7E6E6"/>
      </a:lt2>
      <a:accent1>
        <a:srgbClr val="197CB3"/>
      </a:accent1>
      <a:accent2>
        <a:srgbClr val="EEB500"/>
      </a:accent2>
      <a:accent3>
        <a:srgbClr val="92D050"/>
      </a:accent3>
      <a:accent4>
        <a:srgbClr val="954F72"/>
      </a:accent4>
      <a:accent5>
        <a:srgbClr val="4472C4"/>
      </a:accent5>
      <a:accent6>
        <a:srgbClr val="70AD47"/>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2657</Words>
  <Application>WPS Presentation</Application>
  <PresentationFormat>宽屏</PresentationFormat>
  <Paragraphs>64</Paragraphs>
  <Slides>10</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黑体</vt:lpstr>
      <vt:lpstr>Times New Roman</vt:lpstr>
      <vt:lpstr>Arial Narrow</vt:lpstr>
      <vt:lpstr>Microsoft YaHei</vt:lpstr>
      <vt:lpstr>Calibri</vt:lpstr>
      <vt:lpstr>Arial Unicode MS</vt:lpstr>
      <vt:lpstr>黑体</vt:lpstr>
      <vt:lpstr>Office Theme</vt:lpstr>
      <vt:lpstr>LOREM IPSUM DOLOR</vt:lpstr>
      <vt:lpstr>LOREM IPSUM DOLOR</vt:lpstr>
      <vt:lpstr>LOREM IPSUM DOLOR</vt:lpstr>
      <vt:lpstr>What Does Multiple Instruction, Multiple Data (MIMD) Mean? </vt:lpstr>
      <vt:lpstr>PowerPoint 演示文稿</vt:lpstr>
      <vt:lpstr>PowerPoint 演示文稿</vt:lpstr>
      <vt:lpstr>PowerPoint 演示文稿</vt:lpstr>
      <vt:lpstr>PowerPoint 演示文稿</vt:lpstr>
      <vt:lpstr>PowerPoint 演示文稿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USER</cp:lastModifiedBy>
  <cp:revision>207</cp:revision>
  <dcterms:created xsi:type="dcterms:W3CDTF">2015-10-28T06:09:00Z</dcterms:created>
  <dcterms:modified xsi:type="dcterms:W3CDTF">2022-03-24T22:29:41Z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C9ECAD67D1334788A26620420BD15D53</vt:lpwstr>
  </property>
</Properties>
</file>