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2E6C-D7C4-405D-B485-E2028B4941A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FCD5-00D1-4950-9667-87BFD5B9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3" b="19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International Language Academy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ILA  </a:t>
            </a:r>
          </a:p>
        </p:txBody>
      </p:sp>
    </p:spTree>
    <p:extLst>
      <p:ext uri="{BB962C8B-B14F-4D97-AF65-F5344CB8AC3E}">
        <p14:creationId xmlns:p14="http://schemas.microsoft.com/office/powerpoint/2010/main" val="412147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Diaz Vargas</dc:creator>
  <cp:lastModifiedBy>Alfredo Diaz Vargas</cp:lastModifiedBy>
  <cp:revision>4</cp:revision>
  <dcterms:created xsi:type="dcterms:W3CDTF">2016-09-09T04:32:08Z</dcterms:created>
  <dcterms:modified xsi:type="dcterms:W3CDTF">2016-09-09T06:05:08Z</dcterms:modified>
</cp:coreProperties>
</file>