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lfast25/IBM-Data_science_professional_Certification/tree/main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80498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M Indra Rahmansyah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https://github.com/alfast25/IBM-Data_science_professional_Certification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https://github.com/alfast25/IBM-Data_science_professional_Certification/tree/main/IBM_Data_Science_Professional_Certification/10.Applied_Data_Science_Capstone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https://github.com/alfast25/IBM-Data_science_professional_Certification/tree/main/IBM_Data_Science_Professional_Certification/10.Applied_Data_Science_Capstone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https://github.com/alfast25/IBM-Data_science_professional_Certification/tree/main/IBM_Data_Science_Professional_Certification/10.Applied_Data_Science_Capstone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https://github.com/alfast25/IBM-Data_science_professional_Certification/tree/main/IBM_Data_Science_Professional_Certification/10.Applied_Data_Science_Capstone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https://github.com/alfast25/IBM-Data_science_professional_Certification/tree/main/IBM_Data_Science_Professional_Certification/10.Applied_Data_Science_Capstone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https://github.com/alfast25/IBM-Data_science_professional_Certification/tree/main/IBM_Data_Science_Professional_Certification/10.Applied_Data_Science_Capstone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55188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https://github.com/alfast25/IBM-Data_science_professional_Certification/tree/main/IBM_Data_Science_Professional_Certification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https://github.com/alfast25/IBM-Data_science_professional_Certification/tree/main/IBM_Data_Science_Professional_Certification/10.Applied_Data_Science_Capstone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https://github.com/alfast25/IBM-Data_science_professional_Certification/tree/main/IBM_Data_Science_Professional_Certification/10.Applied_Data_Science_Capstone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2980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 indra rahmansyah</cp:lastModifiedBy>
  <cp:revision>2</cp:revision>
  <dcterms:created xsi:type="dcterms:W3CDTF">2021-08-26T16:53:12Z</dcterms:created>
  <dcterms:modified xsi:type="dcterms:W3CDTF">2024-01-12T06:18:02Z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