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E8608-DDEE-4F37-8BA4-087456AE9B0C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A49722D-43F8-4421-A9E4-C9083650F4FA}">
      <dgm:prSet phldrT="[Text]"/>
      <dgm:spPr/>
      <dgm:t>
        <a:bodyPr/>
        <a:lstStyle/>
        <a:p>
          <a:r>
            <a:rPr lang="en-US" dirty="0" smtClean="0"/>
            <a:t>BISNIS</a:t>
          </a:r>
          <a:endParaRPr lang="en-US" dirty="0"/>
        </a:p>
      </dgm:t>
    </dgm:pt>
    <dgm:pt modelId="{2A26FCE7-651D-43F7-B181-1E87B00A2BAC}" type="parTrans" cxnId="{C47936D0-711F-446D-8CA2-592C6385F3C8}">
      <dgm:prSet/>
      <dgm:spPr/>
      <dgm:t>
        <a:bodyPr/>
        <a:lstStyle/>
        <a:p>
          <a:endParaRPr lang="en-US"/>
        </a:p>
      </dgm:t>
    </dgm:pt>
    <dgm:pt modelId="{68D51D45-E88E-4EAE-96AE-6473E18D3E9D}" type="sibTrans" cxnId="{C47936D0-711F-446D-8CA2-592C6385F3C8}">
      <dgm:prSet/>
      <dgm:spPr/>
      <dgm:t>
        <a:bodyPr/>
        <a:lstStyle/>
        <a:p>
          <a:endParaRPr lang="en-US"/>
        </a:p>
      </dgm:t>
    </dgm:pt>
    <dgm:pt modelId="{9D2FADC5-16DD-43C5-A3FC-410D149DC724}">
      <dgm:prSet phldrT="[Text]"/>
      <dgm:spPr/>
      <dgm:t>
        <a:bodyPr/>
        <a:lstStyle/>
        <a:p>
          <a:pPr algn="ctr"/>
          <a:r>
            <a:rPr lang="en-US" dirty="0" err="1" smtClean="0"/>
            <a:t>Ekonomi</a:t>
          </a:r>
          <a:endParaRPr lang="en-US" dirty="0"/>
        </a:p>
      </dgm:t>
    </dgm:pt>
    <dgm:pt modelId="{CDD7AE05-95C7-41B9-8DB3-BF16D1ABC74D}" type="parTrans" cxnId="{FAC87C05-BC15-470F-A87C-E6CD7BD3906F}">
      <dgm:prSet/>
      <dgm:spPr/>
      <dgm:t>
        <a:bodyPr/>
        <a:lstStyle/>
        <a:p>
          <a:endParaRPr lang="en-US"/>
        </a:p>
      </dgm:t>
    </dgm:pt>
    <dgm:pt modelId="{4C780AE0-3984-4899-A554-2807F8DD5F6E}" type="sibTrans" cxnId="{FAC87C05-BC15-470F-A87C-E6CD7BD3906F}">
      <dgm:prSet/>
      <dgm:spPr/>
      <dgm:t>
        <a:bodyPr/>
        <a:lstStyle/>
        <a:p>
          <a:endParaRPr lang="en-US"/>
        </a:p>
      </dgm:t>
    </dgm:pt>
    <dgm:pt modelId="{C85EE813-AC62-40E2-86BF-6DB5DC1DD9E9}">
      <dgm:prSet phldrT="[Text]"/>
      <dgm:spPr/>
      <dgm:t>
        <a:bodyPr/>
        <a:lstStyle/>
        <a:p>
          <a:pPr algn="ctr"/>
          <a:r>
            <a:rPr lang="en-US" dirty="0" smtClean="0"/>
            <a:t>Moral</a:t>
          </a:r>
          <a:endParaRPr lang="en-US" dirty="0"/>
        </a:p>
      </dgm:t>
    </dgm:pt>
    <dgm:pt modelId="{91C5A359-E76E-4963-95C9-A093FFBBA3F1}" type="parTrans" cxnId="{776B5AC4-82F9-4C26-8C37-ECF7E776EB20}">
      <dgm:prSet/>
      <dgm:spPr/>
      <dgm:t>
        <a:bodyPr/>
        <a:lstStyle/>
        <a:p>
          <a:endParaRPr lang="en-US"/>
        </a:p>
      </dgm:t>
    </dgm:pt>
    <dgm:pt modelId="{C226CB55-75E4-403E-BC4E-E123AB20D0A8}" type="sibTrans" cxnId="{776B5AC4-82F9-4C26-8C37-ECF7E776EB20}">
      <dgm:prSet/>
      <dgm:spPr/>
      <dgm:t>
        <a:bodyPr/>
        <a:lstStyle/>
        <a:p>
          <a:endParaRPr lang="en-US"/>
        </a:p>
      </dgm:t>
    </dgm:pt>
    <dgm:pt modelId="{DA69E9FB-236D-4F3C-A081-767A5D848E2D}">
      <dgm:prSet phldrT="[Text]"/>
      <dgm:spPr/>
      <dgm:t>
        <a:bodyPr/>
        <a:lstStyle/>
        <a:p>
          <a:pPr algn="ctr"/>
          <a:r>
            <a:rPr lang="en-US" dirty="0" err="1" smtClean="0"/>
            <a:t>Hukum</a:t>
          </a:r>
          <a:endParaRPr lang="en-US" dirty="0"/>
        </a:p>
      </dgm:t>
    </dgm:pt>
    <dgm:pt modelId="{FB8D6294-0EB9-442F-A124-5D33522FBF20}" type="parTrans" cxnId="{CD3E1272-D6BB-467D-BE1B-5C211F7F88F3}">
      <dgm:prSet/>
      <dgm:spPr/>
      <dgm:t>
        <a:bodyPr/>
        <a:lstStyle/>
        <a:p>
          <a:endParaRPr lang="en-US"/>
        </a:p>
      </dgm:t>
    </dgm:pt>
    <dgm:pt modelId="{8C9412F0-46AC-419A-A7DA-AC3C20CB0B2A}" type="sibTrans" cxnId="{CD3E1272-D6BB-467D-BE1B-5C211F7F88F3}">
      <dgm:prSet/>
      <dgm:spPr/>
      <dgm:t>
        <a:bodyPr/>
        <a:lstStyle/>
        <a:p>
          <a:endParaRPr lang="en-US"/>
        </a:p>
      </dgm:t>
    </dgm:pt>
    <dgm:pt modelId="{D59DC0B6-7C3A-47A3-9D6C-763D1B10A258}">
      <dgm:prSet phldrT="[Text]"/>
      <dgm:spPr/>
      <dgm:t>
        <a:bodyPr/>
        <a:lstStyle/>
        <a:p>
          <a:pPr algn="ctr"/>
          <a:r>
            <a:rPr lang="en-US" dirty="0" err="1" smtClean="0"/>
            <a:t>Bisnis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ekonomis</a:t>
          </a:r>
          <a:endParaRPr lang="en-US" dirty="0"/>
        </a:p>
      </dgm:t>
    </dgm:pt>
    <dgm:pt modelId="{1786933F-BBFE-46C4-83F5-58736B0E4641}" type="parTrans" cxnId="{DDC07946-8795-4B7B-9CF7-1C277709266F}">
      <dgm:prSet/>
      <dgm:spPr/>
      <dgm:t>
        <a:bodyPr/>
        <a:lstStyle/>
        <a:p>
          <a:endParaRPr lang="en-US"/>
        </a:p>
      </dgm:t>
    </dgm:pt>
    <dgm:pt modelId="{334511F6-9943-43C6-84BF-48A8E4133AC3}" type="sibTrans" cxnId="{DDC07946-8795-4B7B-9CF7-1C277709266F}">
      <dgm:prSet/>
      <dgm:spPr/>
      <dgm:t>
        <a:bodyPr/>
        <a:lstStyle/>
        <a:p>
          <a:endParaRPr lang="en-US"/>
        </a:p>
      </dgm:t>
    </dgm:pt>
    <dgm:pt modelId="{26B89752-16A0-43B3-A30E-99E35393AB8F}">
      <dgm:prSet phldrT="[Text]"/>
      <dgm:spPr/>
      <dgm:t>
        <a:bodyPr/>
        <a:lstStyle/>
        <a:p>
          <a:pPr algn="ctr"/>
          <a:r>
            <a:rPr lang="en-US" dirty="0" err="1" smtClean="0"/>
            <a:t>Bisnis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boleh</a:t>
          </a:r>
          <a:r>
            <a:rPr lang="en-US" dirty="0" smtClean="0"/>
            <a:t> </a:t>
          </a:r>
          <a:r>
            <a:rPr lang="en-US" dirty="0" err="1" smtClean="0"/>
            <a:t>merugikan</a:t>
          </a:r>
          <a:r>
            <a:rPr lang="en-US" dirty="0" smtClean="0"/>
            <a:t> </a:t>
          </a:r>
          <a:r>
            <a:rPr lang="en-US" dirty="0" err="1" smtClean="0"/>
            <a:t>pihak</a:t>
          </a:r>
          <a:r>
            <a:rPr lang="en-US" dirty="0" smtClean="0"/>
            <a:t> lain</a:t>
          </a:r>
          <a:endParaRPr lang="en-US" dirty="0"/>
        </a:p>
      </dgm:t>
    </dgm:pt>
    <dgm:pt modelId="{59C8634E-8D59-463A-89FF-AA4AB816893A}" type="parTrans" cxnId="{9F81CDDE-9770-4462-BEB7-055CB4EE4864}">
      <dgm:prSet/>
      <dgm:spPr/>
      <dgm:t>
        <a:bodyPr/>
        <a:lstStyle/>
        <a:p>
          <a:endParaRPr lang="en-US"/>
        </a:p>
      </dgm:t>
    </dgm:pt>
    <dgm:pt modelId="{B3F36C76-D275-4692-8240-658482A1646C}" type="sibTrans" cxnId="{9F81CDDE-9770-4462-BEB7-055CB4EE4864}">
      <dgm:prSet/>
      <dgm:spPr/>
      <dgm:t>
        <a:bodyPr/>
        <a:lstStyle/>
        <a:p>
          <a:endParaRPr lang="en-US"/>
        </a:p>
      </dgm:t>
    </dgm:pt>
    <dgm:pt modelId="{94A8C232-D7CB-4A67-85D8-351782988FA0}">
      <dgm:prSet phldrT="[Text]"/>
      <dgm:spPr/>
      <dgm:t>
        <a:bodyPr/>
        <a:lstStyle/>
        <a:p>
          <a:pPr algn="ctr"/>
          <a:r>
            <a:rPr lang="en-US" dirty="0" err="1" smtClean="0"/>
            <a:t>Bisnis</a:t>
          </a:r>
          <a:r>
            <a:rPr lang="en-US" dirty="0" smtClean="0"/>
            <a:t> yang </a:t>
          </a:r>
          <a:r>
            <a:rPr lang="en-US" dirty="0" err="1" smtClean="0"/>
            <a:t>baik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yang </a:t>
          </a:r>
          <a:r>
            <a:rPr lang="en-US" dirty="0" err="1" smtClean="0"/>
            <a:t>diperbolehkan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hukum</a:t>
          </a:r>
          <a:r>
            <a:rPr lang="en-US" dirty="0" smtClean="0"/>
            <a:t> yang </a:t>
          </a:r>
          <a:r>
            <a:rPr lang="en-US" dirty="0" err="1" smtClean="0"/>
            <a:t>berlaku</a:t>
          </a:r>
          <a:r>
            <a:rPr lang="en-US" dirty="0" smtClean="0"/>
            <a:t> </a:t>
          </a:r>
          <a:endParaRPr lang="en-US" dirty="0"/>
        </a:p>
      </dgm:t>
    </dgm:pt>
    <dgm:pt modelId="{6E254C3A-9395-43CD-8B9F-2591E26D4C10}" type="parTrans" cxnId="{8BFDF9C7-5E03-467C-9C08-464774A0134A}">
      <dgm:prSet/>
      <dgm:spPr/>
      <dgm:t>
        <a:bodyPr/>
        <a:lstStyle/>
        <a:p>
          <a:endParaRPr lang="en-US"/>
        </a:p>
      </dgm:t>
    </dgm:pt>
    <dgm:pt modelId="{A451FF33-A174-479D-83B3-A981FDFAC477}" type="sibTrans" cxnId="{8BFDF9C7-5E03-467C-9C08-464774A0134A}">
      <dgm:prSet/>
      <dgm:spPr/>
      <dgm:t>
        <a:bodyPr/>
        <a:lstStyle/>
        <a:p>
          <a:endParaRPr lang="en-US"/>
        </a:p>
      </dgm:t>
    </dgm:pt>
    <dgm:pt modelId="{33B5D658-EEFC-486B-8A1B-DD47DE68C14E}" type="pres">
      <dgm:prSet presAssocID="{4F0E8608-DDEE-4F37-8BA4-087456AE9B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78600D-8ED3-468C-BF20-0B2ED8F4D30F}" type="pres">
      <dgm:prSet presAssocID="{3A49722D-43F8-4421-A9E4-C9083650F4FA}" presName="root1" presStyleCnt="0"/>
      <dgm:spPr/>
    </dgm:pt>
    <dgm:pt modelId="{ED6F0FB1-1863-45BC-ADA1-A419DA31B1CF}" type="pres">
      <dgm:prSet presAssocID="{3A49722D-43F8-4421-A9E4-C9083650F4FA}" presName="LevelOneTextNode" presStyleLbl="node0" presStyleIdx="0" presStyleCnt="1">
        <dgm:presLayoutVars>
          <dgm:chPref val="3"/>
        </dgm:presLayoutVars>
      </dgm:prSet>
      <dgm:spPr/>
    </dgm:pt>
    <dgm:pt modelId="{09E23EA5-8804-418E-86B7-30F8E467BA1C}" type="pres">
      <dgm:prSet presAssocID="{3A49722D-43F8-4421-A9E4-C9083650F4FA}" presName="level2hierChild" presStyleCnt="0"/>
      <dgm:spPr/>
    </dgm:pt>
    <dgm:pt modelId="{C7D9D811-A6A1-4E9F-BD72-F2C2C7144825}" type="pres">
      <dgm:prSet presAssocID="{CDD7AE05-95C7-41B9-8DB3-BF16D1ABC74D}" presName="conn2-1" presStyleLbl="parChTrans1D2" presStyleIdx="0" presStyleCnt="3"/>
      <dgm:spPr/>
    </dgm:pt>
    <dgm:pt modelId="{955DCF83-0B41-4B03-ABA9-70A459DBCA3F}" type="pres">
      <dgm:prSet presAssocID="{CDD7AE05-95C7-41B9-8DB3-BF16D1ABC74D}" presName="connTx" presStyleLbl="parChTrans1D2" presStyleIdx="0" presStyleCnt="3"/>
      <dgm:spPr/>
    </dgm:pt>
    <dgm:pt modelId="{B34D437C-6FC8-49E7-8118-ACEF0246FEA0}" type="pres">
      <dgm:prSet presAssocID="{9D2FADC5-16DD-43C5-A3FC-410D149DC724}" presName="root2" presStyleCnt="0"/>
      <dgm:spPr/>
    </dgm:pt>
    <dgm:pt modelId="{313E1A02-8907-4861-A0C1-CF97B7C72576}" type="pres">
      <dgm:prSet presAssocID="{9D2FADC5-16DD-43C5-A3FC-410D149DC72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4924-0155-412A-8BBB-AB11AF6D8959}" type="pres">
      <dgm:prSet presAssocID="{9D2FADC5-16DD-43C5-A3FC-410D149DC724}" presName="level3hierChild" presStyleCnt="0"/>
      <dgm:spPr/>
    </dgm:pt>
    <dgm:pt modelId="{ABA12008-4DFB-4A7F-AC07-9B9C555FAAE2}" type="pres">
      <dgm:prSet presAssocID="{1786933F-BBFE-46C4-83F5-58736B0E4641}" presName="conn2-1" presStyleLbl="parChTrans1D3" presStyleIdx="0" presStyleCnt="3"/>
      <dgm:spPr/>
    </dgm:pt>
    <dgm:pt modelId="{F05B39F4-70EA-43B8-8643-31030D1692F5}" type="pres">
      <dgm:prSet presAssocID="{1786933F-BBFE-46C4-83F5-58736B0E4641}" presName="connTx" presStyleLbl="parChTrans1D3" presStyleIdx="0" presStyleCnt="3"/>
      <dgm:spPr/>
    </dgm:pt>
    <dgm:pt modelId="{BD88E2BA-F39F-4350-9CC5-81CBCCB9D4B8}" type="pres">
      <dgm:prSet presAssocID="{D59DC0B6-7C3A-47A3-9D6C-763D1B10A258}" presName="root2" presStyleCnt="0"/>
      <dgm:spPr/>
    </dgm:pt>
    <dgm:pt modelId="{F7C740E8-B4CF-4FCE-A4CA-2F2961BF7FFE}" type="pres">
      <dgm:prSet presAssocID="{D59DC0B6-7C3A-47A3-9D6C-763D1B10A25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A00E4-77F2-43B7-8666-269BD7C63DFB}" type="pres">
      <dgm:prSet presAssocID="{D59DC0B6-7C3A-47A3-9D6C-763D1B10A258}" presName="level3hierChild" presStyleCnt="0"/>
      <dgm:spPr/>
    </dgm:pt>
    <dgm:pt modelId="{666B91CA-1341-43B5-A03C-9D5D0540C470}" type="pres">
      <dgm:prSet presAssocID="{91C5A359-E76E-4963-95C9-A093FFBBA3F1}" presName="conn2-1" presStyleLbl="parChTrans1D2" presStyleIdx="1" presStyleCnt="3"/>
      <dgm:spPr/>
    </dgm:pt>
    <dgm:pt modelId="{B2E541BE-8727-4BC5-A747-6EE39A263C9A}" type="pres">
      <dgm:prSet presAssocID="{91C5A359-E76E-4963-95C9-A093FFBBA3F1}" presName="connTx" presStyleLbl="parChTrans1D2" presStyleIdx="1" presStyleCnt="3"/>
      <dgm:spPr/>
    </dgm:pt>
    <dgm:pt modelId="{77E1CA57-B6D8-49FF-BF78-0AE61BC13436}" type="pres">
      <dgm:prSet presAssocID="{C85EE813-AC62-40E2-86BF-6DB5DC1DD9E9}" presName="root2" presStyleCnt="0"/>
      <dgm:spPr/>
    </dgm:pt>
    <dgm:pt modelId="{7FE43463-F7B7-4825-A5C8-D424A56C7AAE}" type="pres">
      <dgm:prSet presAssocID="{C85EE813-AC62-40E2-86BF-6DB5DC1DD9E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D196E-2574-4685-807A-1D1E844CE2DE}" type="pres">
      <dgm:prSet presAssocID="{C85EE813-AC62-40E2-86BF-6DB5DC1DD9E9}" presName="level3hierChild" presStyleCnt="0"/>
      <dgm:spPr/>
    </dgm:pt>
    <dgm:pt modelId="{2CEA7463-EAE9-40FC-81A6-FA17A1C028F7}" type="pres">
      <dgm:prSet presAssocID="{59C8634E-8D59-463A-89FF-AA4AB816893A}" presName="conn2-1" presStyleLbl="parChTrans1D3" presStyleIdx="1" presStyleCnt="3"/>
      <dgm:spPr/>
    </dgm:pt>
    <dgm:pt modelId="{BE764F91-27A7-4388-B8BC-2083EF12F8F3}" type="pres">
      <dgm:prSet presAssocID="{59C8634E-8D59-463A-89FF-AA4AB816893A}" presName="connTx" presStyleLbl="parChTrans1D3" presStyleIdx="1" presStyleCnt="3"/>
      <dgm:spPr/>
    </dgm:pt>
    <dgm:pt modelId="{05452610-8624-4087-9A72-92D2D34E7DC2}" type="pres">
      <dgm:prSet presAssocID="{26B89752-16A0-43B3-A30E-99E35393AB8F}" presName="root2" presStyleCnt="0"/>
      <dgm:spPr/>
    </dgm:pt>
    <dgm:pt modelId="{15557E55-3684-4399-9C22-9EC7A79DBC7F}" type="pres">
      <dgm:prSet presAssocID="{26B89752-16A0-43B3-A30E-99E35393AB8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86A0F0-3F4E-4683-9082-8B1E3D98ADE8}" type="pres">
      <dgm:prSet presAssocID="{26B89752-16A0-43B3-A30E-99E35393AB8F}" presName="level3hierChild" presStyleCnt="0"/>
      <dgm:spPr/>
    </dgm:pt>
    <dgm:pt modelId="{6BB5EF1B-7ED2-4C90-9487-CCB8804F6A55}" type="pres">
      <dgm:prSet presAssocID="{FB8D6294-0EB9-442F-A124-5D33522FBF20}" presName="conn2-1" presStyleLbl="parChTrans1D2" presStyleIdx="2" presStyleCnt="3"/>
      <dgm:spPr/>
    </dgm:pt>
    <dgm:pt modelId="{71090939-09B3-4414-8E92-93D9493F88D9}" type="pres">
      <dgm:prSet presAssocID="{FB8D6294-0EB9-442F-A124-5D33522FBF20}" presName="connTx" presStyleLbl="parChTrans1D2" presStyleIdx="2" presStyleCnt="3"/>
      <dgm:spPr/>
    </dgm:pt>
    <dgm:pt modelId="{90A07180-DE94-456C-BD40-18E6698DCFB8}" type="pres">
      <dgm:prSet presAssocID="{DA69E9FB-236D-4F3C-A081-767A5D848E2D}" presName="root2" presStyleCnt="0"/>
      <dgm:spPr/>
    </dgm:pt>
    <dgm:pt modelId="{F4959205-A51D-4599-AE56-4116C81D81C5}" type="pres">
      <dgm:prSet presAssocID="{DA69E9FB-236D-4F3C-A081-767A5D848E2D}" presName="LevelTwoTextNode" presStyleLbl="node2" presStyleIdx="2" presStyleCnt="3">
        <dgm:presLayoutVars>
          <dgm:chPref val="3"/>
        </dgm:presLayoutVars>
      </dgm:prSet>
      <dgm:spPr/>
    </dgm:pt>
    <dgm:pt modelId="{7C3F0C1A-8CEE-4AC5-8FF5-FFF7B01A0BE0}" type="pres">
      <dgm:prSet presAssocID="{DA69E9FB-236D-4F3C-A081-767A5D848E2D}" presName="level3hierChild" presStyleCnt="0"/>
      <dgm:spPr/>
    </dgm:pt>
    <dgm:pt modelId="{957DF177-2641-45F2-8E95-34425E5A5CAE}" type="pres">
      <dgm:prSet presAssocID="{6E254C3A-9395-43CD-8B9F-2591E26D4C10}" presName="conn2-1" presStyleLbl="parChTrans1D3" presStyleIdx="2" presStyleCnt="3"/>
      <dgm:spPr/>
    </dgm:pt>
    <dgm:pt modelId="{65B0553C-E846-4902-933D-A4F96794DAE3}" type="pres">
      <dgm:prSet presAssocID="{6E254C3A-9395-43CD-8B9F-2591E26D4C10}" presName="connTx" presStyleLbl="parChTrans1D3" presStyleIdx="2" presStyleCnt="3"/>
      <dgm:spPr/>
    </dgm:pt>
    <dgm:pt modelId="{B756C691-B823-4FCC-8C21-73D48274C361}" type="pres">
      <dgm:prSet presAssocID="{94A8C232-D7CB-4A67-85D8-351782988FA0}" presName="root2" presStyleCnt="0"/>
      <dgm:spPr/>
    </dgm:pt>
    <dgm:pt modelId="{4BBE012B-9E1B-477A-8F5F-E5B1B3C2E166}" type="pres">
      <dgm:prSet presAssocID="{94A8C232-D7CB-4A67-85D8-351782988FA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9EC93-04C4-47C3-A133-253A7445F1EA}" type="pres">
      <dgm:prSet presAssocID="{94A8C232-D7CB-4A67-85D8-351782988FA0}" presName="level3hierChild" presStyleCnt="0"/>
      <dgm:spPr/>
    </dgm:pt>
  </dgm:ptLst>
  <dgm:cxnLst>
    <dgm:cxn modelId="{776B5AC4-82F9-4C26-8C37-ECF7E776EB20}" srcId="{3A49722D-43F8-4421-A9E4-C9083650F4FA}" destId="{C85EE813-AC62-40E2-86BF-6DB5DC1DD9E9}" srcOrd="1" destOrd="0" parTransId="{91C5A359-E76E-4963-95C9-A093FFBBA3F1}" sibTransId="{C226CB55-75E4-403E-BC4E-E123AB20D0A8}"/>
    <dgm:cxn modelId="{9DED07B2-15E6-49F5-8139-982AEFC0E34F}" type="presOf" srcId="{DA69E9FB-236D-4F3C-A081-767A5D848E2D}" destId="{F4959205-A51D-4599-AE56-4116C81D81C5}" srcOrd="0" destOrd="0" presId="urn:microsoft.com/office/officeart/2008/layout/HorizontalMultiLevelHierarchy"/>
    <dgm:cxn modelId="{931AACBD-D08A-40CA-87BB-91AEAE940E61}" type="presOf" srcId="{59C8634E-8D59-463A-89FF-AA4AB816893A}" destId="{BE764F91-27A7-4388-B8BC-2083EF12F8F3}" srcOrd="1" destOrd="0" presId="urn:microsoft.com/office/officeart/2008/layout/HorizontalMultiLevelHierarchy"/>
    <dgm:cxn modelId="{9233F513-FE61-43D2-8309-24DCC45D6D7D}" type="presOf" srcId="{C85EE813-AC62-40E2-86BF-6DB5DC1DD9E9}" destId="{7FE43463-F7B7-4825-A5C8-D424A56C7AAE}" srcOrd="0" destOrd="0" presId="urn:microsoft.com/office/officeart/2008/layout/HorizontalMultiLevelHierarchy"/>
    <dgm:cxn modelId="{711045EB-FFA1-4212-9BBF-BC74FEE0B379}" type="presOf" srcId="{3A49722D-43F8-4421-A9E4-C9083650F4FA}" destId="{ED6F0FB1-1863-45BC-ADA1-A419DA31B1CF}" srcOrd="0" destOrd="0" presId="urn:microsoft.com/office/officeart/2008/layout/HorizontalMultiLevelHierarchy"/>
    <dgm:cxn modelId="{AE2503B8-B75C-40E3-B7D3-98EACDCB8D75}" type="presOf" srcId="{9D2FADC5-16DD-43C5-A3FC-410D149DC724}" destId="{313E1A02-8907-4861-A0C1-CF97B7C72576}" srcOrd="0" destOrd="0" presId="urn:microsoft.com/office/officeart/2008/layout/HorizontalMultiLevelHierarchy"/>
    <dgm:cxn modelId="{92B173C8-0F7E-4A59-9679-64218852AECC}" type="presOf" srcId="{91C5A359-E76E-4963-95C9-A093FFBBA3F1}" destId="{666B91CA-1341-43B5-A03C-9D5D0540C470}" srcOrd="0" destOrd="0" presId="urn:microsoft.com/office/officeart/2008/layout/HorizontalMultiLevelHierarchy"/>
    <dgm:cxn modelId="{1D8E7E56-AC86-4BFB-93B7-0A9C88429FCD}" type="presOf" srcId="{FB8D6294-0EB9-442F-A124-5D33522FBF20}" destId="{71090939-09B3-4414-8E92-93D9493F88D9}" srcOrd="1" destOrd="0" presId="urn:microsoft.com/office/officeart/2008/layout/HorizontalMultiLevelHierarchy"/>
    <dgm:cxn modelId="{18CED6A4-0ABA-4AD0-B525-2009278AC0CC}" type="presOf" srcId="{1786933F-BBFE-46C4-83F5-58736B0E4641}" destId="{ABA12008-4DFB-4A7F-AC07-9B9C555FAAE2}" srcOrd="0" destOrd="0" presId="urn:microsoft.com/office/officeart/2008/layout/HorizontalMultiLevelHierarchy"/>
    <dgm:cxn modelId="{BD37539F-3002-48D0-94B7-B3114716851E}" type="presOf" srcId="{1786933F-BBFE-46C4-83F5-58736B0E4641}" destId="{F05B39F4-70EA-43B8-8643-31030D1692F5}" srcOrd="1" destOrd="0" presId="urn:microsoft.com/office/officeart/2008/layout/HorizontalMultiLevelHierarchy"/>
    <dgm:cxn modelId="{DED57E78-B2A1-430E-A431-C4AB774A444B}" type="presOf" srcId="{26B89752-16A0-43B3-A30E-99E35393AB8F}" destId="{15557E55-3684-4399-9C22-9EC7A79DBC7F}" srcOrd="0" destOrd="0" presId="urn:microsoft.com/office/officeart/2008/layout/HorizontalMultiLevelHierarchy"/>
    <dgm:cxn modelId="{4092D851-9122-4047-BDA0-6AD17E98E762}" type="presOf" srcId="{59C8634E-8D59-463A-89FF-AA4AB816893A}" destId="{2CEA7463-EAE9-40FC-81A6-FA17A1C028F7}" srcOrd="0" destOrd="0" presId="urn:microsoft.com/office/officeart/2008/layout/HorizontalMultiLevelHierarchy"/>
    <dgm:cxn modelId="{D05F2F96-8D6F-4C0A-8BA9-C2217A8C5A33}" type="presOf" srcId="{D59DC0B6-7C3A-47A3-9D6C-763D1B10A258}" destId="{F7C740E8-B4CF-4FCE-A4CA-2F2961BF7FFE}" srcOrd="0" destOrd="0" presId="urn:microsoft.com/office/officeart/2008/layout/HorizontalMultiLevelHierarchy"/>
    <dgm:cxn modelId="{370E74C4-86FE-4771-AEB4-A7DEC08006CA}" type="presOf" srcId="{94A8C232-D7CB-4A67-85D8-351782988FA0}" destId="{4BBE012B-9E1B-477A-8F5F-E5B1B3C2E166}" srcOrd="0" destOrd="0" presId="urn:microsoft.com/office/officeart/2008/layout/HorizontalMultiLevelHierarchy"/>
    <dgm:cxn modelId="{DB6FEBBB-0F9E-4293-8620-B4D2B8E5479F}" type="presOf" srcId="{6E254C3A-9395-43CD-8B9F-2591E26D4C10}" destId="{65B0553C-E846-4902-933D-A4F96794DAE3}" srcOrd="1" destOrd="0" presId="urn:microsoft.com/office/officeart/2008/layout/HorizontalMultiLevelHierarchy"/>
    <dgm:cxn modelId="{CD3E1272-D6BB-467D-BE1B-5C211F7F88F3}" srcId="{3A49722D-43F8-4421-A9E4-C9083650F4FA}" destId="{DA69E9FB-236D-4F3C-A081-767A5D848E2D}" srcOrd="2" destOrd="0" parTransId="{FB8D6294-0EB9-442F-A124-5D33522FBF20}" sibTransId="{8C9412F0-46AC-419A-A7DA-AC3C20CB0B2A}"/>
    <dgm:cxn modelId="{9F81CDDE-9770-4462-BEB7-055CB4EE4864}" srcId="{C85EE813-AC62-40E2-86BF-6DB5DC1DD9E9}" destId="{26B89752-16A0-43B3-A30E-99E35393AB8F}" srcOrd="0" destOrd="0" parTransId="{59C8634E-8D59-463A-89FF-AA4AB816893A}" sibTransId="{B3F36C76-D275-4692-8240-658482A1646C}"/>
    <dgm:cxn modelId="{518E29C4-3859-464B-853E-47BB3BBEACE3}" type="presOf" srcId="{91C5A359-E76E-4963-95C9-A093FFBBA3F1}" destId="{B2E541BE-8727-4BC5-A747-6EE39A263C9A}" srcOrd="1" destOrd="0" presId="urn:microsoft.com/office/officeart/2008/layout/HorizontalMultiLevelHierarchy"/>
    <dgm:cxn modelId="{F7C1AB15-C42B-448D-A131-2E015086D9E1}" type="presOf" srcId="{4F0E8608-DDEE-4F37-8BA4-087456AE9B0C}" destId="{33B5D658-EEFC-486B-8A1B-DD47DE68C14E}" srcOrd="0" destOrd="0" presId="urn:microsoft.com/office/officeart/2008/layout/HorizontalMultiLevelHierarchy"/>
    <dgm:cxn modelId="{4E1588CA-26E6-4082-A01B-B18752C9D81D}" type="presOf" srcId="{FB8D6294-0EB9-442F-A124-5D33522FBF20}" destId="{6BB5EF1B-7ED2-4C90-9487-CCB8804F6A55}" srcOrd="0" destOrd="0" presId="urn:microsoft.com/office/officeart/2008/layout/HorizontalMultiLevelHierarchy"/>
    <dgm:cxn modelId="{2E83E664-4090-4919-9E5C-A7101889BA46}" type="presOf" srcId="{6E254C3A-9395-43CD-8B9F-2591E26D4C10}" destId="{957DF177-2641-45F2-8E95-34425E5A5CAE}" srcOrd="0" destOrd="0" presId="urn:microsoft.com/office/officeart/2008/layout/HorizontalMultiLevelHierarchy"/>
    <dgm:cxn modelId="{FAC87C05-BC15-470F-A87C-E6CD7BD3906F}" srcId="{3A49722D-43F8-4421-A9E4-C9083650F4FA}" destId="{9D2FADC5-16DD-43C5-A3FC-410D149DC724}" srcOrd="0" destOrd="0" parTransId="{CDD7AE05-95C7-41B9-8DB3-BF16D1ABC74D}" sibTransId="{4C780AE0-3984-4899-A554-2807F8DD5F6E}"/>
    <dgm:cxn modelId="{8BFDF9C7-5E03-467C-9C08-464774A0134A}" srcId="{DA69E9FB-236D-4F3C-A081-767A5D848E2D}" destId="{94A8C232-D7CB-4A67-85D8-351782988FA0}" srcOrd="0" destOrd="0" parTransId="{6E254C3A-9395-43CD-8B9F-2591E26D4C10}" sibTransId="{A451FF33-A174-479D-83B3-A981FDFAC477}"/>
    <dgm:cxn modelId="{C47936D0-711F-446D-8CA2-592C6385F3C8}" srcId="{4F0E8608-DDEE-4F37-8BA4-087456AE9B0C}" destId="{3A49722D-43F8-4421-A9E4-C9083650F4FA}" srcOrd="0" destOrd="0" parTransId="{2A26FCE7-651D-43F7-B181-1E87B00A2BAC}" sibTransId="{68D51D45-E88E-4EAE-96AE-6473E18D3E9D}"/>
    <dgm:cxn modelId="{DDC07946-8795-4B7B-9CF7-1C277709266F}" srcId="{9D2FADC5-16DD-43C5-A3FC-410D149DC724}" destId="{D59DC0B6-7C3A-47A3-9D6C-763D1B10A258}" srcOrd="0" destOrd="0" parTransId="{1786933F-BBFE-46C4-83F5-58736B0E4641}" sibTransId="{334511F6-9943-43C6-84BF-48A8E4133AC3}"/>
    <dgm:cxn modelId="{86F21F68-5C28-4973-9D83-7922FA9A0B09}" type="presOf" srcId="{CDD7AE05-95C7-41B9-8DB3-BF16D1ABC74D}" destId="{955DCF83-0B41-4B03-ABA9-70A459DBCA3F}" srcOrd="1" destOrd="0" presId="urn:microsoft.com/office/officeart/2008/layout/HorizontalMultiLevelHierarchy"/>
    <dgm:cxn modelId="{78E0D187-800E-4E95-B8E2-1B087443238A}" type="presOf" srcId="{CDD7AE05-95C7-41B9-8DB3-BF16D1ABC74D}" destId="{C7D9D811-A6A1-4E9F-BD72-F2C2C7144825}" srcOrd="0" destOrd="0" presId="urn:microsoft.com/office/officeart/2008/layout/HorizontalMultiLevelHierarchy"/>
    <dgm:cxn modelId="{D33F95F1-5521-4765-BABB-BCB7EDA9139F}" type="presParOf" srcId="{33B5D658-EEFC-486B-8A1B-DD47DE68C14E}" destId="{1F78600D-8ED3-468C-BF20-0B2ED8F4D30F}" srcOrd="0" destOrd="0" presId="urn:microsoft.com/office/officeart/2008/layout/HorizontalMultiLevelHierarchy"/>
    <dgm:cxn modelId="{B257F031-5BF1-4C4A-BECD-D61C683CD3FA}" type="presParOf" srcId="{1F78600D-8ED3-468C-BF20-0B2ED8F4D30F}" destId="{ED6F0FB1-1863-45BC-ADA1-A419DA31B1CF}" srcOrd="0" destOrd="0" presId="urn:microsoft.com/office/officeart/2008/layout/HorizontalMultiLevelHierarchy"/>
    <dgm:cxn modelId="{190A3697-8BE0-4441-A4E0-BBC70CC55FCC}" type="presParOf" srcId="{1F78600D-8ED3-468C-BF20-0B2ED8F4D30F}" destId="{09E23EA5-8804-418E-86B7-30F8E467BA1C}" srcOrd="1" destOrd="0" presId="urn:microsoft.com/office/officeart/2008/layout/HorizontalMultiLevelHierarchy"/>
    <dgm:cxn modelId="{D30D47F7-E15F-4C93-A820-738E41BC5DA7}" type="presParOf" srcId="{09E23EA5-8804-418E-86B7-30F8E467BA1C}" destId="{C7D9D811-A6A1-4E9F-BD72-F2C2C7144825}" srcOrd="0" destOrd="0" presId="urn:microsoft.com/office/officeart/2008/layout/HorizontalMultiLevelHierarchy"/>
    <dgm:cxn modelId="{922030D8-18DD-4E09-948E-9D690118C2BF}" type="presParOf" srcId="{C7D9D811-A6A1-4E9F-BD72-F2C2C7144825}" destId="{955DCF83-0B41-4B03-ABA9-70A459DBCA3F}" srcOrd="0" destOrd="0" presId="urn:microsoft.com/office/officeart/2008/layout/HorizontalMultiLevelHierarchy"/>
    <dgm:cxn modelId="{2D5CAD6C-4AE2-4EB9-8786-526753D7BFC0}" type="presParOf" srcId="{09E23EA5-8804-418E-86B7-30F8E467BA1C}" destId="{B34D437C-6FC8-49E7-8118-ACEF0246FEA0}" srcOrd="1" destOrd="0" presId="urn:microsoft.com/office/officeart/2008/layout/HorizontalMultiLevelHierarchy"/>
    <dgm:cxn modelId="{CDD6642C-3B80-4A07-BD50-C08F5231D164}" type="presParOf" srcId="{B34D437C-6FC8-49E7-8118-ACEF0246FEA0}" destId="{313E1A02-8907-4861-A0C1-CF97B7C72576}" srcOrd="0" destOrd="0" presId="urn:microsoft.com/office/officeart/2008/layout/HorizontalMultiLevelHierarchy"/>
    <dgm:cxn modelId="{1F3BC1CE-427D-4C4B-B37F-74228F1A7C38}" type="presParOf" srcId="{B34D437C-6FC8-49E7-8118-ACEF0246FEA0}" destId="{3CA04924-0155-412A-8BBB-AB11AF6D8959}" srcOrd="1" destOrd="0" presId="urn:microsoft.com/office/officeart/2008/layout/HorizontalMultiLevelHierarchy"/>
    <dgm:cxn modelId="{204F5DA3-C919-41F6-ADA1-9602C58CE230}" type="presParOf" srcId="{3CA04924-0155-412A-8BBB-AB11AF6D8959}" destId="{ABA12008-4DFB-4A7F-AC07-9B9C555FAAE2}" srcOrd="0" destOrd="0" presId="urn:microsoft.com/office/officeart/2008/layout/HorizontalMultiLevelHierarchy"/>
    <dgm:cxn modelId="{84B0207B-7204-4D4B-B1E8-196224BFEEF2}" type="presParOf" srcId="{ABA12008-4DFB-4A7F-AC07-9B9C555FAAE2}" destId="{F05B39F4-70EA-43B8-8643-31030D1692F5}" srcOrd="0" destOrd="0" presId="urn:microsoft.com/office/officeart/2008/layout/HorizontalMultiLevelHierarchy"/>
    <dgm:cxn modelId="{F313FBEE-510D-4FDC-8667-812BBE8928BF}" type="presParOf" srcId="{3CA04924-0155-412A-8BBB-AB11AF6D8959}" destId="{BD88E2BA-F39F-4350-9CC5-81CBCCB9D4B8}" srcOrd="1" destOrd="0" presId="urn:microsoft.com/office/officeart/2008/layout/HorizontalMultiLevelHierarchy"/>
    <dgm:cxn modelId="{A21EFC51-6586-4D85-AB0A-E1EE60E401D6}" type="presParOf" srcId="{BD88E2BA-F39F-4350-9CC5-81CBCCB9D4B8}" destId="{F7C740E8-B4CF-4FCE-A4CA-2F2961BF7FFE}" srcOrd="0" destOrd="0" presId="urn:microsoft.com/office/officeart/2008/layout/HorizontalMultiLevelHierarchy"/>
    <dgm:cxn modelId="{129B391F-A789-4359-BD1D-CFC639FD50C1}" type="presParOf" srcId="{BD88E2BA-F39F-4350-9CC5-81CBCCB9D4B8}" destId="{303A00E4-77F2-43B7-8666-269BD7C63DFB}" srcOrd="1" destOrd="0" presId="urn:microsoft.com/office/officeart/2008/layout/HorizontalMultiLevelHierarchy"/>
    <dgm:cxn modelId="{42AD42A9-B00B-4090-B6CB-5B01DFC7B8BA}" type="presParOf" srcId="{09E23EA5-8804-418E-86B7-30F8E467BA1C}" destId="{666B91CA-1341-43B5-A03C-9D5D0540C470}" srcOrd="2" destOrd="0" presId="urn:microsoft.com/office/officeart/2008/layout/HorizontalMultiLevelHierarchy"/>
    <dgm:cxn modelId="{4BB793B6-6284-487B-9947-14C57A4B308B}" type="presParOf" srcId="{666B91CA-1341-43B5-A03C-9D5D0540C470}" destId="{B2E541BE-8727-4BC5-A747-6EE39A263C9A}" srcOrd="0" destOrd="0" presId="urn:microsoft.com/office/officeart/2008/layout/HorizontalMultiLevelHierarchy"/>
    <dgm:cxn modelId="{F07C99ED-8BE4-424C-8343-654279500E28}" type="presParOf" srcId="{09E23EA5-8804-418E-86B7-30F8E467BA1C}" destId="{77E1CA57-B6D8-49FF-BF78-0AE61BC13436}" srcOrd="3" destOrd="0" presId="urn:microsoft.com/office/officeart/2008/layout/HorizontalMultiLevelHierarchy"/>
    <dgm:cxn modelId="{C751105E-09EA-47CA-8C1C-2B7FEA17EDDD}" type="presParOf" srcId="{77E1CA57-B6D8-49FF-BF78-0AE61BC13436}" destId="{7FE43463-F7B7-4825-A5C8-D424A56C7AAE}" srcOrd="0" destOrd="0" presId="urn:microsoft.com/office/officeart/2008/layout/HorizontalMultiLevelHierarchy"/>
    <dgm:cxn modelId="{2BD5190B-B9F7-4A3F-8C8B-488417A1EA26}" type="presParOf" srcId="{77E1CA57-B6D8-49FF-BF78-0AE61BC13436}" destId="{F58D196E-2574-4685-807A-1D1E844CE2DE}" srcOrd="1" destOrd="0" presId="urn:microsoft.com/office/officeart/2008/layout/HorizontalMultiLevelHierarchy"/>
    <dgm:cxn modelId="{3437B101-A081-4D6B-B607-98D2F11ADA41}" type="presParOf" srcId="{F58D196E-2574-4685-807A-1D1E844CE2DE}" destId="{2CEA7463-EAE9-40FC-81A6-FA17A1C028F7}" srcOrd="0" destOrd="0" presId="urn:microsoft.com/office/officeart/2008/layout/HorizontalMultiLevelHierarchy"/>
    <dgm:cxn modelId="{806A3373-056C-4B76-8670-09E0912DA9F3}" type="presParOf" srcId="{2CEA7463-EAE9-40FC-81A6-FA17A1C028F7}" destId="{BE764F91-27A7-4388-B8BC-2083EF12F8F3}" srcOrd="0" destOrd="0" presId="urn:microsoft.com/office/officeart/2008/layout/HorizontalMultiLevelHierarchy"/>
    <dgm:cxn modelId="{745D6C76-931D-486E-B65D-735A86D00E16}" type="presParOf" srcId="{F58D196E-2574-4685-807A-1D1E844CE2DE}" destId="{05452610-8624-4087-9A72-92D2D34E7DC2}" srcOrd="1" destOrd="0" presId="urn:microsoft.com/office/officeart/2008/layout/HorizontalMultiLevelHierarchy"/>
    <dgm:cxn modelId="{A5990F08-CEA9-40DA-A9DE-395B5FAAE5B7}" type="presParOf" srcId="{05452610-8624-4087-9A72-92D2D34E7DC2}" destId="{15557E55-3684-4399-9C22-9EC7A79DBC7F}" srcOrd="0" destOrd="0" presId="urn:microsoft.com/office/officeart/2008/layout/HorizontalMultiLevelHierarchy"/>
    <dgm:cxn modelId="{E1507F76-ABDA-4F91-A450-1F77E549688B}" type="presParOf" srcId="{05452610-8624-4087-9A72-92D2D34E7DC2}" destId="{1F86A0F0-3F4E-4683-9082-8B1E3D98ADE8}" srcOrd="1" destOrd="0" presId="urn:microsoft.com/office/officeart/2008/layout/HorizontalMultiLevelHierarchy"/>
    <dgm:cxn modelId="{92B5F204-4E10-4A99-8A5B-6BA1684D35B0}" type="presParOf" srcId="{09E23EA5-8804-418E-86B7-30F8E467BA1C}" destId="{6BB5EF1B-7ED2-4C90-9487-CCB8804F6A55}" srcOrd="4" destOrd="0" presId="urn:microsoft.com/office/officeart/2008/layout/HorizontalMultiLevelHierarchy"/>
    <dgm:cxn modelId="{4CFB8B38-8CFD-4F2D-9004-8917551DFDAF}" type="presParOf" srcId="{6BB5EF1B-7ED2-4C90-9487-CCB8804F6A55}" destId="{71090939-09B3-4414-8E92-93D9493F88D9}" srcOrd="0" destOrd="0" presId="urn:microsoft.com/office/officeart/2008/layout/HorizontalMultiLevelHierarchy"/>
    <dgm:cxn modelId="{A05FE7B5-09BB-4538-82C5-11A7FAE0D695}" type="presParOf" srcId="{09E23EA5-8804-418E-86B7-30F8E467BA1C}" destId="{90A07180-DE94-456C-BD40-18E6698DCFB8}" srcOrd="5" destOrd="0" presId="urn:microsoft.com/office/officeart/2008/layout/HorizontalMultiLevelHierarchy"/>
    <dgm:cxn modelId="{8EB0A67B-C437-461E-9AC5-86F504F83FE1}" type="presParOf" srcId="{90A07180-DE94-456C-BD40-18E6698DCFB8}" destId="{F4959205-A51D-4599-AE56-4116C81D81C5}" srcOrd="0" destOrd="0" presId="urn:microsoft.com/office/officeart/2008/layout/HorizontalMultiLevelHierarchy"/>
    <dgm:cxn modelId="{748645FF-BA17-4960-A695-45716D9303AA}" type="presParOf" srcId="{90A07180-DE94-456C-BD40-18E6698DCFB8}" destId="{7C3F0C1A-8CEE-4AC5-8FF5-FFF7B01A0BE0}" srcOrd="1" destOrd="0" presId="urn:microsoft.com/office/officeart/2008/layout/HorizontalMultiLevelHierarchy"/>
    <dgm:cxn modelId="{5BDFCE51-4AFF-4D1B-BF49-B9FBED84F63C}" type="presParOf" srcId="{7C3F0C1A-8CEE-4AC5-8FF5-FFF7B01A0BE0}" destId="{957DF177-2641-45F2-8E95-34425E5A5CAE}" srcOrd="0" destOrd="0" presId="urn:microsoft.com/office/officeart/2008/layout/HorizontalMultiLevelHierarchy"/>
    <dgm:cxn modelId="{900998FA-83EC-46A9-AB95-3F4F9472973A}" type="presParOf" srcId="{957DF177-2641-45F2-8E95-34425E5A5CAE}" destId="{65B0553C-E846-4902-933D-A4F96794DAE3}" srcOrd="0" destOrd="0" presId="urn:microsoft.com/office/officeart/2008/layout/HorizontalMultiLevelHierarchy"/>
    <dgm:cxn modelId="{B7D897E5-FBC0-408E-95CC-3115759D33F4}" type="presParOf" srcId="{7C3F0C1A-8CEE-4AC5-8FF5-FFF7B01A0BE0}" destId="{B756C691-B823-4FCC-8C21-73D48274C361}" srcOrd="1" destOrd="0" presId="urn:microsoft.com/office/officeart/2008/layout/HorizontalMultiLevelHierarchy"/>
    <dgm:cxn modelId="{06EA4285-1599-4D73-9A9C-938F01C816C9}" type="presParOf" srcId="{B756C691-B823-4FCC-8C21-73D48274C361}" destId="{4BBE012B-9E1B-477A-8F5F-E5B1B3C2E166}" srcOrd="0" destOrd="0" presId="urn:microsoft.com/office/officeart/2008/layout/HorizontalMultiLevelHierarchy"/>
    <dgm:cxn modelId="{9DA3CB61-3E7C-440B-8CEE-FFB00A237469}" type="presParOf" srcId="{B756C691-B823-4FCC-8C21-73D48274C361}" destId="{4D69EC93-04C4-47C3-A133-253A7445F1E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DF177-2641-45F2-8E95-34425E5A5CAE}">
      <dsp:nvSpPr>
        <dsp:cNvPr id="0" name=""/>
        <dsp:cNvSpPr/>
      </dsp:nvSpPr>
      <dsp:spPr>
        <a:xfrm>
          <a:off x="4324060" y="3411131"/>
          <a:ext cx="574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473" y="45720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96935" y="3442489"/>
        <a:ext cx="28723" cy="28723"/>
      </dsp:txXfrm>
    </dsp:sp>
    <dsp:sp modelId="{6BB5EF1B-7ED2-4C90-9487-CCB8804F6A55}">
      <dsp:nvSpPr>
        <dsp:cNvPr id="0" name=""/>
        <dsp:cNvSpPr/>
      </dsp:nvSpPr>
      <dsp:spPr>
        <a:xfrm>
          <a:off x="877222" y="2362199"/>
          <a:ext cx="574473" cy="1094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236" y="0"/>
              </a:lnTo>
              <a:lnTo>
                <a:pt x="287236" y="1094651"/>
              </a:lnTo>
              <a:lnTo>
                <a:pt x="574473" y="109465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3553" y="2878619"/>
        <a:ext cx="61811" cy="61811"/>
      </dsp:txXfrm>
    </dsp:sp>
    <dsp:sp modelId="{2CEA7463-EAE9-40FC-81A6-FA17A1C028F7}">
      <dsp:nvSpPr>
        <dsp:cNvPr id="0" name=""/>
        <dsp:cNvSpPr/>
      </dsp:nvSpPr>
      <dsp:spPr>
        <a:xfrm>
          <a:off x="4324060" y="2316480"/>
          <a:ext cx="574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473" y="45720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96935" y="2347838"/>
        <a:ext cx="28723" cy="28723"/>
      </dsp:txXfrm>
    </dsp:sp>
    <dsp:sp modelId="{666B91CA-1341-43B5-A03C-9D5D0540C470}">
      <dsp:nvSpPr>
        <dsp:cNvPr id="0" name=""/>
        <dsp:cNvSpPr/>
      </dsp:nvSpPr>
      <dsp:spPr>
        <a:xfrm>
          <a:off x="877222" y="2316480"/>
          <a:ext cx="574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473" y="4572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0097" y="2347838"/>
        <a:ext cx="28723" cy="28723"/>
      </dsp:txXfrm>
    </dsp:sp>
    <dsp:sp modelId="{ABA12008-4DFB-4A7F-AC07-9B9C555FAAE2}">
      <dsp:nvSpPr>
        <dsp:cNvPr id="0" name=""/>
        <dsp:cNvSpPr/>
      </dsp:nvSpPr>
      <dsp:spPr>
        <a:xfrm>
          <a:off x="4324060" y="1221828"/>
          <a:ext cx="574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473" y="45720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96935" y="1253186"/>
        <a:ext cx="28723" cy="28723"/>
      </dsp:txXfrm>
    </dsp:sp>
    <dsp:sp modelId="{C7D9D811-A6A1-4E9F-BD72-F2C2C7144825}">
      <dsp:nvSpPr>
        <dsp:cNvPr id="0" name=""/>
        <dsp:cNvSpPr/>
      </dsp:nvSpPr>
      <dsp:spPr>
        <a:xfrm>
          <a:off x="877222" y="1267548"/>
          <a:ext cx="574473" cy="1094651"/>
        </a:xfrm>
        <a:custGeom>
          <a:avLst/>
          <a:gdLst/>
          <a:ahLst/>
          <a:cxnLst/>
          <a:rect l="0" t="0" r="0" b="0"/>
          <a:pathLst>
            <a:path>
              <a:moveTo>
                <a:pt x="0" y="1094651"/>
              </a:moveTo>
              <a:lnTo>
                <a:pt x="287236" y="1094651"/>
              </a:lnTo>
              <a:lnTo>
                <a:pt x="287236" y="0"/>
              </a:lnTo>
              <a:lnTo>
                <a:pt x="574473" y="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3553" y="1783968"/>
        <a:ext cx="61811" cy="61811"/>
      </dsp:txXfrm>
    </dsp:sp>
    <dsp:sp modelId="{ED6F0FB1-1863-45BC-ADA1-A419DA31B1CF}">
      <dsp:nvSpPr>
        <dsp:cNvPr id="0" name=""/>
        <dsp:cNvSpPr/>
      </dsp:nvSpPr>
      <dsp:spPr>
        <a:xfrm rot="16200000">
          <a:off x="-1865167" y="1924339"/>
          <a:ext cx="4609058" cy="8757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BISNIS</a:t>
          </a:r>
          <a:endParaRPr lang="en-US" sz="5700" kern="1200" dirty="0"/>
        </a:p>
      </dsp:txBody>
      <dsp:txXfrm>
        <a:off x="-1865167" y="1924339"/>
        <a:ext cx="4609058" cy="875721"/>
      </dsp:txXfrm>
    </dsp:sp>
    <dsp:sp modelId="{313E1A02-8907-4861-A0C1-CF97B7C72576}">
      <dsp:nvSpPr>
        <dsp:cNvPr id="0" name=""/>
        <dsp:cNvSpPr/>
      </dsp:nvSpPr>
      <dsp:spPr>
        <a:xfrm>
          <a:off x="1451695" y="829688"/>
          <a:ext cx="2872365" cy="8757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Ekonomi</a:t>
          </a:r>
          <a:endParaRPr lang="en-US" sz="1900" kern="1200" dirty="0"/>
        </a:p>
      </dsp:txBody>
      <dsp:txXfrm>
        <a:off x="1451695" y="829688"/>
        <a:ext cx="2872365" cy="875721"/>
      </dsp:txXfrm>
    </dsp:sp>
    <dsp:sp modelId="{F7C740E8-B4CF-4FCE-A4CA-2F2961BF7FFE}">
      <dsp:nvSpPr>
        <dsp:cNvPr id="0" name=""/>
        <dsp:cNvSpPr/>
      </dsp:nvSpPr>
      <dsp:spPr>
        <a:xfrm>
          <a:off x="4898533" y="829688"/>
          <a:ext cx="2872365" cy="8757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Bisnis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adalah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kegiatan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ekonomis</a:t>
          </a:r>
          <a:endParaRPr lang="en-US" sz="1900" kern="1200" dirty="0"/>
        </a:p>
      </dsp:txBody>
      <dsp:txXfrm>
        <a:off x="4898533" y="829688"/>
        <a:ext cx="2872365" cy="875721"/>
      </dsp:txXfrm>
    </dsp:sp>
    <dsp:sp modelId="{7FE43463-F7B7-4825-A5C8-D424A56C7AAE}">
      <dsp:nvSpPr>
        <dsp:cNvPr id="0" name=""/>
        <dsp:cNvSpPr/>
      </dsp:nvSpPr>
      <dsp:spPr>
        <a:xfrm>
          <a:off x="1451695" y="1924339"/>
          <a:ext cx="2872365" cy="8757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Moral</a:t>
          </a:r>
          <a:endParaRPr lang="en-US" sz="1900" kern="1200" dirty="0"/>
        </a:p>
      </dsp:txBody>
      <dsp:txXfrm>
        <a:off x="1451695" y="1924339"/>
        <a:ext cx="2872365" cy="875721"/>
      </dsp:txXfrm>
    </dsp:sp>
    <dsp:sp modelId="{15557E55-3684-4399-9C22-9EC7A79DBC7F}">
      <dsp:nvSpPr>
        <dsp:cNvPr id="0" name=""/>
        <dsp:cNvSpPr/>
      </dsp:nvSpPr>
      <dsp:spPr>
        <a:xfrm>
          <a:off x="4898533" y="1924339"/>
          <a:ext cx="2872365" cy="8757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Bisnis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tidak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boleh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merugikan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pihak</a:t>
          </a:r>
          <a:r>
            <a:rPr lang="en-US" sz="1900" kern="1200" dirty="0" smtClean="0"/>
            <a:t> lain</a:t>
          </a:r>
          <a:endParaRPr lang="en-US" sz="1900" kern="1200" dirty="0"/>
        </a:p>
      </dsp:txBody>
      <dsp:txXfrm>
        <a:off x="4898533" y="1924339"/>
        <a:ext cx="2872365" cy="875721"/>
      </dsp:txXfrm>
    </dsp:sp>
    <dsp:sp modelId="{F4959205-A51D-4599-AE56-4116C81D81C5}">
      <dsp:nvSpPr>
        <dsp:cNvPr id="0" name=""/>
        <dsp:cNvSpPr/>
      </dsp:nvSpPr>
      <dsp:spPr>
        <a:xfrm>
          <a:off x="1451695" y="3018990"/>
          <a:ext cx="2872365" cy="8757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Hukum</a:t>
          </a:r>
          <a:endParaRPr lang="en-US" sz="1900" kern="1200" dirty="0"/>
        </a:p>
      </dsp:txBody>
      <dsp:txXfrm>
        <a:off x="1451695" y="3018990"/>
        <a:ext cx="2872365" cy="875721"/>
      </dsp:txXfrm>
    </dsp:sp>
    <dsp:sp modelId="{4BBE012B-9E1B-477A-8F5F-E5B1B3C2E166}">
      <dsp:nvSpPr>
        <dsp:cNvPr id="0" name=""/>
        <dsp:cNvSpPr/>
      </dsp:nvSpPr>
      <dsp:spPr>
        <a:xfrm>
          <a:off x="4898533" y="3018990"/>
          <a:ext cx="2872365" cy="8757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Bisnis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baik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adalah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diperbolehkan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oleh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sistem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hukum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berlaku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4898533" y="3018990"/>
        <a:ext cx="2872365" cy="875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C2485DF-16E7-416F-8C37-7B838519E038}" type="datetimeFigureOut">
              <a:rPr lang="en-US" smtClean="0"/>
              <a:t>25/09/2012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6E9A05-033B-472D-B341-2C3C99D9B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676502"/>
            <a:ext cx="7010400" cy="1828800"/>
          </a:xfrm>
        </p:spPr>
        <p:txBody>
          <a:bodyPr/>
          <a:lstStyle/>
          <a:p>
            <a:r>
              <a:rPr lang="en-US" sz="4000" dirty="0" err="1" smtClean="0"/>
              <a:t>Etika</a:t>
            </a:r>
            <a:r>
              <a:rPr lang="en-US" sz="4000" dirty="0" smtClean="0"/>
              <a:t> </a:t>
            </a:r>
            <a:r>
              <a:rPr lang="en-US" sz="4000" dirty="0" err="1"/>
              <a:t>B</a:t>
            </a:r>
            <a:r>
              <a:rPr lang="en-US" sz="4000" dirty="0" err="1" smtClean="0"/>
              <a:t>isnis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T</a:t>
            </a:r>
            <a:r>
              <a:rPr lang="en-US" sz="4000" dirty="0" err="1" smtClean="0"/>
              <a:t>anggung</a:t>
            </a:r>
            <a:r>
              <a:rPr lang="en-US" sz="4000" dirty="0" smtClean="0"/>
              <a:t> </a:t>
            </a:r>
            <a:r>
              <a:rPr lang="en-US" sz="4000" dirty="0" err="1"/>
              <a:t>J</a:t>
            </a:r>
            <a:r>
              <a:rPr lang="en-US" sz="4000" dirty="0" err="1" smtClean="0"/>
              <a:t>awab</a:t>
            </a:r>
            <a:r>
              <a:rPr lang="en-US" sz="4000" dirty="0" smtClean="0"/>
              <a:t> </a:t>
            </a:r>
            <a:r>
              <a:rPr lang="en-US" sz="4000" dirty="0" err="1"/>
              <a:t>S</a:t>
            </a:r>
            <a:r>
              <a:rPr lang="en-US" sz="4000" dirty="0" err="1" smtClean="0"/>
              <a:t>osial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2381" y="2057400"/>
            <a:ext cx="62103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uhaus 93" pitchFamily="82" charset="0"/>
              </a:rPr>
              <a:t>Created By : </a:t>
            </a:r>
            <a:r>
              <a:rPr lang="en-US" sz="2000" dirty="0" err="1" smtClean="0">
                <a:latin typeface="Bauhaus 93" pitchFamily="82" charset="0"/>
              </a:rPr>
              <a:t>Riri</a:t>
            </a:r>
            <a:r>
              <a:rPr lang="en-US" sz="2000" dirty="0" smtClean="0">
                <a:latin typeface="Bauhaus 93" pitchFamily="82" charset="0"/>
              </a:rPr>
              <a:t> </a:t>
            </a:r>
            <a:r>
              <a:rPr lang="en-US" sz="2000" dirty="0" err="1" smtClean="0">
                <a:latin typeface="Bauhaus 93" pitchFamily="82" charset="0"/>
              </a:rPr>
              <a:t>Fajriah</a:t>
            </a:r>
            <a:r>
              <a:rPr lang="en-US" sz="2000" dirty="0" smtClean="0">
                <a:latin typeface="Bauhaus 93" pitchFamily="82" charset="0"/>
              </a:rPr>
              <a:t>, </a:t>
            </a:r>
            <a:r>
              <a:rPr lang="en-US" sz="2000" dirty="0" err="1" smtClean="0">
                <a:latin typeface="Bauhaus 93" pitchFamily="82" charset="0"/>
              </a:rPr>
              <a:t>S.Kom</a:t>
            </a:r>
            <a:r>
              <a:rPr lang="en-US" sz="2000" dirty="0" smtClean="0">
                <a:latin typeface="Bauhaus 93" pitchFamily="82" charset="0"/>
              </a:rPr>
              <a:t>, MM</a:t>
            </a:r>
            <a:endParaRPr lang="en-US" sz="2000" dirty="0">
              <a:latin typeface="Bauhaus 93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837" y="1201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PERTEMUAN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553681" cy="1286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3207327"/>
            <a:ext cx="2590800" cy="29893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isometricOffAxis1Righ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42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52728"/>
          </a:xfrm>
        </p:spPr>
        <p:txBody>
          <a:bodyPr/>
          <a:lstStyle/>
          <a:p>
            <a:r>
              <a:rPr lang="en-US" dirty="0" smtClean="0"/>
              <a:t>TSP </a:t>
            </a:r>
            <a:r>
              <a:rPr lang="en-US" dirty="0" err="1"/>
              <a:t>T</a:t>
            </a:r>
            <a:r>
              <a:rPr lang="en-US" dirty="0" err="1" smtClean="0"/>
              <a:t>erhadap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aryawan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51672"/>
            <a:ext cx="8229600" cy="4625609"/>
          </a:xfrm>
        </p:spPr>
        <p:txBody>
          <a:bodyPr>
            <a:normAutofit/>
          </a:bodyPr>
          <a:lstStyle/>
          <a:p>
            <a:r>
              <a:rPr lang="en-US" sz="2000" dirty="0"/>
              <a:t>Perusahaan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aman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memantau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ketat</a:t>
            </a:r>
            <a:r>
              <a:rPr lang="en-US" sz="2000" dirty="0"/>
              <a:t> proses </a:t>
            </a:r>
            <a:r>
              <a:rPr lang="en-US" sz="2000" dirty="0" err="1"/>
              <a:t>produksi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/>
              <a:t>Perusahaan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diperlakukan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semetinya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karyawan</a:t>
            </a:r>
            <a:r>
              <a:rPr lang="en-US" sz="2000" dirty="0"/>
              <a:t> lain. </a:t>
            </a:r>
            <a:endParaRPr lang="en-US" sz="2000" dirty="0" smtClean="0"/>
          </a:p>
          <a:p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mengintegrasikan</a:t>
            </a:r>
            <a:r>
              <a:rPr lang="en-US" sz="2000" dirty="0"/>
              <a:t>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latar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agar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guna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sekalipun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masalah-masalah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30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</a:t>
            </a:r>
            <a:r>
              <a:rPr lang="en-US" dirty="0" err="1"/>
              <a:t>T</a:t>
            </a:r>
            <a:r>
              <a:rPr lang="en-US" dirty="0" err="1" smtClean="0"/>
              <a:t>erhadap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emegang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aham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676400"/>
            <a:ext cx="6781800" cy="4778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Perusahaan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pemiliknya</a:t>
            </a:r>
            <a:r>
              <a:rPr lang="en-US" dirty="0"/>
              <a:t> (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). 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menyesatkan</a:t>
            </a:r>
            <a:r>
              <a:rPr lang="en-US" dirty="0"/>
              <a:t> investor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optimistis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potensialnya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investor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terlau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Investor </a:t>
            </a:r>
            <a:r>
              <a:rPr lang="en-US" dirty="0" err="1"/>
              <a:t>institusional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 yang paling </a:t>
            </a:r>
            <a:r>
              <a:rPr lang="en-US" dirty="0" err="1" smtClean="0"/>
              <a:t>aktif</a:t>
            </a:r>
            <a:r>
              <a:rPr lang="en-US" dirty="0" smtClean="0"/>
              <a:t>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mendikte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. </a:t>
            </a:r>
            <a:r>
              <a:rPr lang="en-US" dirty="0" err="1"/>
              <a:t>Melainkan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manager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428">
            <a:off x="89137" y="2400180"/>
            <a:ext cx="2474100" cy="25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</a:t>
            </a:r>
            <a:r>
              <a:rPr lang="en-US" dirty="0" err="1"/>
              <a:t>T</a:t>
            </a:r>
            <a:r>
              <a:rPr lang="en-US" dirty="0" err="1" smtClean="0"/>
              <a:t>erhadap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reditor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52600"/>
            <a:ext cx="60198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Perusahaan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keuangannya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kreditor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kewajibannya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kreditornya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09" y="2279073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</a:t>
            </a:r>
            <a:r>
              <a:rPr lang="en-US" dirty="0" err="1"/>
              <a:t>T</a:t>
            </a:r>
            <a:r>
              <a:rPr lang="en-US" dirty="0" err="1" smtClean="0"/>
              <a:t>erhadap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ingkungan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40250"/>
            <a:ext cx="83820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uatu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i="1" dirty="0"/>
              <a:t>negative</a:t>
            </a:r>
            <a:r>
              <a:rPr lang="en-US" dirty="0"/>
              <a:t> </a:t>
            </a:r>
            <a:r>
              <a:rPr lang="en-US" dirty="0" err="1"/>
              <a:t>tehadap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(</a:t>
            </a:r>
            <a:r>
              <a:rPr lang="en-US" dirty="0" err="1"/>
              <a:t>pencemaran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)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polusi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,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air.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534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Social </a:t>
            </a:r>
            <a:r>
              <a:rPr lang="en-US" dirty="0"/>
              <a:t>R</a:t>
            </a:r>
            <a:r>
              <a:rPr lang="en-US" dirty="0" smtClean="0"/>
              <a:t>esponsibility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2384" y="1447800"/>
            <a:ext cx="4471616" cy="518112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 </a:t>
            </a:r>
            <a:r>
              <a:rPr lang="en-US" sz="2400" dirty="0" err="1"/>
              <a:t>atas</a:t>
            </a:r>
            <a:r>
              <a:rPr lang="en-US" sz="2400" dirty="0"/>
              <a:t>  </a:t>
            </a:r>
            <a:r>
              <a:rPr lang="en-US" sz="2400" dirty="0" err="1"/>
              <a:t>dampak</a:t>
            </a:r>
            <a:r>
              <a:rPr lang="en-US" sz="2400" dirty="0"/>
              <a:t>  </a:t>
            </a:r>
            <a:r>
              <a:rPr lang="en-US" sz="2400" dirty="0" err="1"/>
              <a:t>dari</a:t>
            </a:r>
            <a:r>
              <a:rPr lang="en-US" sz="2400" dirty="0"/>
              <a:t>  </a:t>
            </a:r>
            <a:r>
              <a:rPr lang="en-US" sz="2400" dirty="0" err="1"/>
              <a:t>keputusan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aktivitasnya</a:t>
            </a:r>
            <a:r>
              <a:rPr lang="en-US" sz="2400" dirty="0"/>
              <a:t>  </a:t>
            </a:r>
            <a:r>
              <a:rPr lang="en-US" sz="2400" dirty="0" err="1"/>
              <a:t>terhadap</a:t>
            </a:r>
            <a:r>
              <a:rPr lang="en-US" sz="2400" dirty="0"/>
              <a:t>  </a:t>
            </a:r>
            <a:r>
              <a:rPr lang="en-US" sz="2400" dirty="0" err="1"/>
              <a:t>masyarakat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,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yang </a:t>
            </a:r>
            <a:r>
              <a:rPr lang="en-US" sz="2400" dirty="0" err="1"/>
              <a:t>transparan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etis</a:t>
            </a:r>
            <a:r>
              <a:rPr lang="en-US" sz="2400" dirty="0"/>
              <a:t>, yang </a:t>
            </a:r>
            <a:r>
              <a:rPr lang="en-US" sz="2400" dirty="0" err="1"/>
              <a:t>konsisten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pembangunan</a:t>
            </a:r>
            <a:r>
              <a:rPr lang="en-US" sz="2400" dirty="0"/>
              <a:t> </a:t>
            </a:r>
            <a:r>
              <a:rPr lang="en-US" sz="2400" dirty="0" err="1"/>
              <a:t>berkelanjutan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kesejahteraan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3399">
            <a:off x="335104" y="2336904"/>
            <a:ext cx="4334807" cy="29951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632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CSR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" y="1981201"/>
            <a:ext cx="8229600" cy="489758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4500" b="1" dirty="0"/>
              <a:t>PT. </a:t>
            </a:r>
            <a:r>
              <a:rPr lang="en-US" sz="4500" b="1" dirty="0" err="1"/>
              <a:t>Jababeka</a:t>
            </a:r>
            <a:r>
              <a:rPr lang="en-US" sz="4500" b="1" dirty="0"/>
              <a:t> </a:t>
            </a:r>
            <a:r>
              <a:rPr lang="en-US" sz="4500" b="1" dirty="0" err="1"/>
              <a:t>Infrastruktur</a:t>
            </a:r>
            <a:endParaRPr lang="en-US" sz="4500" dirty="0"/>
          </a:p>
          <a:p>
            <a:pPr lvl="0"/>
            <a:r>
              <a:rPr lang="en-US" b="1" dirty="0" err="1" smtClean="0"/>
              <a:t>Pemberdayaan</a:t>
            </a:r>
            <a:r>
              <a:rPr lang="en-US" b="1" dirty="0" smtClean="0"/>
              <a:t> </a:t>
            </a:r>
            <a:r>
              <a:rPr lang="en-US" b="1" dirty="0" err="1"/>
              <a:t>Ekonomi</a:t>
            </a:r>
            <a:r>
              <a:rPr lang="en-US" b="1" dirty="0"/>
              <a:t> :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jahit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modal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Kesehatan</a:t>
            </a:r>
            <a:r>
              <a:rPr lang="en-US" b="1" dirty="0"/>
              <a:t> :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gratis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      </a:t>
            </a:r>
            <a:r>
              <a:rPr lang="en-US" dirty="0" err="1"/>
              <a:t>obat-obatan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cuma-cuma</a:t>
            </a:r>
            <a:r>
              <a:rPr lang="en-US" dirty="0"/>
              <a:t>. </a:t>
            </a:r>
            <a:r>
              <a:rPr lang="en-US" dirty="0" err="1"/>
              <a:t>Jababeka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Pendidikan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beasiswa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SD, SMP, </a:t>
            </a:r>
            <a:r>
              <a:rPr lang="en-US" dirty="0" err="1"/>
              <a:t>dan</a:t>
            </a:r>
            <a:r>
              <a:rPr lang="en-US" dirty="0"/>
              <a:t> SMA.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 Serta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perlombaan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edukatif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ebudayaan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masjid,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event-event </a:t>
            </a:r>
            <a:r>
              <a:rPr lang="en-US" dirty="0" err="1"/>
              <a:t>pagelaran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Lingkungan</a:t>
            </a:r>
            <a:r>
              <a:rPr lang="en-US" b="1" dirty="0"/>
              <a:t> :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B3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kolam</a:t>
            </a:r>
            <a:r>
              <a:rPr lang="en-US" dirty="0"/>
              <a:t> </a:t>
            </a:r>
            <a:r>
              <a:rPr lang="en-US" dirty="0" err="1"/>
              <a:t>renang</a:t>
            </a:r>
            <a:r>
              <a:rPr lang="en-US" dirty="0"/>
              <a:t> yang </a:t>
            </a:r>
            <a:r>
              <a:rPr lang="en-US" dirty="0" err="1"/>
              <a:t>asri</a:t>
            </a:r>
            <a:r>
              <a:rPr lang="en-US" dirty="0"/>
              <a:t>, </a:t>
            </a:r>
            <a:r>
              <a:rPr lang="en-US" dirty="0" err="1"/>
              <a:t>menanam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penghijauan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Jababeka</a:t>
            </a:r>
            <a:r>
              <a:rPr lang="en-US" dirty="0"/>
              <a:t> Botanical Garden yang </a:t>
            </a:r>
            <a:r>
              <a:rPr lang="en-US" dirty="0" err="1"/>
              <a:t>luasnya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100 Ha.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115">
            <a:off x="5688806" y="192375"/>
            <a:ext cx="2958944" cy="2159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31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Studi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r>
              <a:rPr lang="en-US" sz="3200" dirty="0" smtClean="0"/>
              <a:t> : “</a:t>
            </a:r>
            <a:r>
              <a:rPr lang="en-US" sz="3200" dirty="0" err="1" smtClean="0"/>
              <a:t>Pemotongan</a:t>
            </a:r>
            <a:r>
              <a:rPr lang="en-US" sz="3200" dirty="0" smtClean="0"/>
              <a:t> </a:t>
            </a:r>
            <a:r>
              <a:rPr lang="en-US" sz="3200" dirty="0" err="1"/>
              <a:t>Kuota</a:t>
            </a:r>
            <a:r>
              <a:rPr lang="en-US" sz="3200" dirty="0"/>
              <a:t> Bandwidth </a:t>
            </a:r>
            <a:r>
              <a:rPr lang="en-US" sz="3200" dirty="0" err="1"/>
              <a:t>Pelanggan</a:t>
            </a:r>
            <a:r>
              <a:rPr lang="en-US" sz="3200" dirty="0"/>
              <a:t> </a:t>
            </a:r>
            <a:r>
              <a:rPr lang="en-US" sz="3200" dirty="0" err="1"/>
              <a:t>Telkomsel</a:t>
            </a:r>
            <a:r>
              <a:rPr lang="en-US" sz="3200" dirty="0"/>
              <a:t> Flash” 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Pihak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Telkomsel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sepihak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keputusan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pemotongan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kuota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bandwidth mobile broadband Flash,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jawaban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atas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keluhan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yang 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disampaikan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pelanggan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atas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koneksi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jaringan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internet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lambat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mobile broadband Flash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terjadi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setelah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pelanggan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Telkomsel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Flash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melebihi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over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kuota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bandwidth.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" indent="0">
              <a:buNone/>
            </a:pPr>
            <a:r>
              <a:rPr lang="id-ID" dirty="0" smtClean="0">
                <a:latin typeface="Calibri" pitchFamily="34" charset="0"/>
                <a:cs typeface="Calibri" pitchFamily="34" charset="0"/>
              </a:rPr>
              <a:t>Tindakan </a:t>
            </a:r>
            <a:r>
              <a:rPr lang="id-ID" dirty="0">
                <a:latin typeface="Calibri" pitchFamily="34" charset="0"/>
                <a:cs typeface="Calibri" pitchFamily="34" charset="0"/>
              </a:rPr>
              <a:t>sepihak yang dilakukan oleh Telkomsel ini menurutnya sesuai dengan perjanjian kontrak kerja sama berlangganan Produk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mobile broadband Flash </a:t>
            </a:r>
            <a:r>
              <a:rPr lang="id-ID" dirty="0">
                <a:latin typeface="Calibri" pitchFamily="34" charset="0"/>
                <a:cs typeface="Calibri" pitchFamily="34" charset="0"/>
              </a:rPr>
              <a:t>yang ditandatangani oleh pelanggan dimana salah satu pasal yang tercantum menyatakan bahwa “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Setiap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selama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berlakunya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perjanjian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, TELKOMSEL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berhak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mengubah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syarat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ketentuan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fair usage</a:t>
            </a:r>
            <a:r>
              <a:rPr lang="id-ID" dirty="0">
                <a:latin typeface="Calibri" pitchFamily="34" charset="0"/>
                <a:cs typeface="Calibri" pitchFamily="34" charset="0"/>
              </a:rPr>
              <a:t>”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Walaupun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tindakan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berlandaskan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hukum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namun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bertentangan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prinsip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GCG 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Good Corporate Governance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seharusnya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tanggung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jawab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baik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perusahaan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atas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keluhan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pelanggan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mitra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bisnis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z="4800" dirty="0" smtClean="0"/>
              <a:t>PERTANYAAN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35563"/>
          </a:xfrm>
        </p:spPr>
        <p:txBody>
          <a:bodyPr/>
          <a:lstStyle/>
          <a:p>
            <a:pPr lvl="1"/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Telkomsel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moral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agar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diantisipasi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antisipasi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?</a:t>
            </a:r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5009" y="2967335"/>
            <a:ext cx="4733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TERIMA KASIH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4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embelajaran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07893" cy="231952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pemilik</a:t>
            </a:r>
            <a:r>
              <a:rPr lang="en-US" dirty="0"/>
              <a:t>, </a:t>
            </a:r>
            <a:r>
              <a:rPr lang="en-US" dirty="0" err="1"/>
              <a:t>kreditor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Corporate Social Responsibility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733800"/>
            <a:ext cx="4067175" cy="26765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49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erlu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empelajari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E</a:t>
            </a:r>
            <a:r>
              <a:rPr lang="en-US" dirty="0" err="1" smtClean="0"/>
              <a:t>tika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isnis</a:t>
            </a:r>
            <a:r>
              <a:rPr lang="en-US" dirty="0" smtClean="0"/>
              <a:t> </a:t>
            </a:r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83075"/>
            <a:ext cx="4114800" cy="2912725"/>
          </a:xfrm>
        </p:spPr>
      </p:pic>
      <p:sp>
        <p:nvSpPr>
          <p:cNvPr id="5" name="TextBox 4"/>
          <p:cNvSpPr txBox="1"/>
          <p:nvPr/>
        </p:nvSpPr>
        <p:spPr>
          <a:xfrm>
            <a:off x="609600" y="44958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 smtClean="0"/>
              <a:t>kaidah-kaidah</a:t>
            </a:r>
            <a:r>
              <a:rPr lang="en-US" dirty="0" smtClean="0"/>
              <a:t> </a:t>
            </a:r>
            <a:r>
              <a:rPr lang="en-US" dirty="0"/>
              <a:t>moral </a:t>
            </a:r>
            <a:r>
              <a:rPr lang="en-US" dirty="0" err="1"/>
              <a:t>khususnya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pebisnis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/>
              <a:t>moral </a:t>
            </a:r>
            <a:r>
              <a:rPr lang="en-US" dirty="0" err="1" smtClean="0"/>
              <a:t>sejalan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pebisnis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pebisnis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moral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profesinya</a:t>
            </a:r>
            <a:r>
              <a:rPr lang="en-US" dirty="0"/>
              <a:t> (</a:t>
            </a:r>
            <a:r>
              <a:rPr lang="en-US" dirty="0" err="1"/>
              <a:t>kelak</a:t>
            </a:r>
            <a:r>
              <a:rPr lang="en-US" dirty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andang </a:t>
            </a:r>
            <a:r>
              <a:rPr lang="en-US" dirty="0" err="1"/>
              <a:t>B</a:t>
            </a:r>
            <a:r>
              <a:rPr lang="en-US" dirty="0" err="1" smtClean="0"/>
              <a:t>isnis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4512971"/>
              </p:ext>
            </p:extLst>
          </p:nvPr>
        </p:nvGraphicFramePr>
        <p:xfrm>
          <a:off x="1066800" y="17526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1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909">
            <a:off x="524245" y="3390253"/>
            <a:ext cx="3390779" cy="2258522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371600" y="1905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tika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Bisnis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cara-cara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, yang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 </a:t>
            </a:r>
            <a:r>
              <a:rPr lang="en-US" sz="2000" dirty="0" err="1"/>
              <a:t>individu</a:t>
            </a:r>
            <a:r>
              <a:rPr lang="en-US" sz="2000" dirty="0"/>
              <a:t>, 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industri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3505200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Etika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Bisnis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adil</a:t>
            </a:r>
            <a:r>
              <a:rPr lang="en-US" sz="2000" dirty="0"/>
              <a:t>,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yang </a:t>
            </a:r>
            <a:r>
              <a:rPr lang="en-US" sz="2000" dirty="0" err="1"/>
              <a:t>berlaku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kedudukan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di </a:t>
            </a:r>
            <a:r>
              <a:rPr lang="en-US" sz="2000" dirty="0" err="1"/>
              <a:t>masyarakat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tika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isnis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5791201" cy="4757929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dicegahnya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friksi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intern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berniaga</a:t>
            </a:r>
            <a:endParaRPr lang="en-US" dirty="0"/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/>
              <a:t>M</a:t>
            </a:r>
            <a:r>
              <a:rPr lang="en-US" dirty="0" err="1" smtClean="0"/>
              <a:t>embentuk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kokoh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i="1" dirty="0"/>
              <a:t>value-creation</a:t>
            </a:r>
            <a:r>
              <a:rPr lang="en-US" dirty="0"/>
              <a:t>)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yang </a:t>
            </a:r>
            <a:r>
              <a:rPr lang="en-US" dirty="0" err="1"/>
              <a:t>kokoh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380">
            <a:off x="5668111" y="1973481"/>
            <a:ext cx="3281181" cy="2460886"/>
          </a:xfrm>
          <a:prstGeom prst="rect">
            <a:avLst/>
          </a:prstGeom>
          <a:ln>
            <a:noFill/>
          </a:ln>
          <a:effectLst>
            <a:reflection blurRad="6350" stA="50000" endA="300" endPos="90000" dist="508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24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Faktor-Faktor</a:t>
            </a:r>
            <a:r>
              <a:rPr lang="en-US" dirty="0" smtClean="0"/>
              <a:t> Yang </a:t>
            </a:r>
            <a:r>
              <a:rPr lang="en-US" dirty="0" err="1"/>
              <a:t>M</a:t>
            </a:r>
            <a:r>
              <a:rPr lang="en-US" dirty="0" err="1" smtClean="0"/>
              <a:t>empengaruhi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enerapan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tika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isnis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625609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erencanaan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endParaRPr lang="en-US" dirty="0"/>
          </a:p>
          <a:p>
            <a:r>
              <a:rPr lang="en-US" dirty="0" err="1"/>
              <a:t>O</a:t>
            </a:r>
            <a:r>
              <a:rPr lang="en-US" dirty="0" err="1" smtClean="0"/>
              <a:t>rganisasi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transparan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 smtClean="0"/>
              <a:t>andal</a:t>
            </a:r>
            <a:endParaRPr lang="en-US" dirty="0"/>
          </a:p>
          <a:p>
            <a:r>
              <a:rPr lang="en-US" dirty="0" err="1"/>
              <a:t>E</a:t>
            </a:r>
            <a:r>
              <a:rPr lang="en-US" dirty="0" err="1" smtClean="0"/>
              <a:t>tika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324350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anggung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awab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Perusahaan (TSP)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0" y="1600200"/>
            <a:ext cx="6019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r>
              <a:rPr lang="en-US" b="1" dirty="0"/>
              <a:t> Perusahaan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cara-cara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b="1" dirty="0"/>
              <a:t>TSP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mengintegarasikan</a:t>
            </a:r>
            <a:r>
              <a:rPr lang="en-US" dirty="0"/>
              <a:t>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(</a:t>
            </a:r>
            <a:r>
              <a:rPr lang="en-US" i="1" dirty="0"/>
              <a:t>stakeholders</a:t>
            </a:r>
            <a:r>
              <a:rPr lang="en-US" dirty="0"/>
              <a:t>)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kesukarelaan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kemitraan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3534">
            <a:off x="183160" y="2400878"/>
            <a:ext cx="2988369" cy="31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</a:t>
            </a:r>
            <a:r>
              <a:rPr lang="en-US" dirty="0" err="1"/>
              <a:t>T</a:t>
            </a:r>
            <a:r>
              <a:rPr lang="en-US" dirty="0" err="1" smtClean="0"/>
              <a:t>erhadap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elanggan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09" y="1371600"/>
            <a:ext cx="8534401" cy="49103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Perusahaan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agresif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advertising yang </a:t>
            </a:r>
            <a:r>
              <a:rPr lang="en-US" dirty="0" err="1" smtClean="0"/>
              <a:t>menyesatkan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emakai</a:t>
            </a:r>
            <a:r>
              <a:rPr lang="en-US" dirty="0" smtClean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petujuk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dipelihara</a:t>
            </a:r>
            <a:r>
              <a:rPr lang="en-US" dirty="0"/>
              <a:t>.</a:t>
            </a:r>
          </a:p>
          <a:p>
            <a:r>
              <a:rPr lang="en-US" dirty="0" err="1"/>
              <a:t>Pantaulah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4876800"/>
            <a:ext cx="3657600" cy="196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0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</TotalTime>
  <Words>1026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Etika Bisnis dan Tanggung Jawab Sosial</vt:lpstr>
      <vt:lpstr>Tujuan Pembelajaran</vt:lpstr>
      <vt:lpstr>Mengapa Perlu Mempelajari  Etika Bisnis ???</vt:lpstr>
      <vt:lpstr>Sudut Pandang Bisnis</vt:lpstr>
      <vt:lpstr>Pengertian etika bisnis</vt:lpstr>
      <vt:lpstr>Peranan Etika Bisnis</vt:lpstr>
      <vt:lpstr>Faktor-Faktor Yang Mempengaruhi Penerapan Etika Bisnis</vt:lpstr>
      <vt:lpstr>Pengertian Tanggung Jawab Sosial Perusahaan (TSP)</vt:lpstr>
      <vt:lpstr>TSP Terhadap Pelanggan</vt:lpstr>
      <vt:lpstr>TSP Terhadap Karyawan</vt:lpstr>
      <vt:lpstr>TSP Terhadap Pemegang Saham</vt:lpstr>
      <vt:lpstr>TSP Terhadap Kreditor</vt:lpstr>
      <vt:lpstr>TSP Terhadap Lingkungan</vt:lpstr>
      <vt:lpstr>Corporate Social Responsibility</vt:lpstr>
      <vt:lpstr>Contoh CSR</vt:lpstr>
      <vt:lpstr>Studi Kasus : “Pemotongan Kuota Bandwidth Pelanggan Telkomsel Flash” </vt:lpstr>
      <vt:lpstr>PERTANYAAN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bisnis dan tanggung jawab sosial</dc:title>
  <dc:creator>riri</dc:creator>
  <cp:lastModifiedBy>riri</cp:lastModifiedBy>
  <cp:revision>15</cp:revision>
  <dcterms:created xsi:type="dcterms:W3CDTF">2012-09-25T02:39:33Z</dcterms:created>
  <dcterms:modified xsi:type="dcterms:W3CDTF">2012-09-25T05:09:39Z</dcterms:modified>
</cp:coreProperties>
</file>