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743200" y="1524000"/>
            <a:ext cx="5029200" cy="1066800"/>
          </a:xfrm>
        </p:spPr>
        <p:txBody>
          <a:bodyPr/>
          <a:lstStyle/>
          <a:p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Hukum Hukum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Himpunan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819400" y="2743200"/>
            <a:ext cx="4267200" cy="1371600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sz="1800" dirty="0" err="1" smtClean="0">
                <a:latin typeface="+mn-lt"/>
              </a:rPr>
              <a:t>Hukum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pada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himpunan</a:t>
            </a:r>
            <a:endParaRPr lang="id-ID" sz="1800" dirty="0" smtClean="0">
              <a:latin typeface="+mn-lt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1800" dirty="0" err="1" smtClean="0">
                <a:latin typeface="+mn-lt"/>
              </a:rPr>
              <a:t>Prinsip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dualitas</a:t>
            </a:r>
            <a:r>
              <a:rPr lang="en-US" sz="1800" dirty="0" smtClean="0">
                <a:latin typeface="+mn-lt"/>
              </a:rPr>
              <a:t>.</a:t>
            </a:r>
            <a:endParaRPr lang="id-ID" sz="1800" dirty="0" smtClean="0">
              <a:latin typeface="+mn-lt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1800" dirty="0" err="1" smtClean="0">
                <a:latin typeface="+mn-lt"/>
              </a:rPr>
              <a:t>Pembuktian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pernyataan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himpunan</a:t>
            </a:r>
            <a:endParaRPr lang="id-ID" sz="1800" dirty="0" smtClean="0">
              <a:latin typeface="+mn-lt"/>
            </a:endParaRPr>
          </a:p>
          <a:p>
            <a:pPr lvl="1">
              <a:buNone/>
            </a:pPr>
            <a:endParaRPr lang="id-ID" sz="18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3996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33F97914-3272-471E-B87D-8F4347B1933E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10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4800" y="1828800"/>
          <a:ext cx="8458200" cy="1257300"/>
        </p:xfrm>
        <a:graphic>
          <a:graphicData uri="http://schemas.openxmlformats.org/presentationml/2006/ole">
            <p:oleObj spid="_x0000_s141314" name="Document" r:id="rId3" imgW="5480386" imgH="72324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Prinsip Inklusi-Eksklusi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567E048-8A89-4C9C-9A9E-60A7D5E38A3F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11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09600" y="2532063"/>
          <a:ext cx="7924800" cy="1946275"/>
        </p:xfrm>
        <a:graphic>
          <a:graphicData uri="http://schemas.openxmlformats.org/presentationml/2006/ole">
            <p:oleObj spid="_x0000_s142339" name="Document" r:id="rId3" imgW="5486400" imgH="1643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5D403-37B4-4A5F-8717-F009B17E005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E2BB28B3-380B-4C2C-96D9-3B8ADC856402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42963" y="463550"/>
          <a:ext cx="7861300" cy="6127750"/>
        </p:xfrm>
        <a:graphic>
          <a:graphicData uri="http://schemas.openxmlformats.org/presentationml/2006/ole">
            <p:oleObj spid="_x0000_s143362" name="Document" r:id="rId3" imgW="6856596" imgH="535605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45FBC86-566E-41B7-BBDC-D7A8BBE86922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13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33400" y="1125538"/>
          <a:ext cx="8077200" cy="4757737"/>
        </p:xfrm>
        <a:graphic>
          <a:graphicData uri="http://schemas.openxmlformats.org/presentationml/2006/ole">
            <p:oleObj spid="_x0000_s144386" name="Document" r:id="rId3" imgW="5486400" imgH="3281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Partisi</a:t>
            </a:r>
            <a:endParaRPr kumimoji="0" lang="en-US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B8C7DBB4-A408-4388-A695-7750E2D3C689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14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38200" y="1905000"/>
          <a:ext cx="8121650" cy="3289300"/>
        </p:xfrm>
        <a:graphic>
          <a:graphicData uri="http://schemas.openxmlformats.org/presentationml/2006/ole">
            <p:oleObj spid="_x0000_s145410" name="Document" r:id="rId3" imgW="5661627" imgH="229730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Himpunan Ganda (</a:t>
            </a: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multiset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AFA25-4B99-4DED-9FF9-502BC092352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28096B8-C5C2-4D8F-93FE-28E62E3D0012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15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712913"/>
          <a:ext cx="7908925" cy="4992687"/>
        </p:xfrm>
        <a:graphic>
          <a:graphicData uri="http://schemas.openxmlformats.org/presentationml/2006/ole">
            <p:oleObj spid="_x0000_s146434" name="Document" r:id="rId3" imgW="7059240" imgH="44532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C4CD6-D6E7-4BAF-BBBC-8DC2F89995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80DEBE54-2734-4AC4-AB9A-FF567439A3EC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16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5138" y="619125"/>
          <a:ext cx="8212137" cy="5772150"/>
        </p:xfrm>
        <a:graphic>
          <a:graphicData uri="http://schemas.openxmlformats.org/presentationml/2006/ole">
            <p:oleObj spid="_x0000_s147458" name="Document" r:id="rId3" imgW="6121800" imgH="4318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20B78-0EFB-4A89-94C8-C3359421A87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5F08ED6-51A9-46C8-8D70-E1750965BAD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17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6563" y="574675"/>
          <a:ext cx="8269287" cy="5859463"/>
        </p:xfrm>
        <a:graphic>
          <a:graphicData uri="http://schemas.openxmlformats.org/presentationml/2006/ole">
            <p:oleObj spid="_x0000_s148482" name="Document" r:id="rId3" imgW="5954400" imgH="4203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20B78-0EFB-4A89-94C8-C3359421A87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5F08ED6-51A9-46C8-8D70-E1750965BAD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18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Pembuktian Proposisi Perihal Himpunan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FA66C-CCC8-4FCA-B9E2-2FB1A841BC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EA5EB1B3-663D-4F15-92F3-A314F4597ABC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18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49288" y="2279650"/>
          <a:ext cx="8240712" cy="4056063"/>
        </p:xfrm>
        <a:graphic>
          <a:graphicData uri="http://schemas.openxmlformats.org/presentationml/2006/ole">
            <p:oleObj spid="_x0000_s149507" name="Document" r:id="rId3" imgW="6374880" imgH="31485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20B78-0EFB-4A89-94C8-C3359421A87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5F08ED6-51A9-46C8-8D70-E1750965BAD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19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1CC2D-169E-48B4-8375-83AD65AECE8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8356950F-1634-4277-BC73-7C89B949807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19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06425" y="463550"/>
          <a:ext cx="8134350" cy="6067425"/>
        </p:xfrm>
        <a:graphic>
          <a:graphicData uri="http://schemas.openxmlformats.org/presentationml/2006/ole">
            <p:oleObj spid="_x0000_s150530" name="Document" r:id="rId3" imgW="6725700" imgH="502956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Hukum-hukum Himpunan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 juga sifat-sifat (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himpunan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 juga hukum aljabar himpunan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08EB2-650A-4FB3-B1A0-FDEE2411D1B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04F2A5B8-4D79-4719-96F1-623A14894715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54138" y="3505200"/>
          <a:ext cx="6435725" cy="2684463"/>
        </p:xfrm>
        <a:graphic>
          <a:graphicData uri="http://schemas.openxmlformats.org/presentationml/2006/ole">
            <p:oleObj spid="_x0000_s135170" name="Document" r:id="rId3" imgW="6579000" imgH="27248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20B78-0EFB-4A89-94C8-C3359421A87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5F08ED6-51A9-46C8-8D70-E1750965BAD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20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219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Diagram Venn hanya dapat digunakan jika himpunan yang digambarkan tidak banyak jumlahnya.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Metode ini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mengilustrasikan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ketimbang membuktikan fakta.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Diagram Venn  tidak dianggap sebagai metode yang valid untuk pembuktian secara formal.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A7C09B-2D88-4ABD-B573-6E0480054D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4514850" y="11795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0A7DBC2E-3F1A-404B-B3AB-DA0FC8BBB05F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20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720B78-0EFB-4A89-94C8-C3359421A87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A5F08ED6-51A9-46C8-8D70-E1750965BAD4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21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ABC8A4-F4C8-44A1-AEE2-69064D971D9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19D54C57-766B-4804-9289-D8404B22B2DD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21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88975" y="225425"/>
          <a:ext cx="7778750" cy="6008688"/>
        </p:xfrm>
        <a:graphic>
          <a:graphicData uri="http://schemas.openxmlformats.org/presentationml/2006/ole">
            <p:oleObj spid="_x0000_s151554" name="Document" r:id="rId3" imgW="7230945" imgH="549190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FAE79B-56A6-4343-8149-A8CBACEDAEF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2F063BC0-9251-40FA-9549-3DDB087577C3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3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90600" y="401638"/>
          <a:ext cx="6858000" cy="6205537"/>
        </p:xfrm>
        <a:graphic>
          <a:graphicData uri="http://schemas.openxmlformats.org/presentationml/2006/ole">
            <p:oleObj spid="_x0000_s136194" name="Document" r:id="rId3" imgW="5766632" imgH="549947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Prinsip Dualitas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Prinsip dualitas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dua konsep yang berbeda dapat saling dipertukarkan namun tetap memberikan jawaban yang benar.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Prinsip Dualitas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Prinsip dualitas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dua konsep yang berbeda dapat saling dipertukarkan namun tetap memberikan jawaban yang benar.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31AEB-1527-4F8B-890E-CFDD287C2E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4DCA00C3-92F6-4417-98F7-5B33477E08D5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6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4800" y="304800"/>
          <a:ext cx="7966075" cy="6378575"/>
        </p:xfrm>
        <a:graphic>
          <a:graphicData uri="http://schemas.openxmlformats.org/presentationml/2006/ole">
            <p:oleObj spid="_x0000_s137218" name="Document" r:id="rId3" imgW="7022520" imgH="56264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D48623F7-7584-4682-BA23-FBC01E167648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7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58788" y="1447800"/>
          <a:ext cx="8226425" cy="4113213"/>
        </p:xfrm>
        <a:graphic>
          <a:graphicData uri="http://schemas.openxmlformats.org/presentationml/2006/ole">
            <p:oleObj spid="_x0000_s138242" name="Document" r:id="rId3" imgW="5544360" imgH="30387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E47C1A39-1EDC-4859-95A3-EB76A8D49AA2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8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81000" y="914400"/>
          <a:ext cx="8001000" cy="4875213"/>
        </p:xfrm>
        <a:graphic>
          <a:graphicData uri="http://schemas.openxmlformats.org/presentationml/2006/ole">
            <p:oleObj spid="_x0000_s139266" name="Document" r:id="rId3" imgW="5629680" imgH="34959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AF22E-F8EC-4C04-9D23-7D9B5FAF083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/>
        </p:nvSpPr>
        <p:spPr>
          <a:xfrm>
            <a:off x="4362450" y="1027113"/>
            <a:ext cx="457200" cy="441325"/>
          </a:xfrm>
          <a:prstGeom prst="rect">
            <a:avLst/>
          </a:prstGeom>
          <a:noFill/>
        </p:spPr>
        <p:txBody>
          <a:bodyPr lIns="45720" rIns="45720" anchor="ctr">
            <a:normAutofit/>
          </a:bodyPr>
          <a:lstStyle/>
          <a:p>
            <a:pPr algn="ctr">
              <a:defRPr/>
            </a:pPr>
            <a:fld id="{B590E26B-EC5E-4C4F-8B66-728752D6947D}" type="slidenum">
              <a:rPr lang="en-US" sz="1600">
                <a:solidFill>
                  <a:schemeClr val="accent3">
                    <a:shade val="75000"/>
                  </a:schemeClr>
                </a:solidFill>
              </a:rPr>
              <a:pPr algn="ctr">
                <a:defRPr/>
              </a:pPr>
              <a:t>9</a:t>
            </a:fld>
            <a:endParaRPr lang="en-US" sz="1600">
              <a:solidFill>
                <a:schemeClr val="accent3">
                  <a:shade val="75000"/>
                </a:schemeClr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95400" y="241300"/>
          <a:ext cx="6461125" cy="6540500"/>
        </p:xfrm>
        <a:graphic>
          <a:graphicData uri="http://schemas.openxmlformats.org/presentationml/2006/ole">
            <p:oleObj spid="_x0000_s140290" name="Document" r:id="rId3" imgW="5770287" imgH="571418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168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75</cp:revision>
  <dcterms:created xsi:type="dcterms:W3CDTF">2013-02-08T01:55:00Z</dcterms:created>
  <dcterms:modified xsi:type="dcterms:W3CDTF">2014-03-14T07:34:45Z</dcterms:modified>
</cp:coreProperties>
</file>