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5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B13375-5EF2-4DA0-9063-695BB6476A34}" type="doc">
      <dgm:prSet loTypeId="urn:microsoft.com/office/officeart/2005/8/layout/process2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DD2C55-00E4-4375-8958-096440937320}">
      <dgm:prSet phldrT="[Text]"/>
      <dgm:spPr/>
      <dgm:t>
        <a:bodyPr/>
        <a:lstStyle/>
        <a:p>
          <a:pPr algn="r"/>
          <a:r>
            <a:rPr lang="en-US" b="1" dirty="0" err="1" smtClean="0">
              <a:solidFill>
                <a:schemeClr val="accent2">
                  <a:lumMod val="50000"/>
                </a:schemeClr>
              </a:solidFill>
            </a:rPr>
            <a:t>Contoh</a:t>
          </a:r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 1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77DBAF06-B681-40FC-A541-613DA0D5C571}" type="parTrans" cxnId="{368CB840-FF1B-491B-97A9-9390AACC563E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3ED1BFC6-4A3F-4C87-AF63-449AD56E7205}" type="sibTrans" cxnId="{368CB840-FF1B-491B-97A9-9390AACC563E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815DB4EE-5A83-4E3C-BAE9-E11938537477}">
      <dgm:prSet phldrT="[Text]"/>
      <dgm:spPr/>
      <dgm:t>
        <a:bodyPr/>
        <a:lstStyle/>
        <a:p>
          <a:pPr algn="r"/>
          <a:r>
            <a:rPr lang="en-US" b="1" dirty="0" err="1" smtClean="0">
              <a:solidFill>
                <a:schemeClr val="accent2">
                  <a:lumMod val="50000"/>
                </a:schemeClr>
              </a:solidFill>
            </a:rPr>
            <a:t>Contoh</a:t>
          </a:r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 3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37D13621-3D24-4C9F-B0EB-C411D3BF7DD2}" type="parTrans" cxnId="{C50BF75F-5497-4939-A8D0-5595419CE419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7AEFB55D-EF12-45C1-9503-31438A61CB23}" type="sibTrans" cxnId="{C50BF75F-5497-4939-A8D0-5595419CE419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953207EC-3373-4331-B159-CDA544441D3E}">
      <dgm:prSet phldrT="[Text]"/>
      <dgm:spPr/>
      <dgm:t>
        <a:bodyPr/>
        <a:lstStyle/>
        <a:p>
          <a:pPr algn="r"/>
          <a:r>
            <a:rPr lang="en-US" b="1" dirty="0" err="1" smtClean="0">
              <a:solidFill>
                <a:schemeClr val="accent2">
                  <a:lumMod val="50000"/>
                </a:schemeClr>
              </a:solidFill>
            </a:rPr>
            <a:t>Contoh</a:t>
          </a:r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 2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F4DD5118-E43C-4C9C-8108-35CBAE3A867C}" type="parTrans" cxnId="{8DEDD28C-8A46-440A-BFDC-F766B3098208}">
      <dgm:prSet/>
      <dgm:spPr/>
      <dgm:t>
        <a:bodyPr/>
        <a:lstStyle/>
        <a:p>
          <a:endParaRPr lang="en-US"/>
        </a:p>
      </dgm:t>
    </dgm:pt>
    <dgm:pt modelId="{4187DE81-5E3B-42C0-95F7-CEBCE70FDA82}" type="sibTrans" cxnId="{8DEDD28C-8A46-440A-BFDC-F766B3098208}">
      <dgm:prSet/>
      <dgm:spPr/>
      <dgm:t>
        <a:bodyPr/>
        <a:lstStyle/>
        <a:p>
          <a:endParaRPr lang="en-US"/>
        </a:p>
      </dgm:t>
    </dgm:pt>
    <dgm:pt modelId="{E5528310-BD73-4037-BCE3-EEE40774EDCB}" type="pres">
      <dgm:prSet presAssocID="{D5B13375-5EF2-4DA0-9063-695BB6476A34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B79CCC-B8B8-4157-8A7A-75CE1100AFE9}" type="pres">
      <dgm:prSet presAssocID="{ADDD2C55-00E4-4375-8958-0964409373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BEFC7-8121-4A73-A334-76D8153C6CFD}" type="pres">
      <dgm:prSet presAssocID="{3ED1BFC6-4A3F-4C87-AF63-449AD56E720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6CD1EF3-6E27-4954-8B1E-E68B2009A8F5}" type="pres">
      <dgm:prSet presAssocID="{3ED1BFC6-4A3F-4C87-AF63-449AD56E720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29DC99B-01D5-4F29-B12C-BEE8D427327A}" type="pres">
      <dgm:prSet presAssocID="{953207EC-3373-4331-B159-CDA544441D3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BD280-18C3-4FBB-A16B-E66E073DDFA8}" type="pres">
      <dgm:prSet presAssocID="{4187DE81-5E3B-42C0-95F7-CEBCE70FDA8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E81F98E-8BDE-46F2-9A41-B97702B600D5}" type="pres">
      <dgm:prSet presAssocID="{4187DE81-5E3B-42C0-95F7-CEBCE70FDA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422C656-6974-4622-937A-0AA640D9C410}" type="pres">
      <dgm:prSet presAssocID="{815DB4EE-5A83-4E3C-BAE9-E119385374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397746-6DCD-4C2E-A243-C190F0AF1CBF}" type="presOf" srcId="{ADDD2C55-00E4-4375-8958-096440937320}" destId="{45B79CCC-B8B8-4157-8A7A-75CE1100AFE9}" srcOrd="0" destOrd="0" presId="urn:microsoft.com/office/officeart/2005/8/layout/process2"/>
    <dgm:cxn modelId="{932CC0AB-94B9-4073-A0D2-641313B97F17}" type="presOf" srcId="{3ED1BFC6-4A3F-4C87-AF63-449AD56E7205}" destId="{F6CD1EF3-6E27-4954-8B1E-E68B2009A8F5}" srcOrd="1" destOrd="0" presId="urn:microsoft.com/office/officeart/2005/8/layout/process2"/>
    <dgm:cxn modelId="{AC9E3A78-1967-4E1F-BB65-349EA2B70EF3}" type="presOf" srcId="{D5B13375-5EF2-4DA0-9063-695BB6476A34}" destId="{E5528310-BD73-4037-BCE3-EEE40774EDCB}" srcOrd="0" destOrd="0" presId="urn:microsoft.com/office/officeart/2005/8/layout/process2"/>
    <dgm:cxn modelId="{DF3A6068-75AA-4992-A32F-ADBAA4F84CD3}" type="presOf" srcId="{3ED1BFC6-4A3F-4C87-AF63-449AD56E7205}" destId="{3AFBEFC7-8121-4A73-A334-76D8153C6CFD}" srcOrd="0" destOrd="0" presId="urn:microsoft.com/office/officeart/2005/8/layout/process2"/>
    <dgm:cxn modelId="{51866CFE-C15B-41AD-90DC-2B6591DC9217}" type="presOf" srcId="{953207EC-3373-4331-B159-CDA544441D3E}" destId="{C29DC99B-01D5-4F29-B12C-BEE8D427327A}" srcOrd="0" destOrd="0" presId="urn:microsoft.com/office/officeart/2005/8/layout/process2"/>
    <dgm:cxn modelId="{2FF119B8-0979-4A17-93E3-FC4AAF0360BC}" type="presOf" srcId="{815DB4EE-5A83-4E3C-BAE9-E11938537477}" destId="{2422C656-6974-4622-937A-0AA640D9C410}" srcOrd="0" destOrd="0" presId="urn:microsoft.com/office/officeart/2005/8/layout/process2"/>
    <dgm:cxn modelId="{8DEDD28C-8A46-440A-BFDC-F766B3098208}" srcId="{D5B13375-5EF2-4DA0-9063-695BB6476A34}" destId="{953207EC-3373-4331-B159-CDA544441D3E}" srcOrd="1" destOrd="0" parTransId="{F4DD5118-E43C-4C9C-8108-35CBAE3A867C}" sibTransId="{4187DE81-5E3B-42C0-95F7-CEBCE70FDA82}"/>
    <dgm:cxn modelId="{47B674FE-240D-40A0-8F54-DC7CD1A12A13}" type="presOf" srcId="{4187DE81-5E3B-42C0-95F7-CEBCE70FDA82}" destId="{2B2BD280-18C3-4FBB-A16B-E66E073DDFA8}" srcOrd="0" destOrd="0" presId="urn:microsoft.com/office/officeart/2005/8/layout/process2"/>
    <dgm:cxn modelId="{6D4BBE10-9831-4578-8B50-C29CE28912DA}" type="presOf" srcId="{4187DE81-5E3B-42C0-95F7-CEBCE70FDA82}" destId="{FE81F98E-8BDE-46F2-9A41-B97702B600D5}" srcOrd="1" destOrd="0" presId="urn:microsoft.com/office/officeart/2005/8/layout/process2"/>
    <dgm:cxn modelId="{C50BF75F-5497-4939-A8D0-5595419CE419}" srcId="{D5B13375-5EF2-4DA0-9063-695BB6476A34}" destId="{815DB4EE-5A83-4E3C-BAE9-E11938537477}" srcOrd="2" destOrd="0" parTransId="{37D13621-3D24-4C9F-B0EB-C411D3BF7DD2}" sibTransId="{7AEFB55D-EF12-45C1-9503-31438A61CB23}"/>
    <dgm:cxn modelId="{368CB840-FF1B-491B-97A9-9390AACC563E}" srcId="{D5B13375-5EF2-4DA0-9063-695BB6476A34}" destId="{ADDD2C55-00E4-4375-8958-096440937320}" srcOrd="0" destOrd="0" parTransId="{77DBAF06-B681-40FC-A541-613DA0D5C571}" sibTransId="{3ED1BFC6-4A3F-4C87-AF63-449AD56E7205}"/>
    <dgm:cxn modelId="{80C29892-D349-4252-AFE2-83F4D56F13B7}" type="presParOf" srcId="{E5528310-BD73-4037-BCE3-EEE40774EDCB}" destId="{45B79CCC-B8B8-4157-8A7A-75CE1100AFE9}" srcOrd="0" destOrd="0" presId="urn:microsoft.com/office/officeart/2005/8/layout/process2"/>
    <dgm:cxn modelId="{05C09CEA-02CB-4737-B4A7-C8BC8D59EC3A}" type="presParOf" srcId="{E5528310-BD73-4037-BCE3-EEE40774EDCB}" destId="{3AFBEFC7-8121-4A73-A334-76D8153C6CFD}" srcOrd="1" destOrd="0" presId="urn:microsoft.com/office/officeart/2005/8/layout/process2"/>
    <dgm:cxn modelId="{38CD1DDD-D3C4-4AE3-8B48-591935C7A10B}" type="presParOf" srcId="{3AFBEFC7-8121-4A73-A334-76D8153C6CFD}" destId="{F6CD1EF3-6E27-4954-8B1E-E68B2009A8F5}" srcOrd="0" destOrd="0" presId="urn:microsoft.com/office/officeart/2005/8/layout/process2"/>
    <dgm:cxn modelId="{7EDC1A17-A1FF-49D2-976F-58A958ED2811}" type="presParOf" srcId="{E5528310-BD73-4037-BCE3-EEE40774EDCB}" destId="{C29DC99B-01D5-4F29-B12C-BEE8D427327A}" srcOrd="2" destOrd="0" presId="urn:microsoft.com/office/officeart/2005/8/layout/process2"/>
    <dgm:cxn modelId="{6C0DE258-B11C-4BBC-B691-02CE01EBB191}" type="presParOf" srcId="{E5528310-BD73-4037-BCE3-EEE40774EDCB}" destId="{2B2BD280-18C3-4FBB-A16B-E66E073DDFA8}" srcOrd="3" destOrd="0" presId="urn:microsoft.com/office/officeart/2005/8/layout/process2"/>
    <dgm:cxn modelId="{E7B40A42-1353-4398-849C-EE48455A9FD5}" type="presParOf" srcId="{2B2BD280-18C3-4FBB-A16B-E66E073DDFA8}" destId="{FE81F98E-8BDE-46F2-9A41-B97702B600D5}" srcOrd="0" destOrd="0" presId="urn:microsoft.com/office/officeart/2005/8/layout/process2"/>
    <dgm:cxn modelId="{DF9CCF5E-833A-49D9-92F9-FB86E1095556}" type="presParOf" srcId="{E5528310-BD73-4037-BCE3-EEE40774EDCB}" destId="{2422C656-6974-4622-937A-0AA640D9C410}" srcOrd="4" destOrd="0" presId="urn:microsoft.com/office/officeart/2005/8/layout/process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B13375-5EF2-4DA0-9063-695BB6476A34}" type="doc">
      <dgm:prSet loTypeId="urn:microsoft.com/office/officeart/2005/8/layout/process2" loCatId="process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DDD2C55-00E4-4375-8958-096440937320}">
      <dgm:prSet phldrT="[Text]"/>
      <dgm:spPr/>
      <dgm:t>
        <a:bodyPr/>
        <a:lstStyle/>
        <a:p>
          <a:pPr algn="r"/>
          <a:r>
            <a:rPr lang="en-US" b="1" dirty="0" err="1" smtClean="0"/>
            <a:t>Contoh</a:t>
          </a:r>
          <a:r>
            <a:rPr lang="en-US" b="1" dirty="0" smtClean="0"/>
            <a:t> 1</a:t>
          </a:r>
          <a:endParaRPr lang="en-US" b="1" dirty="0"/>
        </a:p>
      </dgm:t>
    </dgm:pt>
    <dgm:pt modelId="{77DBAF06-B681-40FC-A541-613DA0D5C571}" type="parTrans" cxnId="{368CB840-FF1B-491B-97A9-9390AACC563E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3ED1BFC6-4A3F-4C87-AF63-449AD56E7205}" type="sibTrans" cxnId="{368CB840-FF1B-491B-97A9-9390AACC563E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815DB4EE-5A83-4E3C-BAE9-E11938537477}">
      <dgm:prSet phldrT="[Text]"/>
      <dgm:spPr/>
      <dgm:t>
        <a:bodyPr/>
        <a:lstStyle/>
        <a:p>
          <a:pPr algn="r"/>
          <a:r>
            <a:rPr lang="en-US" b="1" dirty="0" err="1" smtClean="0"/>
            <a:t>Contoh</a:t>
          </a:r>
          <a:r>
            <a:rPr lang="en-US" b="1" dirty="0" smtClean="0"/>
            <a:t> 3</a:t>
          </a:r>
          <a:endParaRPr lang="en-US" b="1" dirty="0"/>
        </a:p>
      </dgm:t>
    </dgm:pt>
    <dgm:pt modelId="{37D13621-3D24-4C9F-B0EB-C411D3BF7DD2}" type="parTrans" cxnId="{C50BF75F-5497-4939-A8D0-5595419CE419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7AEFB55D-EF12-45C1-9503-31438A61CB23}" type="sibTrans" cxnId="{C50BF75F-5497-4939-A8D0-5595419CE419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953207EC-3373-4331-B159-CDA544441D3E}">
      <dgm:prSet phldrT="[Text]"/>
      <dgm:spPr/>
      <dgm:t>
        <a:bodyPr/>
        <a:lstStyle/>
        <a:p>
          <a:pPr algn="r"/>
          <a:r>
            <a:rPr lang="en-US" b="1" dirty="0" err="1" smtClean="0"/>
            <a:t>Contoh</a:t>
          </a:r>
          <a:r>
            <a:rPr lang="en-US" b="1" dirty="0" smtClean="0"/>
            <a:t> 2</a:t>
          </a:r>
          <a:endParaRPr lang="en-US" b="1" dirty="0"/>
        </a:p>
      </dgm:t>
    </dgm:pt>
    <dgm:pt modelId="{F4DD5118-E43C-4C9C-8108-35CBAE3A867C}" type="parTrans" cxnId="{8DEDD28C-8A46-440A-BFDC-F766B3098208}">
      <dgm:prSet/>
      <dgm:spPr/>
      <dgm:t>
        <a:bodyPr/>
        <a:lstStyle/>
        <a:p>
          <a:endParaRPr lang="en-US"/>
        </a:p>
      </dgm:t>
    </dgm:pt>
    <dgm:pt modelId="{4187DE81-5E3B-42C0-95F7-CEBCE70FDA82}" type="sibTrans" cxnId="{8DEDD28C-8A46-440A-BFDC-F766B3098208}">
      <dgm:prSet/>
      <dgm:spPr/>
      <dgm:t>
        <a:bodyPr/>
        <a:lstStyle/>
        <a:p>
          <a:endParaRPr lang="en-US"/>
        </a:p>
      </dgm:t>
    </dgm:pt>
    <dgm:pt modelId="{E5528310-BD73-4037-BCE3-EEE40774EDCB}" type="pres">
      <dgm:prSet presAssocID="{D5B13375-5EF2-4DA0-9063-695BB6476A34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B79CCC-B8B8-4157-8A7A-75CE1100AFE9}" type="pres">
      <dgm:prSet presAssocID="{ADDD2C55-00E4-4375-8958-0964409373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BEFC7-8121-4A73-A334-76D8153C6CFD}" type="pres">
      <dgm:prSet presAssocID="{3ED1BFC6-4A3F-4C87-AF63-449AD56E720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6CD1EF3-6E27-4954-8B1E-E68B2009A8F5}" type="pres">
      <dgm:prSet presAssocID="{3ED1BFC6-4A3F-4C87-AF63-449AD56E720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29DC99B-01D5-4F29-B12C-BEE8D427327A}" type="pres">
      <dgm:prSet presAssocID="{953207EC-3373-4331-B159-CDA544441D3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BD280-18C3-4FBB-A16B-E66E073DDFA8}" type="pres">
      <dgm:prSet presAssocID="{4187DE81-5E3B-42C0-95F7-CEBCE70FDA8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E81F98E-8BDE-46F2-9A41-B97702B600D5}" type="pres">
      <dgm:prSet presAssocID="{4187DE81-5E3B-42C0-95F7-CEBCE70FDA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422C656-6974-4622-937A-0AA640D9C410}" type="pres">
      <dgm:prSet presAssocID="{815DB4EE-5A83-4E3C-BAE9-E119385374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479BA8-B5D9-4481-88D7-D3527BBFE00D}" type="presOf" srcId="{4187DE81-5E3B-42C0-95F7-CEBCE70FDA82}" destId="{2B2BD280-18C3-4FBB-A16B-E66E073DDFA8}" srcOrd="0" destOrd="0" presId="urn:microsoft.com/office/officeart/2005/8/layout/process2"/>
    <dgm:cxn modelId="{DBF9ECA1-8015-45E4-8CAF-651DFE2187AE}" type="presOf" srcId="{953207EC-3373-4331-B159-CDA544441D3E}" destId="{C29DC99B-01D5-4F29-B12C-BEE8D427327A}" srcOrd="0" destOrd="0" presId="urn:microsoft.com/office/officeart/2005/8/layout/process2"/>
    <dgm:cxn modelId="{06C82EA3-BC35-48FB-B99D-A556753C9D3E}" type="presOf" srcId="{4187DE81-5E3B-42C0-95F7-CEBCE70FDA82}" destId="{FE81F98E-8BDE-46F2-9A41-B97702B600D5}" srcOrd="1" destOrd="0" presId="urn:microsoft.com/office/officeart/2005/8/layout/process2"/>
    <dgm:cxn modelId="{996542DF-5CB5-4524-9184-C0AA5332DE26}" type="presOf" srcId="{D5B13375-5EF2-4DA0-9063-695BB6476A34}" destId="{E5528310-BD73-4037-BCE3-EEE40774EDCB}" srcOrd="0" destOrd="0" presId="urn:microsoft.com/office/officeart/2005/8/layout/process2"/>
    <dgm:cxn modelId="{E8B4AAAE-ED06-414F-90A1-F0EDC2A61FC5}" type="presOf" srcId="{3ED1BFC6-4A3F-4C87-AF63-449AD56E7205}" destId="{F6CD1EF3-6E27-4954-8B1E-E68B2009A8F5}" srcOrd="1" destOrd="0" presId="urn:microsoft.com/office/officeart/2005/8/layout/process2"/>
    <dgm:cxn modelId="{F3C61070-EBFA-43F7-B6AD-5C5F42B16208}" type="presOf" srcId="{815DB4EE-5A83-4E3C-BAE9-E11938537477}" destId="{2422C656-6974-4622-937A-0AA640D9C410}" srcOrd="0" destOrd="0" presId="urn:microsoft.com/office/officeart/2005/8/layout/process2"/>
    <dgm:cxn modelId="{8DEDD28C-8A46-440A-BFDC-F766B3098208}" srcId="{D5B13375-5EF2-4DA0-9063-695BB6476A34}" destId="{953207EC-3373-4331-B159-CDA544441D3E}" srcOrd="1" destOrd="0" parTransId="{F4DD5118-E43C-4C9C-8108-35CBAE3A867C}" sibTransId="{4187DE81-5E3B-42C0-95F7-CEBCE70FDA82}"/>
    <dgm:cxn modelId="{E2FCA26F-EDF4-46E0-9B7C-5EC1250F9B2D}" type="presOf" srcId="{3ED1BFC6-4A3F-4C87-AF63-449AD56E7205}" destId="{3AFBEFC7-8121-4A73-A334-76D8153C6CFD}" srcOrd="0" destOrd="0" presId="urn:microsoft.com/office/officeart/2005/8/layout/process2"/>
    <dgm:cxn modelId="{C50BF75F-5497-4939-A8D0-5595419CE419}" srcId="{D5B13375-5EF2-4DA0-9063-695BB6476A34}" destId="{815DB4EE-5A83-4E3C-BAE9-E11938537477}" srcOrd="2" destOrd="0" parTransId="{37D13621-3D24-4C9F-B0EB-C411D3BF7DD2}" sibTransId="{7AEFB55D-EF12-45C1-9503-31438A61CB23}"/>
    <dgm:cxn modelId="{32577C45-BD81-4F32-9D24-99678272736D}" type="presOf" srcId="{ADDD2C55-00E4-4375-8958-096440937320}" destId="{45B79CCC-B8B8-4157-8A7A-75CE1100AFE9}" srcOrd="0" destOrd="0" presId="urn:microsoft.com/office/officeart/2005/8/layout/process2"/>
    <dgm:cxn modelId="{368CB840-FF1B-491B-97A9-9390AACC563E}" srcId="{D5B13375-5EF2-4DA0-9063-695BB6476A34}" destId="{ADDD2C55-00E4-4375-8958-096440937320}" srcOrd="0" destOrd="0" parTransId="{77DBAF06-B681-40FC-A541-613DA0D5C571}" sibTransId="{3ED1BFC6-4A3F-4C87-AF63-449AD56E7205}"/>
    <dgm:cxn modelId="{645D19AC-FE52-481F-9A92-9794C34E4310}" type="presParOf" srcId="{E5528310-BD73-4037-BCE3-EEE40774EDCB}" destId="{45B79CCC-B8B8-4157-8A7A-75CE1100AFE9}" srcOrd="0" destOrd="0" presId="urn:microsoft.com/office/officeart/2005/8/layout/process2"/>
    <dgm:cxn modelId="{A981D4AD-F1AE-46BD-93C3-0E486566958E}" type="presParOf" srcId="{E5528310-BD73-4037-BCE3-EEE40774EDCB}" destId="{3AFBEFC7-8121-4A73-A334-76D8153C6CFD}" srcOrd="1" destOrd="0" presId="urn:microsoft.com/office/officeart/2005/8/layout/process2"/>
    <dgm:cxn modelId="{2CD58981-24DE-462F-B8D4-5AE8DBC42FBE}" type="presParOf" srcId="{3AFBEFC7-8121-4A73-A334-76D8153C6CFD}" destId="{F6CD1EF3-6E27-4954-8B1E-E68B2009A8F5}" srcOrd="0" destOrd="0" presId="urn:microsoft.com/office/officeart/2005/8/layout/process2"/>
    <dgm:cxn modelId="{E773A342-63E5-4A53-A972-58ED1C1F90CA}" type="presParOf" srcId="{E5528310-BD73-4037-BCE3-EEE40774EDCB}" destId="{C29DC99B-01D5-4F29-B12C-BEE8D427327A}" srcOrd="2" destOrd="0" presId="urn:microsoft.com/office/officeart/2005/8/layout/process2"/>
    <dgm:cxn modelId="{23823398-4815-49F6-BC40-CFF01E6EDEE0}" type="presParOf" srcId="{E5528310-BD73-4037-BCE3-EEE40774EDCB}" destId="{2B2BD280-18C3-4FBB-A16B-E66E073DDFA8}" srcOrd="3" destOrd="0" presId="urn:microsoft.com/office/officeart/2005/8/layout/process2"/>
    <dgm:cxn modelId="{DC5F3C53-823E-415B-9D03-6F8767D1FB0A}" type="presParOf" srcId="{2B2BD280-18C3-4FBB-A16B-E66E073DDFA8}" destId="{FE81F98E-8BDE-46F2-9A41-B97702B600D5}" srcOrd="0" destOrd="0" presId="urn:microsoft.com/office/officeart/2005/8/layout/process2"/>
    <dgm:cxn modelId="{A50A6205-42D0-45EF-8CAB-23D855D4F005}" type="presParOf" srcId="{E5528310-BD73-4037-BCE3-EEE40774EDCB}" destId="{2422C656-6974-4622-937A-0AA640D9C410}" srcOrd="4" destOrd="0" presId="urn:microsoft.com/office/officeart/2005/8/layout/process2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B13375-5EF2-4DA0-9063-695BB6476A34}" type="doc">
      <dgm:prSet loTypeId="urn:microsoft.com/office/officeart/2005/8/layout/process2" loCatId="process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DDD2C55-00E4-4375-8958-096440937320}">
      <dgm:prSet phldrT="[Text]"/>
      <dgm:spPr/>
      <dgm:t>
        <a:bodyPr/>
        <a:lstStyle/>
        <a:p>
          <a:pPr algn="r"/>
          <a:r>
            <a:rPr lang="en-US" b="1" dirty="0" err="1" smtClean="0"/>
            <a:t>Contoh</a:t>
          </a:r>
          <a:r>
            <a:rPr lang="en-US" b="1" dirty="0" smtClean="0"/>
            <a:t> 1</a:t>
          </a:r>
          <a:endParaRPr lang="en-US" b="1" dirty="0"/>
        </a:p>
      </dgm:t>
    </dgm:pt>
    <dgm:pt modelId="{77DBAF06-B681-40FC-A541-613DA0D5C571}" type="parTrans" cxnId="{368CB840-FF1B-491B-97A9-9390AACC563E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3ED1BFC6-4A3F-4C87-AF63-449AD56E7205}" type="sibTrans" cxnId="{368CB840-FF1B-491B-97A9-9390AACC563E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815DB4EE-5A83-4E3C-BAE9-E11938537477}">
      <dgm:prSet phldrT="[Text]"/>
      <dgm:spPr/>
      <dgm:t>
        <a:bodyPr/>
        <a:lstStyle/>
        <a:p>
          <a:pPr algn="r"/>
          <a:r>
            <a:rPr lang="en-US" b="1" dirty="0" err="1" smtClean="0"/>
            <a:t>Contoh</a:t>
          </a:r>
          <a:r>
            <a:rPr lang="en-US" b="1" dirty="0" smtClean="0"/>
            <a:t> 3</a:t>
          </a:r>
          <a:endParaRPr lang="en-US" b="1" dirty="0"/>
        </a:p>
      </dgm:t>
    </dgm:pt>
    <dgm:pt modelId="{37D13621-3D24-4C9F-B0EB-C411D3BF7DD2}" type="parTrans" cxnId="{C50BF75F-5497-4939-A8D0-5595419CE419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7AEFB55D-EF12-45C1-9503-31438A61CB23}" type="sibTrans" cxnId="{C50BF75F-5497-4939-A8D0-5595419CE419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953207EC-3373-4331-B159-CDA544441D3E}">
      <dgm:prSet phldrT="[Text]"/>
      <dgm:spPr/>
      <dgm:t>
        <a:bodyPr/>
        <a:lstStyle/>
        <a:p>
          <a:pPr algn="r"/>
          <a:r>
            <a:rPr lang="en-US" b="1" dirty="0" err="1" smtClean="0"/>
            <a:t>Contoh</a:t>
          </a:r>
          <a:r>
            <a:rPr lang="en-US" b="1" dirty="0" smtClean="0"/>
            <a:t> 2</a:t>
          </a:r>
          <a:endParaRPr lang="en-US" b="1" dirty="0"/>
        </a:p>
      </dgm:t>
    </dgm:pt>
    <dgm:pt modelId="{F4DD5118-E43C-4C9C-8108-35CBAE3A867C}" type="parTrans" cxnId="{8DEDD28C-8A46-440A-BFDC-F766B3098208}">
      <dgm:prSet/>
      <dgm:spPr/>
      <dgm:t>
        <a:bodyPr/>
        <a:lstStyle/>
        <a:p>
          <a:endParaRPr lang="en-US"/>
        </a:p>
      </dgm:t>
    </dgm:pt>
    <dgm:pt modelId="{4187DE81-5E3B-42C0-95F7-CEBCE70FDA82}" type="sibTrans" cxnId="{8DEDD28C-8A46-440A-BFDC-F766B3098208}">
      <dgm:prSet/>
      <dgm:spPr/>
      <dgm:t>
        <a:bodyPr/>
        <a:lstStyle/>
        <a:p>
          <a:endParaRPr lang="en-US"/>
        </a:p>
      </dgm:t>
    </dgm:pt>
    <dgm:pt modelId="{E5528310-BD73-4037-BCE3-EEE40774EDCB}" type="pres">
      <dgm:prSet presAssocID="{D5B13375-5EF2-4DA0-9063-695BB6476A34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B79CCC-B8B8-4157-8A7A-75CE1100AFE9}" type="pres">
      <dgm:prSet presAssocID="{ADDD2C55-00E4-4375-8958-0964409373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BEFC7-8121-4A73-A334-76D8153C6CFD}" type="pres">
      <dgm:prSet presAssocID="{3ED1BFC6-4A3F-4C87-AF63-449AD56E720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6CD1EF3-6E27-4954-8B1E-E68B2009A8F5}" type="pres">
      <dgm:prSet presAssocID="{3ED1BFC6-4A3F-4C87-AF63-449AD56E720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29DC99B-01D5-4F29-B12C-BEE8D427327A}" type="pres">
      <dgm:prSet presAssocID="{953207EC-3373-4331-B159-CDA544441D3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BD280-18C3-4FBB-A16B-E66E073DDFA8}" type="pres">
      <dgm:prSet presAssocID="{4187DE81-5E3B-42C0-95F7-CEBCE70FDA8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E81F98E-8BDE-46F2-9A41-B97702B600D5}" type="pres">
      <dgm:prSet presAssocID="{4187DE81-5E3B-42C0-95F7-CEBCE70FDA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422C656-6974-4622-937A-0AA640D9C410}" type="pres">
      <dgm:prSet presAssocID="{815DB4EE-5A83-4E3C-BAE9-E119385374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D9CA3D-AD2A-495D-8E42-F868ECFED8DD}" type="presOf" srcId="{3ED1BFC6-4A3F-4C87-AF63-449AD56E7205}" destId="{F6CD1EF3-6E27-4954-8B1E-E68B2009A8F5}" srcOrd="1" destOrd="0" presId="urn:microsoft.com/office/officeart/2005/8/layout/process2"/>
    <dgm:cxn modelId="{30162116-3B44-4E91-917E-16A11A8B3DD4}" type="presOf" srcId="{4187DE81-5E3B-42C0-95F7-CEBCE70FDA82}" destId="{FE81F98E-8BDE-46F2-9A41-B97702B600D5}" srcOrd="1" destOrd="0" presId="urn:microsoft.com/office/officeart/2005/8/layout/process2"/>
    <dgm:cxn modelId="{4C451D78-9FDE-4D1D-932C-319184EB378A}" type="presOf" srcId="{815DB4EE-5A83-4E3C-BAE9-E11938537477}" destId="{2422C656-6974-4622-937A-0AA640D9C410}" srcOrd="0" destOrd="0" presId="urn:microsoft.com/office/officeart/2005/8/layout/process2"/>
    <dgm:cxn modelId="{B388D55F-6C54-45D0-8223-F7259CA28922}" type="presOf" srcId="{953207EC-3373-4331-B159-CDA544441D3E}" destId="{C29DC99B-01D5-4F29-B12C-BEE8D427327A}" srcOrd="0" destOrd="0" presId="urn:microsoft.com/office/officeart/2005/8/layout/process2"/>
    <dgm:cxn modelId="{5E31F2D6-49E6-48E6-AF47-EE4314727C0B}" type="presOf" srcId="{4187DE81-5E3B-42C0-95F7-CEBCE70FDA82}" destId="{2B2BD280-18C3-4FBB-A16B-E66E073DDFA8}" srcOrd="0" destOrd="0" presId="urn:microsoft.com/office/officeart/2005/8/layout/process2"/>
    <dgm:cxn modelId="{6E8EC617-4359-4C0E-A93A-1E2F3986F902}" type="presOf" srcId="{D5B13375-5EF2-4DA0-9063-695BB6476A34}" destId="{E5528310-BD73-4037-BCE3-EEE40774EDCB}" srcOrd="0" destOrd="0" presId="urn:microsoft.com/office/officeart/2005/8/layout/process2"/>
    <dgm:cxn modelId="{E8413AD5-8172-43CF-9602-5369B7C3E551}" type="presOf" srcId="{ADDD2C55-00E4-4375-8958-096440937320}" destId="{45B79CCC-B8B8-4157-8A7A-75CE1100AFE9}" srcOrd="0" destOrd="0" presId="urn:microsoft.com/office/officeart/2005/8/layout/process2"/>
    <dgm:cxn modelId="{8DEDD28C-8A46-440A-BFDC-F766B3098208}" srcId="{D5B13375-5EF2-4DA0-9063-695BB6476A34}" destId="{953207EC-3373-4331-B159-CDA544441D3E}" srcOrd="1" destOrd="0" parTransId="{F4DD5118-E43C-4C9C-8108-35CBAE3A867C}" sibTransId="{4187DE81-5E3B-42C0-95F7-CEBCE70FDA82}"/>
    <dgm:cxn modelId="{B7F6183B-3218-41AB-919A-536380F2CEC9}" type="presOf" srcId="{3ED1BFC6-4A3F-4C87-AF63-449AD56E7205}" destId="{3AFBEFC7-8121-4A73-A334-76D8153C6CFD}" srcOrd="0" destOrd="0" presId="urn:microsoft.com/office/officeart/2005/8/layout/process2"/>
    <dgm:cxn modelId="{C50BF75F-5497-4939-A8D0-5595419CE419}" srcId="{D5B13375-5EF2-4DA0-9063-695BB6476A34}" destId="{815DB4EE-5A83-4E3C-BAE9-E11938537477}" srcOrd="2" destOrd="0" parTransId="{37D13621-3D24-4C9F-B0EB-C411D3BF7DD2}" sibTransId="{7AEFB55D-EF12-45C1-9503-31438A61CB23}"/>
    <dgm:cxn modelId="{368CB840-FF1B-491B-97A9-9390AACC563E}" srcId="{D5B13375-5EF2-4DA0-9063-695BB6476A34}" destId="{ADDD2C55-00E4-4375-8958-096440937320}" srcOrd="0" destOrd="0" parTransId="{77DBAF06-B681-40FC-A541-613DA0D5C571}" sibTransId="{3ED1BFC6-4A3F-4C87-AF63-449AD56E7205}"/>
    <dgm:cxn modelId="{5D24A877-D469-4FD4-B1EF-948A26DF0FE8}" type="presParOf" srcId="{E5528310-BD73-4037-BCE3-EEE40774EDCB}" destId="{45B79CCC-B8B8-4157-8A7A-75CE1100AFE9}" srcOrd="0" destOrd="0" presId="urn:microsoft.com/office/officeart/2005/8/layout/process2"/>
    <dgm:cxn modelId="{3C003F98-6091-49FB-8602-3DE2351A26BA}" type="presParOf" srcId="{E5528310-BD73-4037-BCE3-EEE40774EDCB}" destId="{3AFBEFC7-8121-4A73-A334-76D8153C6CFD}" srcOrd="1" destOrd="0" presId="urn:microsoft.com/office/officeart/2005/8/layout/process2"/>
    <dgm:cxn modelId="{8CB27681-C7C4-419F-AA2F-EB7F746CB4AE}" type="presParOf" srcId="{3AFBEFC7-8121-4A73-A334-76D8153C6CFD}" destId="{F6CD1EF3-6E27-4954-8B1E-E68B2009A8F5}" srcOrd="0" destOrd="0" presId="urn:microsoft.com/office/officeart/2005/8/layout/process2"/>
    <dgm:cxn modelId="{31A4CE0C-DC8A-44AA-B042-1F762DDD2D87}" type="presParOf" srcId="{E5528310-BD73-4037-BCE3-EEE40774EDCB}" destId="{C29DC99B-01D5-4F29-B12C-BEE8D427327A}" srcOrd="2" destOrd="0" presId="urn:microsoft.com/office/officeart/2005/8/layout/process2"/>
    <dgm:cxn modelId="{7B9BEF13-D4A1-4BDC-AE20-B1D57812A1ED}" type="presParOf" srcId="{E5528310-BD73-4037-BCE3-EEE40774EDCB}" destId="{2B2BD280-18C3-4FBB-A16B-E66E073DDFA8}" srcOrd="3" destOrd="0" presId="urn:microsoft.com/office/officeart/2005/8/layout/process2"/>
    <dgm:cxn modelId="{CE489745-0042-4628-9642-B474D13C8764}" type="presParOf" srcId="{2B2BD280-18C3-4FBB-A16B-E66E073DDFA8}" destId="{FE81F98E-8BDE-46F2-9A41-B97702B600D5}" srcOrd="0" destOrd="0" presId="urn:microsoft.com/office/officeart/2005/8/layout/process2"/>
    <dgm:cxn modelId="{9E53618D-34A5-493B-BD15-B15206700A59}" type="presParOf" srcId="{E5528310-BD73-4037-BCE3-EEE40774EDCB}" destId="{2422C656-6974-4622-937A-0AA640D9C410}" srcOrd="4" destOrd="0" presId="urn:microsoft.com/office/officeart/2005/8/layout/process2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5B13375-5EF2-4DA0-9063-695BB6476A34}" type="doc">
      <dgm:prSet loTypeId="urn:microsoft.com/office/officeart/2005/8/layout/process2" loCatId="process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DDD2C55-00E4-4375-8958-096440937320}">
      <dgm:prSet phldrT="[Text]"/>
      <dgm:spPr/>
      <dgm:t>
        <a:bodyPr/>
        <a:lstStyle/>
        <a:p>
          <a:pPr algn="r"/>
          <a:r>
            <a:rPr lang="en-US" b="1" dirty="0" err="1" smtClean="0"/>
            <a:t>Contoh</a:t>
          </a:r>
          <a:r>
            <a:rPr lang="en-US" b="1" dirty="0" smtClean="0"/>
            <a:t> 1</a:t>
          </a:r>
          <a:endParaRPr lang="en-US" b="1" dirty="0"/>
        </a:p>
      </dgm:t>
    </dgm:pt>
    <dgm:pt modelId="{77DBAF06-B681-40FC-A541-613DA0D5C571}" type="parTrans" cxnId="{368CB840-FF1B-491B-97A9-9390AACC563E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3ED1BFC6-4A3F-4C87-AF63-449AD56E7205}" type="sibTrans" cxnId="{368CB840-FF1B-491B-97A9-9390AACC563E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815DB4EE-5A83-4E3C-BAE9-E11938537477}">
      <dgm:prSet phldrT="[Text]"/>
      <dgm:spPr/>
      <dgm:t>
        <a:bodyPr/>
        <a:lstStyle/>
        <a:p>
          <a:pPr algn="r"/>
          <a:r>
            <a:rPr lang="en-US" b="1" dirty="0" err="1" smtClean="0"/>
            <a:t>Contoh</a:t>
          </a:r>
          <a:r>
            <a:rPr lang="en-US" b="1" dirty="0" smtClean="0"/>
            <a:t> 3</a:t>
          </a:r>
          <a:endParaRPr lang="en-US" b="1" dirty="0"/>
        </a:p>
      </dgm:t>
    </dgm:pt>
    <dgm:pt modelId="{37D13621-3D24-4C9F-B0EB-C411D3BF7DD2}" type="parTrans" cxnId="{C50BF75F-5497-4939-A8D0-5595419CE419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7AEFB55D-EF12-45C1-9503-31438A61CB23}" type="sibTrans" cxnId="{C50BF75F-5497-4939-A8D0-5595419CE419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953207EC-3373-4331-B159-CDA544441D3E}">
      <dgm:prSet phldrT="[Text]"/>
      <dgm:spPr/>
      <dgm:t>
        <a:bodyPr/>
        <a:lstStyle/>
        <a:p>
          <a:pPr algn="r"/>
          <a:r>
            <a:rPr lang="en-US" b="1" dirty="0" err="1" smtClean="0"/>
            <a:t>Contoh</a:t>
          </a:r>
          <a:r>
            <a:rPr lang="en-US" b="1" dirty="0" smtClean="0"/>
            <a:t> 2</a:t>
          </a:r>
          <a:endParaRPr lang="en-US" b="1" dirty="0"/>
        </a:p>
      </dgm:t>
    </dgm:pt>
    <dgm:pt modelId="{F4DD5118-E43C-4C9C-8108-35CBAE3A867C}" type="parTrans" cxnId="{8DEDD28C-8A46-440A-BFDC-F766B3098208}">
      <dgm:prSet/>
      <dgm:spPr/>
      <dgm:t>
        <a:bodyPr/>
        <a:lstStyle/>
        <a:p>
          <a:endParaRPr lang="en-US"/>
        </a:p>
      </dgm:t>
    </dgm:pt>
    <dgm:pt modelId="{4187DE81-5E3B-42C0-95F7-CEBCE70FDA82}" type="sibTrans" cxnId="{8DEDD28C-8A46-440A-BFDC-F766B3098208}">
      <dgm:prSet/>
      <dgm:spPr/>
      <dgm:t>
        <a:bodyPr/>
        <a:lstStyle/>
        <a:p>
          <a:endParaRPr lang="en-US"/>
        </a:p>
      </dgm:t>
    </dgm:pt>
    <dgm:pt modelId="{E5528310-BD73-4037-BCE3-EEE40774EDCB}" type="pres">
      <dgm:prSet presAssocID="{D5B13375-5EF2-4DA0-9063-695BB6476A34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B79CCC-B8B8-4157-8A7A-75CE1100AFE9}" type="pres">
      <dgm:prSet presAssocID="{ADDD2C55-00E4-4375-8958-0964409373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BEFC7-8121-4A73-A334-76D8153C6CFD}" type="pres">
      <dgm:prSet presAssocID="{3ED1BFC6-4A3F-4C87-AF63-449AD56E720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6CD1EF3-6E27-4954-8B1E-E68B2009A8F5}" type="pres">
      <dgm:prSet presAssocID="{3ED1BFC6-4A3F-4C87-AF63-449AD56E720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29DC99B-01D5-4F29-B12C-BEE8D427327A}" type="pres">
      <dgm:prSet presAssocID="{953207EC-3373-4331-B159-CDA544441D3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BD280-18C3-4FBB-A16B-E66E073DDFA8}" type="pres">
      <dgm:prSet presAssocID="{4187DE81-5E3B-42C0-95F7-CEBCE70FDA8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E81F98E-8BDE-46F2-9A41-B97702B600D5}" type="pres">
      <dgm:prSet presAssocID="{4187DE81-5E3B-42C0-95F7-CEBCE70FDA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422C656-6974-4622-937A-0AA640D9C410}" type="pres">
      <dgm:prSet presAssocID="{815DB4EE-5A83-4E3C-BAE9-E119385374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2B32B1-C81A-478D-9E3E-426A0E2639A0}" type="presOf" srcId="{D5B13375-5EF2-4DA0-9063-695BB6476A34}" destId="{E5528310-BD73-4037-BCE3-EEE40774EDCB}" srcOrd="0" destOrd="0" presId="urn:microsoft.com/office/officeart/2005/8/layout/process2"/>
    <dgm:cxn modelId="{F535ED8B-6CD2-4C7E-B722-E1D627559C60}" type="presOf" srcId="{4187DE81-5E3B-42C0-95F7-CEBCE70FDA82}" destId="{FE81F98E-8BDE-46F2-9A41-B97702B600D5}" srcOrd="1" destOrd="0" presId="urn:microsoft.com/office/officeart/2005/8/layout/process2"/>
    <dgm:cxn modelId="{14D576D6-8061-4D48-B2CF-40EF77DD2DD1}" type="presOf" srcId="{953207EC-3373-4331-B159-CDA544441D3E}" destId="{C29DC99B-01D5-4F29-B12C-BEE8D427327A}" srcOrd="0" destOrd="0" presId="urn:microsoft.com/office/officeart/2005/8/layout/process2"/>
    <dgm:cxn modelId="{FF1A6C8A-D2CA-4F95-8319-2C022C56948E}" type="presOf" srcId="{3ED1BFC6-4A3F-4C87-AF63-449AD56E7205}" destId="{3AFBEFC7-8121-4A73-A334-76D8153C6CFD}" srcOrd="0" destOrd="0" presId="urn:microsoft.com/office/officeart/2005/8/layout/process2"/>
    <dgm:cxn modelId="{93BB8370-5343-4675-A5A2-B1EECF5DFB2E}" type="presOf" srcId="{3ED1BFC6-4A3F-4C87-AF63-449AD56E7205}" destId="{F6CD1EF3-6E27-4954-8B1E-E68B2009A8F5}" srcOrd="1" destOrd="0" presId="urn:microsoft.com/office/officeart/2005/8/layout/process2"/>
    <dgm:cxn modelId="{936382AC-33D2-41E7-8F00-D29D95BF37DD}" type="presOf" srcId="{ADDD2C55-00E4-4375-8958-096440937320}" destId="{45B79CCC-B8B8-4157-8A7A-75CE1100AFE9}" srcOrd="0" destOrd="0" presId="urn:microsoft.com/office/officeart/2005/8/layout/process2"/>
    <dgm:cxn modelId="{C79606B0-3FE3-4741-8039-9DBE86E8AD1F}" type="presOf" srcId="{815DB4EE-5A83-4E3C-BAE9-E11938537477}" destId="{2422C656-6974-4622-937A-0AA640D9C410}" srcOrd="0" destOrd="0" presId="urn:microsoft.com/office/officeart/2005/8/layout/process2"/>
    <dgm:cxn modelId="{8DEDD28C-8A46-440A-BFDC-F766B3098208}" srcId="{D5B13375-5EF2-4DA0-9063-695BB6476A34}" destId="{953207EC-3373-4331-B159-CDA544441D3E}" srcOrd="1" destOrd="0" parTransId="{F4DD5118-E43C-4C9C-8108-35CBAE3A867C}" sibTransId="{4187DE81-5E3B-42C0-95F7-CEBCE70FDA82}"/>
    <dgm:cxn modelId="{56F8EEF9-33C4-401A-AFAC-8C8E8FABA708}" type="presOf" srcId="{4187DE81-5E3B-42C0-95F7-CEBCE70FDA82}" destId="{2B2BD280-18C3-4FBB-A16B-E66E073DDFA8}" srcOrd="0" destOrd="0" presId="urn:microsoft.com/office/officeart/2005/8/layout/process2"/>
    <dgm:cxn modelId="{C50BF75F-5497-4939-A8D0-5595419CE419}" srcId="{D5B13375-5EF2-4DA0-9063-695BB6476A34}" destId="{815DB4EE-5A83-4E3C-BAE9-E11938537477}" srcOrd="2" destOrd="0" parTransId="{37D13621-3D24-4C9F-B0EB-C411D3BF7DD2}" sibTransId="{7AEFB55D-EF12-45C1-9503-31438A61CB23}"/>
    <dgm:cxn modelId="{368CB840-FF1B-491B-97A9-9390AACC563E}" srcId="{D5B13375-5EF2-4DA0-9063-695BB6476A34}" destId="{ADDD2C55-00E4-4375-8958-096440937320}" srcOrd="0" destOrd="0" parTransId="{77DBAF06-B681-40FC-A541-613DA0D5C571}" sibTransId="{3ED1BFC6-4A3F-4C87-AF63-449AD56E7205}"/>
    <dgm:cxn modelId="{791064E7-CAE9-4E84-9628-88D880CD780E}" type="presParOf" srcId="{E5528310-BD73-4037-BCE3-EEE40774EDCB}" destId="{45B79CCC-B8B8-4157-8A7A-75CE1100AFE9}" srcOrd="0" destOrd="0" presId="urn:microsoft.com/office/officeart/2005/8/layout/process2"/>
    <dgm:cxn modelId="{C25F9A23-BE7C-41FE-82E6-0F030A27FBCD}" type="presParOf" srcId="{E5528310-BD73-4037-BCE3-EEE40774EDCB}" destId="{3AFBEFC7-8121-4A73-A334-76D8153C6CFD}" srcOrd="1" destOrd="0" presId="urn:microsoft.com/office/officeart/2005/8/layout/process2"/>
    <dgm:cxn modelId="{3859E0A5-D133-41FC-8E56-1045524D623F}" type="presParOf" srcId="{3AFBEFC7-8121-4A73-A334-76D8153C6CFD}" destId="{F6CD1EF3-6E27-4954-8B1E-E68B2009A8F5}" srcOrd="0" destOrd="0" presId="urn:microsoft.com/office/officeart/2005/8/layout/process2"/>
    <dgm:cxn modelId="{35059C6C-505A-42F4-9A6B-6BE8DCF22A84}" type="presParOf" srcId="{E5528310-BD73-4037-BCE3-EEE40774EDCB}" destId="{C29DC99B-01D5-4F29-B12C-BEE8D427327A}" srcOrd="2" destOrd="0" presId="urn:microsoft.com/office/officeart/2005/8/layout/process2"/>
    <dgm:cxn modelId="{C6C1FA73-254F-4953-A6DC-2E80170E353D}" type="presParOf" srcId="{E5528310-BD73-4037-BCE3-EEE40774EDCB}" destId="{2B2BD280-18C3-4FBB-A16B-E66E073DDFA8}" srcOrd="3" destOrd="0" presId="urn:microsoft.com/office/officeart/2005/8/layout/process2"/>
    <dgm:cxn modelId="{46290EF8-5DC8-4CCC-A31C-81AF42D7F349}" type="presParOf" srcId="{2B2BD280-18C3-4FBB-A16B-E66E073DDFA8}" destId="{FE81F98E-8BDE-46F2-9A41-B97702B600D5}" srcOrd="0" destOrd="0" presId="urn:microsoft.com/office/officeart/2005/8/layout/process2"/>
    <dgm:cxn modelId="{242FBEE7-7C74-4D9F-8F31-DECB462C104D}" type="presParOf" srcId="{E5528310-BD73-4037-BCE3-EEE40774EDCB}" destId="{2422C656-6974-4622-937A-0AA640D9C410}" srcOrd="4" destOrd="0" presId="urn:microsoft.com/office/officeart/2005/8/layout/process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B13375-5EF2-4DA0-9063-695BB6476A34}" type="doc">
      <dgm:prSet loTypeId="urn:microsoft.com/office/officeart/2005/8/layout/process2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DD2C55-00E4-4375-8958-096440937320}">
      <dgm:prSet phldrT="[Text]"/>
      <dgm:spPr/>
      <dgm:t>
        <a:bodyPr/>
        <a:lstStyle/>
        <a:p>
          <a:pPr algn="r"/>
          <a:r>
            <a:rPr lang="en-US" b="1" dirty="0" err="1" smtClean="0">
              <a:solidFill>
                <a:schemeClr val="accent2">
                  <a:lumMod val="50000"/>
                </a:schemeClr>
              </a:solidFill>
            </a:rPr>
            <a:t>Contoh</a:t>
          </a:r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 1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77DBAF06-B681-40FC-A541-613DA0D5C571}" type="parTrans" cxnId="{368CB840-FF1B-491B-97A9-9390AACC563E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3ED1BFC6-4A3F-4C87-AF63-449AD56E7205}" type="sibTrans" cxnId="{368CB840-FF1B-491B-97A9-9390AACC563E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815DB4EE-5A83-4E3C-BAE9-E11938537477}">
      <dgm:prSet phldrT="[Text]"/>
      <dgm:spPr/>
      <dgm:t>
        <a:bodyPr/>
        <a:lstStyle/>
        <a:p>
          <a:pPr algn="r"/>
          <a:r>
            <a:rPr lang="en-US" b="1" dirty="0" err="1" smtClean="0">
              <a:solidFill>
                <a:schemeClr val="accent2">
                  <a:lumMod val="50000"/>
                </a:schemeClr>
              </a:solidFill>
            </a:rPr>
            <a:t>Contoh</a:t>
          </a:r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 3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37D13621-3D24-4C9F-B0EB-C411D3BF7DD2}" type="parTrans" cxnId="{C50BF75F-5497-4939-A8D0-5595419CE419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7AEFB55D-EF12-45C1-9503-31438A61CB23}" type="sibTrans" cxnId="{C50BF75F-5497-4939-A8D0-5595419CE419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953207EC-3373-4331-B159-CDA544441D3E}">
      <dgm:prSet phldrT="[Text]"/>
      <dgm:spPr/>
      <dgm:t>
        <a:bodyPr/>
        <a:lstStyle/>
        <a:p>
          <a:pPr algn="r"/>
          <a:r>
            <a:rPr lang="en-US" b="1" dirty="0" err="1" smtClean="0">
              <a:solidFill>
                <a:schemeClr val="accent2">
                  <a:lumMod val="50000"/>
                </a:schemeClr>
              </a:solidFill>
            </a:rPr>
            <a:t>Contoh</a:t>
          </a:r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 2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F4DD5118-E43C-4C9C-8108-35CBAE3A867C}" type="parTrans" cxnId="{8DEDD28C-8A46-440A-BFDC-F766B3098208}">
      <dgm:prSet/>
      <dgm:spPr/>
      <dgm:t>
        <a:bodyPr/>
        <a:lstStyle/>
        <a:p>
          <a:endParaRPr lang="en-US"/>
        </a:p>
      </dgm:t>
    </dgm:pt>
    <dgm:pt modelId="{4187DE81-5E3B-42C0-95F7-CEBCE70FDA82}" type="sibTrans" cxnId="{8DEDD28C-8A46-440A-BFDC-F766B3098208}">
      <dgm:prSet/>
      <dgm:spPr/>
      <dgm:t>
        <a:bodyPr/>
        <a:lstStyle/>
        <a:p>
          <a:endParaRPr lang="en-US"/>
        </a:p>
      </dgm:t>
    </dgm:pt>
    <dgm:pt modelId="{E5528310-BD73-4037-BCE3-EEE40774EDCB}" type="pres">
      <dgm:prSet presAssocID="{D5B13375-5EF2-4DA0-9063-695BB6476A34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B79CCC-B8B8-4157-8A7A-75CE1100AFE9}" type="pres">
      <dgm:prSet presAssocID="{ADDD2C55-00E4-4375-8958-0964409373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BEFC7-8121-4A73-A334-76D8153C6CFD}" type="pres">
      <dgm:prSet presAssocID="{3ED1BFC6-4A3F-4C87-AF63-449AD56E720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6CD1EF3-6E27-4954-8B1E-E68B2009A8F5}" type="pres">
      <dgm:prSet presAssocID="{3ED1BFC6-4A3F-4C87-AF63-449AD56E720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29DC99B-01D5-4F29-B12C-BEE8D427327A}" type="pres">
      <dgm:prSet presAssocID="{953207EC-3373-4331-B159-CDA544441D3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BD280-18C3-4FBB-A16B-E66E073DDFA8}" type="pres">
      <dgm:prSet presAssocID="{4187DE81-5E3B-42C0-95F7-CEBCE70FDA8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E81F98E-8BDE-46F2-9A41-B97702B600D5}" type="pres">
      <dgm:prSet presAssocID="{4187DE81-5E3B-42C0-95F7-CEBCE70FDA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422C656-6974-4622-937A-0AA640D9C410}" type="pres">
      <dgm:prSet presAssocID="{815DB4EE-5A83-4E3C-BAE9-E119385374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24AFDE-E5F3-4656-AA2E-04DB45A55C79}" type="presOf" srcId="{4187DE81-5E3B-42C0-95F7-CEBCE70FDA82}" destId="{FE81F98E-8BDE-46F2-9A41-B97702B600D5}" srcOrd="1" destOrd="0" presId="urn:microsoft.com/office/officeart/2005/8/layout/process2"/>
    <dgm:cxn modelId="{1DF5C1A0-D22B-40F0-AF72-02CB7F5BF168}" type="presOf" srcId="{815DB4EE-5A83-4E3C-BAE9-E11938537477}" destId="{2422C656-6974-4622-937A-0AA640D9C410}" srcOrd="0" destOrd="0" presId="urn:microsoft.com/office/officeart/2005/8/layout/process2"/>
    <dgm:cxn modelId="{3752BB2E-27CE-42CD-8225-5346E27192AE}" type="presOf" srcId="{D5B13375-5EF2-4DA0-9063-695BB6476A34}" destId="{E5528310-BD73-4037-BCE3-EEE40774EDCB}" srcOrd="0" destOrd="0" presId="urn:microsoft.com/office/officeart/2005/8/layout/process2"/>
    <dgm:cxn modelId="{79B12AF1-FA23-4899-876E-ED8660619A8F}" type="presOf" srcId="{ADDD2C55-00E4-4375-8958-096440937320}" destId="{45B79CCC-B8B8-4157-8A7A-75CE1100AFE9}" srcOrd="0" destOrd="0" presId="urn:microsoft.com/office/officeart/2005/8/layout/process2"/>
    <dgm:cxn modelId="{0EBE944B-6E1C-4785-8DE8-31A63627BE76}" type="presOf" srcId="{953207EC-3373-4331-B159-CDA544441D3E}" destId="{C29DC99B-01D5-4F29-B12C-BEE8D427327A}" srcOrd="0" destOrd="0" presId="urn:microsoft.com/office/officeart/2005/8/layout/process2"/>
    <dgm:cxn modelId="{D4E6E28C-0244-4045-89F4-13580D93C47A}" type="presOf" srcId="{3ED1BFC6-4A3F-4C87-AF63-449AD56E7205}" destId="{3AFBEFC7-8121-4A73-A334-76D8153C6CFD}" srcOrd="0" destOrd="0" presId="urn:microsoft.com/office/officeart/2005/8/layout/process2"/>
    <dgm:cxn modelId="{3CA93A4D-6D84-4FCB-8B41-83CA1C1391D3}" type="presOf" srcId="{4187DE81-5E3B-42C0-95F7-CEBCE70FDA82}" destId="{2B2BD280-18C3-4FBB-A16B-E66E073DDFA8}" srcOrd="0" destOrd="0" presId="urn:microsoft.com/office/officeart/2005/8/layout/process2"/>
    <dgm:cxn modelId="{53E6A1BE-8489-4346-A810-41011B21953B}" type="presOf" srcId="{3ED1BFC6-4A3F-4C87-AF63-449AD56E7205}" destId="{F6CD1EF3-6E27-4954-8B1E-E68B2009A8F5}" srcOrd="1" destOrd="0" presId="urn:microsoft.com/office/officeart/2005/8/layout/process2"/>
    <dgm:cxn modelId="{8DEDD28C-8A46-440A-BFDC-F766B3098208}" srcId="{D5B13375-5EF2-4DA0-9063-695BB6476A34}" destId="{953207EC-3373-4331-B159-CDA544441D3E}" srcOrd="1" destOrd="0" parTransId="{F4DD5118-E43C-4C9C-8108-35CBAE3A867C}" sibTransId="{4187DE81-5E3B-42C0-95F7-CEBCE70FDA82}"/>
    <dgm:cxn modelId="{C50BF75F-5497-4939-A8D0-5595419CE419}" srcId="{D5B13375-5EF2-4DA0-9063-695BB6476A34}" destId="{815DB4EE-5A83-4E3C-BAE9-E11938537477}" srcOrd="2" destOrd="0" parTransId="{37D13621-3D24-4C9F-B0EB-C411D3BF7DD2}" sibTransId="{7AEFB55D-EF12-45C1-9503-31438A61CB23}"/>
    <dgm:cxn modelId="{368CB840-FF1B-491B-97A9-9390AACC563E}" srcId="{D5B13375-5EF2-4DA0-9063-695BB6476A34}" destId="{ADDD2C55-00E4-4375-8958-096440937320}" srcOrd="0" destOrd="0" parTransId="{77DBAF06-B681-40FC-A541-613DA0D5C571}" sibTransId="{3ED1BFC6-4A3F-4C87-AF63-449AD56E7205}"/>
    <dgm:cxn modelId="{94EE2797-A0D8-4EDF-BCC4-FCCB1F1250B7}" type="presParOf" srcId="{E5528310-BD73-4037-BCE3-EEE40774EDCB}" destId="{45B79CCC-B8B8-4157-8A7A-75CE1100AFE9}" srcOrd="0" destOrd="0" presId="urn:microsoft.com/office/officeart/2005/8/layout/process2"/>
    <dgm:cxn modelId="{F49D8B02-11AC-4640-A5A1-01A9BE5D1639}" type="presParOf" srcId="{E5528310-BD73-4037-BCE3-EEE40774EDCB}" destId="{3AFBEFC7-8121-4A73-A334-76D8153C6CFD}" srcOrd="1" destOrd="0" presId="urn:microsoft.com/office/officeart/2005/8/layout/process2"/>
    <dgm:cxn modelId="{CE1CDF47-384A-49D9-ADC6-31CAB74D1D95}" type="presParOf" srcId="{3AFBEFC7-8121-4A73-A334-76D8153C6CFD}" destId="{F6CD1EF3-6E27-4954-8B1E-E68B2009A8F5}" srcOrd="0" destOrd="0" presId="urn:microsoft.com/office/officeart/2005/8/layout/process2"/>
    <dgm:cxn modelId="{7FE549A9-49EA-4948-A70D-C93E9B84F3F2}" type="presParOf" srcId="{E5528310-BD73-4037-BCE3-EEE40774EDCB}" destId="{C29DC99B-01D5-4F29-B12C-BEE8D427327A}" srcOrd="2" destOrd="0" presId="urn:microsoft.com/office/officeart/2005/8/layout/process2"/>
    <dgm:cxn modelId="{52A311FB-DEF4-40B4-9CBF-951292D6D60D}" type="presParOf" srcId="{E5528310-BD73-4037-BCE3-EEE40774EDCB}" destId="{2B2BD280-18C3-4FBB-A16B-E66E073DDFA8}" srcOrd="3" destOrd="0" presId="urn:microsoft.com/office/officeart/2005/8/layout/process2"/>
    <dgm:cxn modelId="{BCE87E6F-8856-429B-8FDC-CD1789CA028C}" type="presParOf" srcId="{2B2BD280-18C3-4FBB-A16B-E66E073DDFA8}" destId="{FE81F98E-8BDE-46F2-9A41-B97702B600D5}" srcOrd="0" destOrd="0" presId="urn:microsoft.com/office/officeart/2005/8/layout/process2"/>
    <dgm:cxn modelId="{C789BD78-0C5A-4D30-9E11-D6CD450D7FC6}" type="presParOf" srcId="{E5528310-BD73-4037-BCE3-EEE40774EDCB}" destId="{2422C656-6974-4622-937A-0AA640D9C410}" srcOrd="4" destOrd="0" presId="urn:microsoft.com/office/officeart/2005/8/layout/process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B13375-5EF2-4DA0-9063-695BB6476A34}" type="doc">
      <dgm:prSet loTypeId="urn:microsoft.com/office/officeart/2005/8/layout/process2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DD2C55-00E4-4375-8958-096440937320}">
      <dgm:prSet phldrT="[Text]"/>
      <dgm:spPr/>
      <dgm:t>
        <a:bodyPr/>
        <a:lstStyle/>
        <a:p>
          <a:pPr algn="r"/>
          <a:r>
            <a:rPr lang="en-US" b="1" dirty="0" err="1" smtClean="0">
              <a:solidFill>
                <a:schemeClr val="accent2">
                  <a:lumMod val="50000"/>
                </a:schemeClr>
              </a:solidFill>
            </a:rPr>
            <a:t>Contoh</a:t>
          </a:r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 1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77DBAF06-B681-40FC-A541-613DA0D5C571}" type="parTrans" cxnId="{368CB840-FF1B-491B-97A9-9390AACC563E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3ED1BFC6-4A3F-4C87-AF63-449AD56E7205}" type="sibTrans" cxnId="{368CB840-FF1B-491B-97A9-9390AACC563E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815DB4EE-5A83-4E3C-BAE9-E11938537477}">
      <dgm:prSet phldrT="[Text]"/>
      <dgm:spPr/>
      <dgm:t>
        <a:bodyPr/>
        <a:lstStyle/>
        <a:p>
          <a:pPr algn="r"/>
          <a:r>
            <a:rPr lang="en-US" b="1" dirty="0" err="1" smtClean="0">
              <a:solidFill>
                <a:schemeClr val="accent2">
                  <a:lumMod val="50000"/>
                </a:schemeClr>
              </a:solidFill>
            </a:rPr>
            <a:t>Contoh</a:t>
          </a:r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 3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37D13621-3D24-4C9F-B0EB-C411D3BF7DD2}" type="parTrans" cxnId="{C50BF75F-5497-4939-A8D0-5595419CE419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7AEFB55D-EF12-45C1-9503-31438A61CB23}" type="sibTrans" cxnId="{C50BF75F-5497-4939-A8D0-5595419CE419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953207EC-3373-4331-B159-CDA544441D3E}">
      <dgm:prSet phldrT="[Text]"/>
      <dgm:spPr/>
      <dgm:t>
        <a:bodyPr/>
        <a:lstStyle/>
        <a:p>
          <a:pPr algn="r"/>
          <a:r>
            <a:rPr lang="en-US" b="1" dirty="0" err="1" smtClean="0">
              <a:solidFill>
                <a:schemeClr val="accent2">
                  <a:lumMod val="50000"/>
                </a:schemeClr>
              </a:solidFill>
            </a:rPr>
            <a:t>Contoh</a:t>
          </a:r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 2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F4DD5118-E43C-4C9C-8108-35CBAE3A867C}" type="parTrans" cxnId="{8DEDD28C-8A46-440A-BFDC-F766B3098208}">
      <dgm:prSet/>
      <dgm:spPr/>
      <dgm:t>
        <a:bodyPr/>
        <a:lstStyle/>
        <a:p>
          <a:endParaRPr lang="en-US"/>
        </a:p>
      </dgm:t>
    </dgm:pt>
    <dgm:pt modelId="{4187DE81-5E3B-42C0-95F7-CEBCE70FDA82}" type="sibTrans" cxnId="{8DEDD28C-8A46-440A-BFDC-F766B3098208}">
      <dgm:prSet/>
      <dgm:spPr/>
      <dgm:t>
        <a:bodyPr/>
        <a:lstStyle/>
        <a:p>
          <a:endParaRPr lang="en-US"/>
        </a:p>
      </dgm:t>
    </dgm:pt>
    <dgm:pt modelId="{E5528310-BD73-4037-BCE3-EEE40774EDCB}" type="pres">
      <dgm:prSet presAssocID="{D5B13375-5EF2-4DA0-9063-695BB6476A34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B79CCC-B8B8-4157-8A7A-75CE1100AFE9}" type="pres">
      <dgm:prSet presAssocID="{ADDD2C55-00E4-4375-8958-0964409373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BEFC7-8121-4A73-A334-76D8153C6CFD}" type="pres">
      <dgm:prSet presAssocID="{3ED1BFC6-4A3F-4C87-AF63-449AD56E720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6CD1EF3-6E27-4954-8B1E-E68B2009A8F5}" type="pres">
      <dgm:prSet presAssocID="{3ED1BFC6-4A3F-4C87-AF63-449AD56E720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29DC99B-01D5-4F29-B12C-BEE8D427327A}" type="pres">
      <dgm:prSet presAssocID="{953207EC-3373-4331-B159-CDA544441D3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BD280-18C3-4FBB-A16B-E66E073DDFA8}" type="pres">
      <dgm:prSet presAssocID="{4187DE81-5E3B-42C0-95F7-CEBCE70FDA8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E81F98E-8BDE-46F2-9A41-B97702B600D5}" type="pres">
      <dgm:prSet presAssocID="{4187DE81-5E3B-42C0-95F7-CEBCE70FDA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422C656-6974-4622-937A-0AA640D9C410}" type="pres">
      <dgm:prSet presAssocID="{815DB4EE-5A83-4E3C-BAE9-E119385374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8E5EAF-81B6-4719-A098-8B687419F3C5}" type="presOf" srcId="{D5B13375-5EF2-4DA0-9063-695BB6476A34}" destId="{E5528310-BD73-4037-BCE3-EEE40774EDCB}" srcOrd="0" destOrd="0" presId="urn:microsoft.com/office/officeart/2005/8/layout/process2"/>
    <dgm:cxn modelId="{BA4E9D88-3905-40CA-9954-59AA56008F07}" type="presOf" srcId="{815DB4EE-5A83-4E3C-BAE9-E11938537477}" destId="{2422C656-6974-4622-937A-0AA640D9C410}" srcOrd="0" destOrd="0" presId="urn:microsoft.com/office/officeart/2005/8/layout/process2"/>
    <dgm:cxn modelId="{7931794F-EDA9-46AB-A8B9-003220BD0189}" type="presOf" srcId="{4187DE81-5E3B-42C0-95F7-CEBCE70FDA82}" destId="{FE81F98E-8BDE-46F2-9A41-B97702B600D5}" srcOrd="1" destOrd="0" presId="urn:microsoft.com/office/officeart/2005/8/layout/process2"/>
    <dgm:cxn modelId="{FF0014C3-BC7F-4D09-89ED-762CEDBAC4AD}" type="presOf" srcId="{4187DE81-5E3B-42C0-95F7-CEBCE70FDA82}" destId="{2B2BD280-18C3-4FBB-A16B-E66E073DDFA8}" srcOrd="0" destOrd="0" presId="urn:microsoft.com/office/officeart/2005/8/layout/process2"/>
    <dgm:cxn modelId="{15B51631-CF95-43BC-8048-06D46300E919}" type="presOf" srcId="{ADDD2C55-00E4-4375-8958-096440937320}" destId="{45B79CCC-B8B8-4157-8A7A-75CE1100AFE9}" srcOrd="0" destOrd="0" presId="urn:microsoft.com/office/officeart/2005/8/layout/process2"/>
    <dgm:cxn modelId="{B686DACF-8583-4CA1-AF16-229862F59314}" type="presOf" srcId="{953207EC-3373-4331-B159-CDA544441D3E}" destId="{C29DC99B-01D5-4F29-B12C-BEE8D427327A}" srcOrd="0" destOrd="0" presId="urn:microsoft.com/office/officeart/2005/8/layout/process2"/>
    <dgm:cxn modelId="{8DEDD28C-8A46-440A-BFDC-F766B3098208}" srcId="{D5B13375-5EF2-4DA0-9063-695BB6476A34}" destId="{953207EC-3373-4331-B159-CDA544441D3E}" srcOrd="1" destOrd="0" parTransId="{F4DD5118-E43C-4C9C-8108-35CBAE3A867C}" sibTransId="{4187DE81-5E3B-42C0-95F7-CEBCE70FDA82}"/>
    <dgm:cxn modelId="{D274CDBB-DDD6-4A8C-9E47-16267DD62F7F}" type="presOf" srcId="{3ED1BFC6-4A3F-4C87-AF63-449AD56E7205}" destId="{F6CD1EF3-6E27-4954-8B1E-E68B2009A8F5}" srcOrd="1" destOrd="0" presId="urn:microsoft.com/office/officeart/2005/8/layout/process2"/>
    <dgm:cxn modelId="{993AF46B-968B-46DB-AFE2-9B58206BF75B}" type="presOf" srcId="{3ED1BFC6-4A3F-4C87-AF63-449AD56E7205}" destId="{3AFBEFC7-8121-4A73-A334-76D8153C6CFD}" srcOrd="0" destOrd="0" presId="urn:microsoft.com/office/officeart/2005/8/layout/process2"/>
    <dgm:cxn modelId="{C50BF75F-5497-4939-A8D0-5595419CE419}" srcId="{D5B13375-5EF2-4DA0-9063-695BB6476A34}" destId="{815DB4EE-5A83-4E3C-BAE9-E11938537477}" srcOrd="2" destOrd="0" parTransId="{37D13621-3D24-4C9F-B0EB-C411D3BF7DD2}" sibTransId="{7AEFB55D-EF12-45C1-9503-31438A61CB23}"/>
    <dgm:cxn modelId="{368CB840-FF1B-491B-97A9-9390AACC563E}" srcId="{D5B13375-5EF2-4DA0-9063-695BB6476A34}" destId="{ADDD2C55-00E4-4375-8958-096440937320}" srcOrd="0" destOrd="0" parTransId="{77DBAF06-B681-40FC-A541-613DA0D5C571}" sibTransId="{3ED1BFC6-4A3F-4C87-AF63-449AD56E7205}"/>
    <dgm:cxn modelId="{7C0F84CA-3FFD-453E-A725-D3C4D621C1DA}" type="presParOf" srcId="{E5528310-BD73-4037-BCE3-EEE40774EDCB}" destId="{45B79CCC-B8B8-4157-8A7A-75CE1100AFE9}" srcOrd="0" destOrd="0" presId="urn:microsoft.com/office/officeart/2005/8/layout/process2"/>
    <dgm:cxn modelId="{77918541-86D8-41FF-BD3D-1452D6B6DE6E}" type="presParOf" srcId="{E5528310-BD73-4037-BCE3-EEE40774EDCB}" destId="{3AFBEFC7-8121-4A73-A334-76D8153C6CFD}" srcOrd="1" destOrd="0" presId="urn:microsoft.com/office/officeart/2005/8/layout/process2"/>
    <dgm:cxn modelId="{0029D4A8-9D7B-417D-8426-4E3E49B2B4A2}" type="presParOf" srcId="{3AFBEFC7-8121-4A73-A334-76D8153C6CFD}" destId="{F6CD1EF3-6E27-4954-8B1E-E68B2009A8F5}" srcOrd="0" destOrd="0" presId="urn:microsoft.com/office/officeart/2005/8/layout/process2"/>
    <dgm:cxn modelId="{113A4187-790C-40D8-936D-CC29C54CA3DC}" type="presParOf" srcId="{E5528310-BD73-4037-BCE3-EEE40774EDCB}" destId="{C29DC99B-01D5-4F29-B12C-BEE8D427327A}" srcOrd="2" destOrd="0" presId="urn:microsoft.com/office/officeart/2005/8/layout/process2"/>
    <dgm:cxn modelId="{742F4DBE-CB14-48AF-A691-B54E49A0A3A4}" type="presParOf" srcId="{E5528310-BD73-4037-BCE3-EEE40774EDCB}" destId="{2B2BD280-18C3-4FBB-A16B-E66E073DDFA8}" srcOrd="3" destOrd="0" presId="urn:microsoft.com/office/officeart/2005/8/layout/process2"/>
    <dgm:cxn modelId="{10361707-1876-4970-930F-B62BE507A442}" type="presParOf" srcId="{2B2BD280-18C3-4FBB-A16B-E66E073DDFA8}" destId="{FE81F98E-8BDE-46F2-9A41-B97702B600D5}" srcOrd="0" destOrd="0" presId="urn:microsoft.com/office/officeart/2005/8/layout/process2"/>
    <dgm:cxn modelId="{489D1048-3EDD-403E-B70D-ABC6D496A085}" type="presParOf" srcId="{E5528310-BD73-4037-BCE3-EEE40774EDCB}" destId="{2422C656-6974-4622-937A-0AA640D9C410}" srcOrd="4" destOrd="0" presId="urn:microsoft.com/office/officeart/2005/8/layout/process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B13375-5EF2-4DA0-9063-695BB6476A34}" type="doc">
      <dgm:prSet loTypeId="urn:microsoft.com/office/officeart/2005/8/layout/process2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DD2C55-00E4-4375-8958-096440937320}">
      <dgm:prSet phldrT="[Text]"/>
      <dgm:spPr/>
      <dgm:t>
        <a:bodyPr/>
        <a:lstStyle/>
        <a:p>
          <a:pPr algn="r"/>
          <a:r>
            <a:rPr lang="en-US" b="1" dirty="0" err="1" smtClean="0">
              <a:solidFill>
                <a:schemeClr val="accent2">
                  <a:lumMod val="50000"/>
                </a:schemeClr>
              </a:solidFill>
            </a:rPr>
            <a:t>Contoh</a:t>
          </a:r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 1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77DBAF06-B681-40FC-A541-613DA0D5C571}" type="parTrans" cxnId="{368CB840-FF1B-491B-97A9-9390AACC563E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3ED1BFC6-4A3F-4C87-AF63-449AD56E7205}" type="sibTrans" cxnId="{368CB840-FF1B-491B-97A9-9390AACC563E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815DB4EE-5A83-4E3C-BAE9-E11938537477}">
      <dgm:prSet phldrT="[Text]"/>
      <dgm:spPr/>
      <dgm:t>
        <a:bodyPr/>
        <a:lstStyle/>
        <a:p>
          <a:pPr algn="r"/>
          <a:r>
            <a:rPr lang="en-US" b="1" dirty="0" err="1" smtClean="0">
              <a:solidFill>
                <a:schemeClr val="accent2">
                  <a:lumMod val="50000"/>
                </a:schemeClr>
              </a:solidFill>
            </a:rPr>
            <a:t>Contoh</a:t>
          </a:r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 3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37D13621-3D24-4C9F-B0EB-C411D3BF7DD2}" type="parTrans" cxnId="{C50BF75F-5497-4939-A8D0-5595419CE419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7AEFB55D-EF12-45C1-9503-31438A61CB23}" type="sibTrans" cxnId="{C50BF75F-5497-4939-A8D0-5595419CE419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953207EC-3373-4331-B159-CDA544441D3E}">
      <dgm:prSet phldrT="[Text]"/>
      <dgm:spPr/>
      <dgm:t>
        <a:bodyPr/>
        <a:lstStyle/>
        <a:p>
          <a:pPr algn="r"/>
          <a:r>
            <a:rPr lang="en-US" b="1" dirty="0" err="1" smtClean="0">
              <a:solidFill>
                <a:schemeClr val="accent2">
                  <a:lumMod val="50000"/>
                </a:schemeClr>
              </a:solidFill>
            </a:rPr>
            <a:t>Contoh</a:t>
          </a:r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 2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F4DD5118-E43C-4C9C-8108-35CBAE3A867C}" type="parTrans" cxnId="{8DEDD28C-8A46-440A-BFDC-F766B3098208}">
      <dgm:prSet/>
      <dgm:spPr/>
      <dgm:t>
        <a:bodyPr/>
        <a:lstStyle/>
        <a:p>
          <a:endParaRPr lang="en-US"/>
        </a:p>
      </dgm:t>
    </dgm:pt>
    <dgm:pt modelId="{4187DE81-5E3B-42C0-95F7-CEBCE70FDA82}" type="sibTrans" cxnId="{8DEDD28C-8A46-440A-BFDC-F766B3098208}">
      <dgm:prSet/>
      <dgm:spPr/>
      <dgm:t>
        <a:bodyPr/>
        <a:lstStyle/>
        <a:p>
          <a:endParaRPr lang="en-US"/>
        </a:p>
      </dgm:t>
    </dgm:pt>
    <dgm:pt modelId="{E5528310-BD73-4037-BCE3-EEE40774EDCB}" type="pres">
      <dgm:prSet presAssocID="{D5B13375-5EF2-4DA0-9063-695BB6476A34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B79CCC-B8B8-4157-8A7A-75CE1100AFE9}" type="pres">
      <dgm:prSet presAssocID="{ADDD2C55-00E4-4375-8958-0964409373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BEFC7-8121-4A73-A334-76D8153C6CFD}" type="pres">
      <dgm:prSet presAssocID="{3ED1BFC6-4A3F-4C87-AF63-449AD56E720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6CD1EF3-6E27-4954-8B1E-E68B2009A8F5}" type="pres">
      <dgm:prSet presAssocID="{3ED1BFC6-4A3F-4C87-AF63-449AD56E720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29DC99B-01D5-4F29-B12C-BEE8D427327A}" type="pres">
      <dgm:prSet presAssocID="{953207EC-3373-4331-B159-CDA544441D3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BD280-18C3-4FBB-A16B-E66E073DDFA8}" type="pres">
      <dgm:prSet presAssocID="{4187DE81-5E3B-42C0-95F7-CEBCE70FDA8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E81F98E-8BDE-46F2-9A41-B97702B600D5}" type="pres">
      <dgm:prSet presAssocID="{4187DE81-5E3B-42C0-95F7-CEBCE70FDA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422C656-6974-4622-937A-0AA640D9C410}" type="pres">
      <dgm:prSet presAssocID="{815DB4EE-5A83-4E3C-BAE9-E119385374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8DF4A3-0D0A-4D24-9C89-FA079BD74313}" type="presOf" srcId="{953207EC-3373-4331-B159-CDA544441D3E}" destId="{C29DC99B-01D5-4F29-B12C-BEE8D427327A}" srcOrd="0" destOrd="0" presId="urn:microsoft.com/office/officeart/2005/8/layout/process2"/>
    <dgm:cxn modelId="{F71A8A45-71DB-4022-B65A-695991BD5247}" type="presOf" srcId="{3ED1BFC6-4A3F-4C87-AF63-449AD56E7205}" destId="{3AFBEFC7-8121-4A73-A334-76D8153C6CFD}" srcOrd="0" destOrd="0" presId="urn:microsoft.com/office/officeart/2005/8/layout/process2"/>
    <dgm:cxn modelId="{D3624492-067C-4285-AEF5-3B70D42A1D0F}" type="presOf" srcId="{4187DE81-5E3B-42C0-95F7-CEBCE70FDA82}" destId="{FE81F98E-8BDE-46F2-9A41-B97702B600D5}" srcOrd="1" destOrd="0" presId="urn:microsoft.com/office/officeart/2005/8/layout/process2"/>
    <dgm:cxn modelId="{9BBBCB10-956C-4F51-94EB-DD633012A283}" type="presOf" srcId="{815DB4EE-5A83-4E3C-BAE9-E11938537477}" destId="{2422C656-6974-4622-937A-0AA640D9C410}" srcOrd="0" destOrd="0" presId="urn:microsoft.com/office/officeart/2005/8/layout/process2"/>
    <dgm:cxn modelId="{C45B8DF4-D4B4-4A71-94A4-9C8F7432E280}" type="presOf" srcId="{4187DE81-5E3B-42C0-95F7-CEBCE70FDA82}" destId="{2B2BD280-18C3-4FBB-A16B-E66E073DDFA8}" srcOrd="0" destOrd="0" presId="urn:microsoft.com/office/officeart/2005/8/layout/process2"/>
    <dgm:cxn modelId="{8DEDD28C-8A46-440A-BFDC-F766B3098208}" srcId="{D5B13375-5EF2-4DA0-9063-695BB6476A34}" destId="{953207EC-3373-4331-B159-CDA544441D3E}" srcOrd="1" destOrd="0" parTransId="{F4DD5118-E43C-4C9C-8108-35CBAE3A867C}" sibTransId="{4187DE81-5E3B-42C0-95F7-CEBCE70FDA82}"/>
    <dgm:cxn modelId="{9762B427-4A48-4ED2-8E36-400CF80ABBBE}" type="presOf" srcId="{ADDD2C55-00E4-4375-8958-096440937320}" destId="{45B79CCC-B8B8-4157-8A7A-75CE1100AFE9}" srcOrd="0" destOrd="0" presId="urn:microsoft.com/office/officeart/2005/8/layout/process2"/>
    <dgm:cxn modelId="{255B0FF8-6A18-4C1E-AC41-DF3FA8C5817A}" type="presOf" srcId="{D5B13375-5EF2-4DA0-9063-695BB6476A34}" destId="{E5528310-BD73-4037-BCE3-EEE40774EDCB}" srcOrd="0" destOrd="0" presId="urn:microsoft.com/office/officeart/2005/8/layout/process2"/>
    <dgm:cxn modelId="{61C1564A-C765-4A22-91B2-C6EE2B4BF568}" type="presOf" srcId="{3ED1BFC6-4A3F-4C87-AF63-449AD56E7205}" destId="{F6CD1EF3-6E27-4954-8B1E-E68B2009A8F5}" srcOrd="1" destOrd="0" presId="urn:microsoft.com/office/officeart/2005/8/layout/process2"/>
    <dgm:cxn modelId="{C50BF75F-5497-4939-A8D0-5595419CE419}" srcId="{D5B13375-5EF2-4DA0-9063-695BB6476A34}" destId="{815DB4EE-5A83-4E3C-BAE9-E11938537477}" srcOrd="2" destOrd="0" parTransId="{37D13621-3D24-4C9F-B0EB-C411D3BF7DD2}" sibTransId="{7AEFB55D-EF12-45C1-9503-31438A61CB23}"/>
    <dgm:cxn modelId="{368CB840-FF1B-491B-97A9-9390AACC563E}" srcId="{D5B13375-5EF2-4DA0-9063-695BB6476A34}" destId="{ADDD2C55-00E4-4375-8958-096440937320}" srcOrd="0" destOrd="0" parTransId="{77DBAF06-B681-40FC-A541-613DA0D5C571}" sibTransId="{3ED1BFC6-4A3F-4C87-AF63-449AD56E7205}"/>
    <dgm:cxn modelId="{1624063E-0EB1-4622-90FF-E59300A7FB78}" type="presParOf" srcId="{E5528310-BD73-4037-BCE3-EEE40774EDCB}" destId="{45B79CCC-B8B8-4157-8A7A-75CE1100AFE9}" srcOrd="0" destOrd="0" presId="urn:microsoft.com/office/officeart/2005/8/layout/process2"/>
    <dgm:cxn modelId="{CDAA30A2-9B2D-4717-B48A-C5EEAA9A1919}" type="presParOf" srcId="{E5528310-BD73-4037-BCE3-EEE40774EDCB}" destId="{3AFBEFC7-8121-4A73-A334-76D8153C6CFD}" srcOrd="1" destOrd="0" presId="urn:microsoft.com/office/officeart/2005/8/layout/process2"/>
    <dgm:cxn modelId="{52B9AA31-6555-4B80-9433-757AB150A668}" type="presParOf" srcId="{3AFBEFC7-8121-4A73-A334-76D8153C6CFD}" destId="{F6CD1EF3-6E27-4954-8B1E-E68B2009A8F5}" srcOrd="0" destOrd="0" presId="urn:microsoft.com/office/officeart/2005/8/layout/process2"/>
    <dgm:cxn modelId="{32F490D7-5CAE-422F-9810-94DA0E5443B2}" type="presParOf" srcId="{E5528310-BD73-4037-BCE3-EEE40774EDCB}" destId="{C29DC99B-01D5-4F29-B12C-BEE8D427327A}" srcOrd="2" destOrd="0" presId="urn:microsoft.com/office/officeart/2005/8/layout/process2"/>
    <dgm:cxn modelId="{3E1B06F4-3C62-4357-B3AF-975DC4EEC516}" type="presParOf" srcId="{E5528310-BD73-4037-BCE3-EEE40774EDCB}" destId="{2B2BD280-18C3-4FBB-A16B-E66E073DDFA8}" srcOrd="3" destOrd="0" presId="urn:microsoft.com/office/officeart/2005/8/layout/process2"/>
    <dgm:cxn modelId="{35BFA5B3-9163-46E7-B4C4-68FAF9AEA8A3}" type="presParOf" srcId="{2B2BD280-18C3-4FBB-A16B-E66E073DDFA8}" destId="{FE81F98E-8BDE-46F2-9A41-B97702B600D5}" srcOrd="0" destOrd="0" presId="urn:microsoft.com/office/officeart/2005/8/layout/process2"/>
    <dgm:cxn modelId="{A8BAF38C-D09D-4714-9D0F-9010584CACD7}" type="presParOf" srcId="{E5528310-BD73-4037-BCE3-EEE40774EDCB}" destId="{2422C656-6974-4622-937A-0AA640D9C410}" srcOrd="4" destOrd="0" presId="urn:microsoft.com/office/officeart/2005/8/layout/process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B13375-5EF2-4DA0-9063-695BB6476A34}" type="doc">
      <dgm:prSet loTypeId="urn:microsoft.com/office/officeart/2005/8/layout/process2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DD2C55-00E4-4375-8958-096440937320}">
      <dgm:prSet phldrT="[Text]"/>
      <dgm:spPr/>
      <dgm:t>
        <a:bodyPr/>
        <a:lstStyle/>
        <a:p>
          <a:pPr algn="r"/>
          <a:r>
            <a:rPr lang="en-US" b="1" dirty="0" err="1" smtClean="0">
              <a:solidFill>
                <a:schemeClr val="accent2">
                  <a:lumMod val="50000"/>
                </a:schemeClr>
              </a:solidFill>
            </a:rPr>
            <a:t>Contoh</a:t>
          </a:r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 1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77DBAF06-B681-40FC-A541-613DA0D5C571}" type="parTrans" cxnId="{368CB840-FF1B-491B-97A9-9390AACC563E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3ED1BFC6-4A3F-4C87-AF63-449AD56E7205}" type="sibTrans" cxnId="{368CB840-FF1B-491B-97A9-9390AACC563E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815DB4EE-5A83-4E3C-BAE9-E11938537477}">
      <dgm:prSet phldrT="[Text]"/>
      <dgm:spPr/>
      <dgm:t>
        <a:bodyPr/>
        <a:lstStyle/>
        <a:p>
          <a:pPr algn="r"/>
          <a:r>
            <a:rPr lang="en-US" b="1" dirty="0" err="1" smtClean="0">
              <a:solidFill>
                <a:schemeClr val="accent2">
                  <a:lumMod val="50000"/>
                </a:schemeClr>
              </a:solidFill>
            </a:rPr>
            <a:t>Contoh</a:t>
          </a:r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 3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37D13621-3D24-4C9F-B0EB-C411D3BF7DD2}" type="parTrans" cxnId="{C50BF75F-5497-4939-A8D0-5595419CE419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7AEFB55D-EF12-45C1-9503-31438A61CB23}" type="sibTrans" cxnId="{C50BF75F-5497-4939-A8D0-5595419CE419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953207EC-3373-4331-B159-CDA544441D3E}">
      <dgm:prSet phldrT="[Text]"/>
      <dgm:spPr/>
      <dgm:t>
        <a:bodyPr/>
        <a:lstStyle/>
        <a:p>
          <a:pPr algn="r"/>
          <a:r>
            <a:rPr lang="en-US" b="1" dirty="0" err="1" smtClean="0">
              <a:solidFill>
                <a:schemeClr val="accent2">
                  <a:lumMod val="50000"/>
                </a:schemeClr>
              </a:solidFill>
            </a:rPr>
            <a:t>Contoh</a:t>
          </a:r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 2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F4DD5118-E43C-4C9C-8108-35CBAE3A867C}" type="parTrans" cxnId="{8DEDD28C-8A46-440A-BFDC-F766B3098208}">
      <dgm:prSet/>
      <dgm:spPr/>
      <dgm:t>
        <a:bodyPr/>
        <a:lstStyle/>
        <a:p>
          <a:endParaRPr lang="en-US"/>
        </a:p>
      </dgm:t>
    </dgm:pt>
    <dgm:pt modelId="{4187DE81-5E3B-42C0-95F7-CEBCE70FDA82}" type="sibTrans" cxnId="{8DEDD28C-8A46-440A-BFDC-F766B3098208}">
      <dgm:prSet/>
      <dgm:spPr/>
      <dgm:t>
        <a:bodyPr/>
        <a:lstStyle/>
        <a:p>
          <a:endParaRPr lang="en-US"/>
        </a:p>
      </dgm:t>
    </dgm:pt>
    <dgm:pt modelId="{E5528310-BD73-4037-BCE3-EEE40774EDCB}" type="pres">
      <dgm:prSet presAssocID="{D5B13375-5EF2-4DA0-9063-695BB6476A34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B79CCC-B8B8-4157-8A7A-75CE1100AFE9}" type="pres">
      <dgm:prSet presAssocID="{ADDD2C55-00E4-4375-8958-0964409373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BEFC7-8121-4A73-A334-76D8153C6CFD}" type="pres">
      <dgm:prSet presAssocID="{3ED1BFC6-4A3F-4C87-AF63-449AD56E720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6CD1EF3-6E27-4954-8B1E-E68B2009A8F5}" type="pres">
      <dgm:prSet presAssocID="{3ED1BFC6-4A3F-4C87-AF63-449AD56E720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29DC99B-01D5-4F29-B12C-BEE8D427327A}" type="pres">
      <dgm:prSet presAssocID="{953207EC-3373-4331-B159-CDA544441D3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BD280-18C3-4FBB-A16B-E66E073DDFA8}" type="pres">
      <dgm:prSet presAssocID="{4187DE81-5E3B-42C0-95F7-CEBCE70FDA8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E81F98E-8BDE-46F2-9A41-B97702B600D5}" type="pres">
      <dgm:prSet presAssocID="{4187DE81-5E3B-42C0-95F7-CEBCE70FDA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422C656-6974-4622-937A-0AA640D9C410}" type="pres">
      <dgm:prSet presAssocID="{815DB4EE-5A83-4E3C-BAE9-E119385374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DD606F-B706-4181-8614-5CBE0A2EE2D0}" type="presOf" srcId="{3ED1BFC6-4A3F-4C87-AF63-449AD56E7205}" destId="{F6CD1EF3-6E27-4954-8B1E-E68B2009A8F5}" srcOrd="1" destOrd="0" presId="urn:microsoft.com/office/officeart/2005/8/layout/process2"/>
    <dgm:cxn modelId="{D9B382D9-54FE-42EE-B580-2707770ADAF3}" type="presOf" srcId="{4187DE81-5E3B-42C0-95F7-CEBCE70FDA82}" destId="{2B2BD280-18C3-4FBB-A16B-E66E073DDFA8}" srcOrd="0" destOrd="0" presId="urn:microsoft.com/office/officeart/2005/8/layout/process2"/>
    <dgm:cxn modelId="{6EE9109C-9759-4AD2-8C4F-9D5C548B09F0}" type="presOf" srcId="{3ED1BFC6-4A3F-4C87-AF63-449AD56E7205}" destId="{3AFBEFC7-8121-4A73-A334-76D8153C6CFD}" srcOrd="0" destOrd="0" presId="urn:microsoft.com/office/officeart/2005/8/layout/process2"/>
    <dgm:cxn modelId="{21E778F0-B432-4A42-AE4A-D33F5845D11C}" type="presOf" srcId="{D5B13375-5EF2-4DA0-9063-695BB6476A34}" destId="{E5528310-BD73-4037-BCE3-EEE40774EDCB}" srcOrd="0" destOrd="0" presId="urn:microsoft.com/office/officeart/2005/8/layout/process2"/>
    <dgm:cxn modelId="{9DA49940-1297-43E7-8931-35FDCB52EDC4}" type="presOf" srcId="{4187DE81-5E3B-42C0-95F7-CEBCE70FDA82}" destId="{FE81F98E-8BDE-46F2-9A41-B97702B600D5}" srcOrd="1" destOrd="0" presId="urn:microsoft.com/office/officeart/2005/8/layout/process2"/>
    <dgm:cxn modelId="{374F27CA-4F0F-4BE3-A67D-B2C4A41C2CA6}" type="presOf" srcId="{815DB4EE-5A83-4E3C-BAE9-E11938537477}" destId="{2422C656-6974-4622-937A-0AA640D9C410}" srcOrd="0" destOrd="0" presId="urn:microsoft.com/office/officeart/2005/8/layout/process2"/>
    <dgm:cxn modelId="{364C5927-0644-43EF-8373-22DAA67E9F26}" type="presOf" srcId="{953207EC-3373-4331-B159-CDA544441D3E}" destId="{C29DC99B-01D5-4F29-B12C-BEE8D427327A}" srcOrd="0" destOrd="0" presId="urn:microsoft.com/office/officeart/2005/8/layout/process2"/>
    <dgm:cxn modelId="{65A6E953-67C0-416B-8822-7B4F01943485}" type="presOf" srcId="{ADDD2C55-00E4-4375-8958-096440937320}" destId="{45B79CCC-B8B8-4157-8A7A-75CE1100AFE9}" srcOrd="0" destOrd="0" presId="urn:microsoft.com/office/officeart/2005/8/layout/process2"/>
    <dgm:cxn modelId="{8DEDD28C-8A46-440A-BFDC-F766B3098208}" srcId="{D5B13375-5EF2-4DA0-9063-695BB6476A34}" destId="{953207EC-3373-4331-B159-CDA544441D3E}" srcOrd="1" destOrd="0" parTransId="{F4DD5118-E43C-4C9C-8108-35CBAE3A867C}" sibTransId="{4187DE81-5E3B-42C0-95F7-CEBCE70FDA82}"/>
    <dgm:cxn modelId="{C50BF75F-5497-4939-A8D0-5595419CE419}" srcId="{D5B13375-5EF2-4DA0-9063-695BB6476A34}" destId="{815DB4EE-5A83-4E3C-BAE9-E11938537477}" srcOrd="2" destOrd="0" parTransId="{37D13621-3D24-4C9F-B0EB-C411D3BF7DD2}" sibTransId="{7AEFB55D-EF12-45C1-9503-31438A61CB23}"/>
    <dgm:cxn modelId="{368CB840-FF1B-491B-97A9-9390AACC563E}" srcId="{D5B13375-5EF2-4DA0-9063-695BB6476A34}" destId="{ADDD2C55-00E4-4375-8958-096440937320}" srcOrd="0" destOrd="0" parTransId="{77DBAF06-B681-40FC-A541-613DA0D5C571}" sibTransId="{3ED1BFC6-4A3F-4C87-AF63-449AD56E7205}"/>
    <dgm:cxn modelId="{3860D3CC-AC86-477C-9391-6710D3B51FCC}" type="presParOf" srcId="{E5528310-BD73-4037-BCE3-EEE40774EDCB}" destId="{45B79CCC-B8B8-4157-8A7A-75CE1100AFE9}" srcOrd="0" destOrd="0" presId="urn:microsoft.com/office/officeart/2005/8/layout/process2"/>
    <dgm:cxn modelId="{403518AB-0614-49CE-A3EF-47458042A2C2}" type="presParOf" srcId="{E5528310-BD73-4037-BCE3-EEE40774EDCB}" destId="{3AFBEFC7-8121-4A73-A334-76D8153C6CFD}" srcOrd="1" destOrd="0" presId="urn:microsoft.com/office/officeart/2005/8/layout/process2"/>
    <dgm:cxn modelId="{9EADF8E4-E956-446F-B170-F15EAD8D5859}" type="presParOf" srcId="{3AFBEFC7-8121-4A73-A334-76D8153C6CFD}" destId="{F6CD1EF3-6E27-4954-8B1E-E68B2009A8F5}" srcOrd="0" destOrd="0" presId="urn:microsoft.com/office/officeart/2005/8/layout/process2"/>
    <dgm:cxn modelId="{BD556DAD-6D14-4C90-AE63-D9A20264C995}" type="presParOf" srcId="{E5528310-BD73-4037-BCE3-EEE40774EDCB}" destId="{C29DC99B-01D5-4F29-B12C-BEE8D427327A}" srcOrd="2" destOrd="0" presId="urn:microsoft.com/office/officeart/2005/8/layout/process2"/>
    <dgm:cxn modelId="{BA60BC58-D36B-4AA4-8F1D-A2859B44A0CE}" type="presParOf" srcId="{E5528310-BD73-4037-BCE3-EEE40774EDCB}" destId="{2B2BD280-18C3-4FBB-A16B-E66E073DDFA8}" srcOrd="3" destOrd="0" presId="urn:microsoft.com/office/officeart/2005/8/layout/process2"/>
    <dgm:cxn modelId="{7D37B324-BD9E-4611-B0AF-CFBCB12BD00B}" type="presParOf" srcId="{2B2BD280-18C3-4FBB-A16B-E66E073DDFA8}" destId="{FE81F98E-8BDE-46F2-9A41-B97702B600D5}" srcOrd="0" destOrd="0" presId="urn:microsoft.com/office/officeart/2005/8/layout/process2"/>
    <dgm:cxn modelId="{E9BA0593-C0FA-4918-9783-450512436C04}" type="presParOf" srcId="{E5528310-BD73-4037-BCE3-EEE40774EDCB}" destId="{2422C656-6974-4622-937A-0AA640D9C410}" srcOrd="4" destOrd="0" presId="urn:microsoft.com/office/officeart/2005/8/layout/process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B13375-5EF2-4DA0-9063-695BB6476A34}" type="doc">
      <dgm:prSet loTypeId="urn:microsoft.com/office/officeart/2005/8/layout/process2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DD2C55-00E4-4375-8958-096440937320}">
      <dgm:prSet phldrT="[Text]"/>
      <dgm:spPr/>
      <dgm:t>
        <a:bodyPr/>
        <a:lstStyle/>
        <a:p>
          <a:pPr algn="r"/>
          <a:r>
            <a:rPr lang="en-US" b="1" dirty="0" err="1" smtClean="0">
              <a:solidFill>
                <a:schemeClr val="accent2">
                  <a:lumMod val="50000"/>
                </a:schemeClr>
              </a:solidFill>
            </a:rPr>
            <a:t>Contoh</a:t>
          </a:r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 1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77DBAF06-B681-40FC-A541-613DA0D5C571}" type="parTrans" cxnId="{368CB840-FF1B-491B-97A9-9390AACC563E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3ED1BFC6-4A3F-4C87-AF63-449AD56E7205}" type="sibTrans" cxnId="{368CB840-FF1B-491B-97A9-9390AACC563E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815DB4EE-5A83-4E3C-BAE9-E11938537477}">
      <dgm:prSet phldrT="[Text]"/>
      <dgm:spPr/>
      <dgm:t>
        <a:bodyPr/>
        <a:lstStyle/>
        <a:p>
          <a:pPr algn="r"/>
          <a:r>
            <a:rPr lang="en-US" b="1" dirty="0" err="1" smtClean="0">
              <a:solidFill>
                <a:schemeClr val="accent2">
                  <a:lumMod val="50000"/>
                </a:schemeClr>
              </a:solidFill>
            </a:rPr>
            <a:t>Contoh</a:t>
          </a:r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 3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37D13621-3D24-4C9F-B0EB-C411D3BF7DD2}" type="parTrans" cxnId="{C50BF75F-5497-4939-A8D0-5595419CE419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7AEFB55D-EF12-45C1-9503-31438A61CB23}" type="sibTrans" cxnId="{C50BF75F-5497-4939-A8D0-5595419CE419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953207EC-3373-4331-B159-CDA544441D3E}">
      <dgm:prSet phldrT="[Text]"/>
      <dgm:spPr/>
      <dgm:t>
        <a:bodyPr/>
        <a:lstStyle/>
        <a:p>
          <a:pPr algn="r"/>
          <a:r>
            <a:rPr lang="en-US" b="1" dirty="0" err="1" smtClean="0">
              <a:solidFill>
                <a:schemeClr val="accent2">
                  <a:lumMod val="50000"/>
                </a:schemeClr>
              </a:solidFill>
            </a:rPr>
            <a:t>Contoh</a:t>
          </a:r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 2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F4DD5118-E43C-4C9C-8108-35CBAE3A867C}" type="parTrans" cxnId="{8DEDD28C-8A46-440A-BFDC-F766B3098208}">
      <dgm:prSet/>
      <dgm:spPr/>
      <dgm:t>
        <a:bodyPr/>
        <a:lstStyle/>
        <a:p>
          <a:endParaRPr lang="en-US"/>
        </a:p>
      </dgm:t>
    </dgm:pt>
    <dgm:pt modelId="{4187DE81-5E3B-42C0-95F7-CEBCE70FDA82}" type="sibTrans" cxnId="{8DEDD28C-8A46-440A-BFDC-F766B3098208}">
      <dgm:prSet/>
      <dgm:spPr/>
      <dgm:t>
        <a:bodyPr/>
        <a:lstStyle/>
        <a:p>
          <a:endParaRPr lang="en-US"/>
        </a:p>
      </dgm:t>
    </dgm:pt>
    <dgm:pt modelId="{E5528310-BD73-4037-BCE3-EEE40774EDCB}" type="pres">
      <dgm:prSet presAssocID="{D5B13375-5EF2-4DA0-9063-695BB6476A34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B79CCC-B8B8-4157-8A7A-75CE1100AFE9}" type="pres">
      <dgm:prSet presAssocID="{ADDD2C55-00E4-4375-8958-0964409373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BEFC7-8121-4A73-A334-76D8153C6CFD}" type="pres">
      <dgm:prSet presAssocID="{3ED1BFC6-4A3F-4C87-AF63-449AD56E720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6CD1EF3-6E27-4954-8B1E-E68B2009A8F5}" type="pres">
      <dgm:prSet presAssocID="{3ED1BFC6-4A3F-4C87-AF63-449AD56E720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29DC99B-01D5-4F29-B12C-BEE8D427327A}" type="pres">
      <dgm:prSet presAssocID="{953207EC-3373-4331-B159-CDA544441D3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BD280-18C3-4FBB-A16B-E66E073DDFA8}" type="pres">
      <dgm:prSet presAssocID="{4187DE81-5E3B-42C0-95F7-CEBCE70FDA8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E81F98E-8BDE-46F2-9A41-B97702B600D5}" type="pres">
      <dgm:prSet presAssocID="{4187DE81-5E3B-42C0-95F7-CEBCE70FDA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422C656-6974-4622-937A-0AA640D9C410}" type="pres">
      <dgm:prSet presAssocID="{815DB4EE-5A83-4E3C-BAE9-E119385374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0AD934-675A-4FD6-92D9-2716D7BD54A0}" type="presOf" srcId="{4187DE81-5E3B-42C0-95F7-CEBCE70FDA82}" destId="{2B2BD280-18C3-4FBB-A16B-E66E073DDFA8}" srcOrd="0" destOrd="0" presId="urn:microsoft.com/office/officeart/2005/8/layout/process2"/>
    <dgm:cxn modelId="{31FE8514-55EC-4885-A08F-EBE9BF385FBA}" type="presOf" srcId="{ADDD2C55-00E4-4375-8958-096440937320}" destId="{45B79CCC-B8B8-4157-8A7A-75CE1100AFE9}" srcOrd="0" destOrd="0" presId="urn:microsoft.com/office/officeart/2005/8/layout/process2"/>
    <dgm:cxn modelId="{93CD920E-2CE2-453B-A084-53972EE559CE}" type="presOf" srcId="{3ED1BFC6-4A3F-4C87-AF63-449AD56E7205}" destId="{F6CD1EF3-6E27-4954-8B1E-E68B2009A8F5}" srcOrd="1" destOrd="0" presId="urn:microsoft.com/office/officeart/2005/8/layout/process2"/>
    <dgm:cxn modelId="{ED606D39-B881-4CCB-8564-6146DADFA993}" type="presOf" srcId="{815DB4EE-5A83-4E3C-BAE9-E11938537477}" destId="{2422C656-6974-4622-937A-0AA640D9C410}" srcOrd="0" destOrd="0" presId="urn:microsoft.com/office/officeart/2005/8/layout/process2"/>
    <dgm:cxn modelId="{9DF0F3DD-D958-4125-9A39-EB3B4DB45E04}" type="presOf" srcId="{4187DE81-5E3B-42C0-95F7-CEBCE70FDA82}" destId="{FE81F98E-8BDE-46F2-9A41-B97702B600D5}" srcOrd="1" destOrd="0" presId="urn:microsoft.com/office/officeart/2005/8/layout/process2"/>
    <dgm:cxn modelId="{E393D204-A325-4BF6-983C-F0C482520831}" type="presOf" srcId="{953207EC-3373-4331-B159-CDA544441D3E}" destId="{C29DC99B-01D5-4F29-B12C-BEE8D427327A}" srcOrd="0" destOrd="0" presId="urn:microsoft.com/office/officeart/2005/8/layout/process2"/>
    <dgm:cxn modelId="{8DEDD28C-8A46-440A-BFDC-F766B3098208}" srcId="{D5B13375-5EF2-4DA0-9063-695BB6476A34}" destId="{953207EC-3373-4331-B159-CDA544441D3E}" srcOrd="1" destOrd="0" parTransId="{F4DD5118-E43C-4C9C-8108-35CBAE3A867C}" sibTransId="{4187DE81-5E3B-42C0-95F7-CEBCE70FDA82}"/>
    <dgm:cxn modelId="{C50BF75F-5497-4939-A8D0-5595419CE419}" srcId="{D5B13375-5EF2-4DA0-9063-695BB6476A34}" destId="{815DB4EE-5A83-4E3C-BAE9-E11938537477}" srcOrd="2" destOrd="0" parTransId="{37D13621-3D24-4C9F-B0EB-C411D3BF7DD2}" sibTransId="{7AEFB55D-EF12-45C1-9503-31438A61CB23}"/>
    <dgm:cxn modelId="{1C79C265-FF5A-4101-8D52-E315A1FB53B2}" type="presOf" srcId="{D5B13375-5EF2-4DA0-9063-695BB6476A34}" destId="{E5528310-BD73-4037-BCE3-EEE40774EDCB}" srcOrd="0" destOrd="0" presId="urn:microsoft.com/office/officeart/2005/8/layout/process2"/>
    <dgm:cxn modelId="{F209192F-A714-4420-914D-96B52D617FA9}" type="presOf" srcId="{3ED1BFC6-4A3F-4C87-AF63-449AD56E7205}" destId="{3AFBEFC7-8121-4A73-A334-76D8153C6CFD}" srcOrd="0" destOrd="0" presId="urn:microsoft.com/office/officeart/2005/8/layout/process2"/>
    <dgm:cxn modelId="{368CB840-FF1B-491B-97A9-9390AACC563E}" srcId="{D5B13375-5EF2-4DA0-9063-695BB6476A34}" destId="{ADDD2C55-00E4-4375-8958-096440937320}" srcOrd="0" destOrd="0" parTransId="{77DBAF06-B681-40FC-A541-613DA0D5C571}" sibTransId="{3ED1BFC6-4A3F-4C87-AF63-449AD56E7205}"/>
    <dgm:cxn modelId="{BF500473-D507-466A-8712-8F6AAC3D49BA}" type="presParOf" srcId="{E5528310-BD73-4037-BCE3-EEE40774EDCB}" destId="{45B79CCC-B8B8-4157-8A7A-75CE1100AFE9}" srcOrd="0" destOrd="0" presId="urn:microsoft.com/office/officeart/2005/8/layout/process2"/>
    <dgm:cxn modelId="{7396AD0A-2C2C-4290-8421-E7E052A6EEDB}" type="presParOf" srcId="{E5528310-BD73-4037-BCE3-EEE40774EDCB}" destId="{3AFBEFC7-8121-4A73-A334-76D8153C6CFD}" srcOrd="1" destOrd="0" presId="urn:microsoft.com/office/officeart/2005/8/layout/process2"/>
    <dgm:cxn modelId="{DBD9DD37-ED0A-4BEF-8272-A880898FC883}" type="presParOf" srcId="{3AFBEFC7-8121-4A73-A334-76D8153C6CFD}" destId="{F6CD1EF3-6E27-4954-8B1E-E68B2009A8F5}" srcOrd="0" destOrd="0" presId="urn:microsoft.com/office/officeart/2005/8/layout/process2"/>
    <dgm:cxn modelId="{7A6979E1-7B49-4B9E-9E3B-3B59426B533C}" type="presParOf" srcId="{E5528310-BD73-4037-BCE3-EEE40774EDCB}" destId="{C29DC99B-01D5-4F29-B12C-BEE8D427327A}" srcOrd="2" destOrd="0" presId="urn:microsoft.com/office/officeart/2005/8/layout/process2"/>
    <dgm:cxn modelId="{C11ED545-3674-4D03-A344-8741BE7E9C43}" type="presParOf" srcId="{E5528310-BD73-4037-BCE3-EEE40774EDCB}" destId="{2B2BD280-18C3-4FBB-A16B-E66E073DDFA8}" srcOrd="3" destOrd="0" presId="urn:microsoft.com/office/officeart/2005/8/layout/process2"/>
    <dgm:cxn modelId="{45DFB44A-8B2A-4747-B743-2E4E330E6C3E}" type="presParOf" srcId="{2B2BD280-18C3-4FBB-A16B-E66E073DDFA8}" destId="{FE81F98E-8BDE-46F2-9A41-B97702B600D5}" srcOrd="0" destOrd="0" presId="urn:microsoft.com/office/officeart/2005/8/layout/process2"/>
    <dgm:cxn modelId="{B2756187-EAD6-4EBF-AE62-BA3C589C72FB}" type="presParOf" srcId="{E5528310-BD73-4037-BCE3-EEE40774EDCB}" destId="{2422C656-6974-4622-937A-0AA640D9C410}" srcOrd="4" destOrd="0" presId="urn:microsoft.com/office/officeart/2005/8/layout/process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B13375-5EF2-4DA0-9063-695BB6476A34}" type="doc">
      <dgm:prSet loTypeId="urn:microsoft.com/office/officeart/2005/8/layout/process2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DD2C55-00E4-4375-8958-096440937320}">
      <dgm:prSet phldrT="[Text]"/>
      <dgm:spPr/>
      <dgm:t>
        <a:bodyPr/>
        <a:lstStyle/>
        <a:p>
          <a:pPr algn="r"/>
          <a:r>
            <a:rPr lang="en-US" b="1" dirty="0" err="1" smtClean="0">
              <a:solidFill>
                <a:schemeClr val="accent2">
                  <a:lumMod val="50000"/>
                </a:schemeClr>
              </a:solidFill>
            </a:rPr>
            <a:t>Contoh</a:t>
          </a:r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 1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77DBAF06-B681-40FC-A541-613DA0D5C571}" type="parTrans" cxnId="{368CB840-FF1B-491B-97A9-9390AACC563E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3ED1BFC6-4A3F-4C87-AF63-449AD56E7205}" type="sibTrans" cxnId="{368CB840-FF1B-491B-97A9-9390AACC563E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815DB4EE-5A83-4E3C-BAE9-E11938537477}">
      <dgm:prSet phldrT="[Text]"/>
      <dgm:spPr/>
      <dgm:t>
        <a:bodyPr/>
        <a:lstStyle/>
        <a:p>
          <a:pPr algn="r"/>
          <a:r>
            <a:rPr lang="en-US" b="1" dirty="0" err="1" smtClean="0">
              <a:solidFill>
                <a:schemeClr val="accent2">
                  <a:lumMod val="50000"/>
                </a:schemeClr>
              </a:solidFill>
            </a:rPr>
            <a:t>Contoh</a:t>
          </a:r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 3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37D13621-3D24-4C9F-B0EB-C411D3BF7DD2}" type="parTrans" cxnId="{C50BF75F-5497-4939-A8D0-5595419CE419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7AEFB55D-EF12-45C1-9503-31438A61CB23}" type="sibTrans" cxnId="{C50BF75F-5497-4939-A8D0-5595419CE419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953207EC-3373-4331-B159-CDA544441D3E}">
      <dgm:prSet phldrT="[Text]"/>
      <dgm:spPr/>
      <dgm:t>
        <a:bodyPr/>
        <a:lstStyle/>
        <a:p>
          <a:pPr algn="r"/>
          <a:r>
            <a:rPr lang="en-US" b="1" dirty="0" err="1" smtClean="0">
              <a:solidFill>
                <a:schemeClr val="accent2">
                  <a:lumMod val="50000"/>
                </a:schemeClr>
              </a:solidFill>
            </a:rPr>
            <a:t>Contoh</a:t>
          </a:r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 2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F4DD5118-E43C-4C9C-8108-35CBAE3A867C}" type="parTrans" cxnId="{8DEDD28C-8A46-440A-BFDC-F766B3098208}">
      <dgm:prSet/>
      <dgm:spPr/>
      <dgm:t>
        <a:bodyPr/>
        <a:lstStyle/>
        <a:p>
          <a:endParaRPr lang="en-US"/>
        </a:p>
      </dgm:t>
    </dgm:pt>
    <dgm:pt modelId="{4187DE81-5E3B-42C0-95F7-CEBCE70FDA82}" type="sibTrans" cxnId="{8DEDD28C-8A46-440A-BFDC-F766B3098208}">
      <dgm:prSet/>
      <dgm:spPr/>
      <dgm:t>
        <a:bodyPr/>
        <a:lstStyle/>
        <a:p>
          <a:endParaRPr lang="en-US"/>
        </a:p>
      </dgm:t>
    </dgm:pt>
    <dgm:pt modelId="{E5528310-BD73-4037-BCE3-EEE40774EDCB}" type="pres">
      <dgm:prSet presAssocID="{D5B13375-5EF2-4DA0-9063-695BB6476A34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B79CCC-B8B8-4157-8A7A-75CE1100AFE9}" type="pres">
      <dgm:prSet presAssocID="{ADDD2C55-00E4-4375-8958-0964409373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BEFC7-8121-4A73-A334-76D8153C6CFD}" type="pres">
      <dgm:prSet presAssocID="{3ED1BFC6-4A3F-4C87-AF63-449AD56E720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6CD1EF3-6E27-4954-8B1E-E68B2009A8F5}" type="pres">
      <dgm:prSet presAssocID="{3ED1BFC6-4A3F-4C87-AF63-449AD56E720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29DC99B-01D5-4F29-B12C-BEE8D427327A}" type="pres">
      <dgm:prSet presAssocID="{953207EC-3373-4331-B159-CDA544441D3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BD280-18C3-4FBB-A16B-E66E073DDFA8}" type="pres">
      <dgm:prSet presAssocID="{4187DE81-5E3B-42C0-95F7-CEBCE70FDA8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E81F98E-8BDE-46F2-9A41-B97702B600D5}" type="pres">
      <dgm:prSet presAssocID="{4187DE81-5E3B-42C0-95F7-CEBCE70FDA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422C656-6974-4622-937A-0AA640D9C410}" type="pres">
      <dgm:prSet presAssocID="{815DB4EE-5A83-4E3C-BAE9-E119385374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AD9825-22B6-4295-8CB2-95A8EEC4388C}" type="presOf" srcId="{D5B13375-5EF2-4DA0-9063-695BB6476A34}" destId="{E5528310-BD73-4037-BCE3-EEE40774EDCB}" srcOrd="0" destOrd="0" presId="urn:microsoft.com/office/officeart/2005/8/layout/process2"/>
    <dgm:cxn modelId="{895BDDE6-9834-4BBC-BB08-1B664625B3C8}" type="presOf" srcId="{3ED1BFC6-4A3F-4C87-AF63-449AD56E7205}" destId="{F6CD1EF3-6E27-4954-8B1E-E68B2009A8F5}" srcOrd="1" destOrd="0" presId="urn:microsoft.com/office/officeart/2005/8/layout/process2"/>
    <dgm:cxn modelId="{10B52D2A-8BBE-47A3-A0B3-212A79E07035}" type="presOf" srcId="{4187DE81-5E3B-42C0-95F7-CEBCE70FDA82}" destId="{2B2BD280-18C3-4FBB-A16B-E66E073DDFA8}" srcOrd="0" destOrd="0" presId="urn:microsoft.com/office/officeart/2005/8/layout/process2"/>
    <dgm:cxn modelId="{E32778B9-EE5B-4898-8EEA-02948A173395}" type="presOf" srcId="{4187DE81-5E3B-42C0-95F7-CEBCE70FDA82}" destId="{FE81F98E-8BDE-46F2-9A41-B97702B600D5}" srcOrd="1" destOrd="0" presId="urn:microsoft.com/office/officeart/2005/8/layout/process2"/>
    <dgm:cxn modelId="{4A96749B-59FD-400C-A4C9-F0EBCFB88609}" type="presOf" srcId="{815DB4EE-5A83-4E3C-BAE9-E11938537477}" destId="{2422C656-6974-4622-937A-0AA640D9C410}" srcOrd="0" destOrd="0" presId="urn:microsoft.com/office/officeart/2005/8/layout/process2"/>
    <dgm:cxn modelId="{9F1D7D4B-6627-4FDD-9976-BBE87AD2EB3F}" type="presOf" srcId="{3ED1BFC6-4A3F-4C87-AF63-449AD56E7205}" destId="{3AFBEFC7-8121-4A73-A334-76D8153C6CFD}" srcOrd="0" destOrd="0" presId="urn:microsoft.com/office/officeart/2005/8/layout/process2"/>
    <dgm:cxn modelId="{D14FB24A-9176-4122-9D1F-7C582EC236EF}" type="presOf" srcId="{ADDD2C55-00E4-4375-8958-096440937320}" destId="{45B79CCC-B8B8-4157-8A7A-75CE1100AFE9}" srcOrd="0" destOrd="0" presId="urn:microsoft.com/office/officeart/2005/8/layout/process2"/>
    <dgm:cxn modelId="{8DEDD28C-8A46-440A-BFDC-F766B3098208}" srcId="{D5B13375-5EF2-4DA0-9063-695BB6476A34}" destId="{953207EC-3373-4331-B159-CDA544441D3E}" srcOrd="1" destOrd="0" parTransId="{F4DD5118-E43C-4C9C-8108-35CBAE3A867C}" sibTransId="{4187DE81-5E3B-42C0-95F7-CEBCE70FDA82}"/>
    <dgm:cxn modelId="{0D786A9A-0C90-49FE-A883-DDB3C8A87E9D}" type="presOf" srcId="{953207EC-3373-4331-B159-CDA544441D3E}" destId="{C29DC99B-01D5-4F29-B12C-BEE8D427327A}" srcOrd="0" destOrd="0" presId="urn:microsoft.com/office/officeart/2005/8/layout/process2"/>
    <dgm:cxn modelId="{C50BF75F-5497-4939-A8D0-5595419CE419}" srcId="{D5B13375-5EF2-4DA0-9063-695BB6476A34}" destId="{815DB4EE-5A83-4E3C-BAE9-E11938537477}" srcOrd="2" destOrd="0" parTransId="{37D13621-3D24-4C9F-B0EB-C411D3BF7DD2}" sibTransId="{7AEFB55D-EF12-45C1-9503-31438A61CB23}"/>
    <dgm:cxn modelId="{368CB840-FF1B-491B-97A9-9390AACC563E}" srcId="{D5B13375-5EF2-4DA0-9063-695BB6476A34}" destId="{ADDD2C55-00E4-4375-8958-096440937320}" srcOrd="0" destOrd="0" parTransId="{77DBAF06-B681-40FC-A541-613DA0D5C571}" sibTransId="{3ED1BFC6-4A3F-4C87-AF63-449AD56E7205}"/>
    <dgm:cxn modelId="{69BCDEDA-72C2-4A29-9993-84060E608690}" type="presParOf" srcId="{E5528310-BD73-4037-BCE3-EEE40774EDCB}" destId="{45B79CCC-B8B8-4157-8A7A-75CE1100AFE9}" srcOrd="0" destOrd="0" presId="urn:microsoft.com/office/officeart/2005/8/layout/process2"/>
    <dgm:cxn modelId="{73A51ADB-066F-4F81-87B2-E7E96656C9E0}" type="presParOf" srcId="{E5528310-BD73-4037-BCE3-EEE40774EDCB}" destId="{3AFBEFC7-8121-4A73-A334-76D8153C6CFD}" srcOrd="1" destOrd="0" presId="urn:microsoft.com/office/officeart/2005/8/layout/process2"/>
    <dgm:cxn modelId="{AEC1C9C5-6507-4020-AE92-341E851951B2}" type="presParOf" srcId="{3AFBEFC7-8121-4A73-A334-76D8153C6CFD}" destId="{F6CD1EF3-6E27-4954-8B1E-E68B2009A8F5}" srcOrd="0" destOrd="0" presId="urn:microsoft.com/office/officeart/2005/8/layout/process2"/>
    <dgm:cxn modelId="{B4745E43-47B3-4C09-9656-02807D489652}" type="presParOf" srcId="{E5528310-BD73-4037-BCE3-EEE40774EDCB}" destId="{C29DC99B-01D5-4F29-B12C-BEE8D427327A}" srcOrd="2" destOrd="0" presId="urn:microsoft.com/office/officeart/2005/8/layout/process2"/>
    <dgm:cxn modelId="{37A0A00F-6246-4110-916B-32BB292B43BB}" type="presParOf" srcId="{E5528310-BD73-4037-BCE3-EEE40774EDCB}" destId="{2B2BD280-18C3-4FBB-A16B-E66E073DDFA8}" srcOrd="3" destOrd="0" presId="urn:microsoft.com/office/officeart/2005/8/layout/process2"/>
    <dgm:cxn modelId="{F4E34D21-676D-4415-A9B4-C8678D5DFB4A}" type="presParOf" srcId="{2B2BD280-18C3-4FBB-A16B-E66E073DDFA8}" destId="{FE81F98E-8BDE-46F2-9A41-B97702B600D5}" srcOrd="0" destOrd="0" presId="urn:microsoft.com/office/officeart/2005/8/layout/process2"/>
    <dgm:cxn modelId="{925D47EB-EE79-4B67-93BE-7CF80B3E846B}" type="presParOf" srcId="{E5528310-BD73-4037-BCE3-EEE40774EDCB}" destId="{2422C656-6974-4622-937A-0AA640D9C410}" srcOrd="4" destOrd="0" presId="urn:microsoft.com/office/officeart/2005/8/layout/process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B13375-5EF2-4DA0-9063-695BB6476A34}" type="doc">
      <dgm:prSet loTypeId="urn:microsoft.com/office/officeart/2005/8/layout/process2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DD2C55-00E4-4375-8958-096440937320}">
      <dgm:prSet phldrT="[Text]"/>
      <dgm:spPr/>
      <dgm:t>
        <a:bodyPr/>
        <a:lstStyle/>
        <a:p>
          <a:pPr algn="r"/>
          <a:r>
            <a:rPr lang="en-US" b="1" dirty="0" err="1" smtClean="0">
              <a:solidFill>
                <a:schemeClr val="accent2">
                  <a:lumMod val="50000"/>
                </a:schemeClr>
              </a:solidFill>
            </a:rPr>
            <a:t>Contoh</a:t>
          </a:r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 1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77DBAF06-B681-40FC-A541-613DA0D5C571}" type="parTrans" cxnId="{368CB840-FF1B-491B-97A9-9390AACC563E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3ED1BFC6-4A3F-4C87-AF63-449AD56E7205}" type="sibTrans" cxnId="{368CB840-FF1B-491B-97A9-9390AACC563E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815DB4EE-5A83-4E3C-BAE9-E11938537477}">
      <dgm:prSet phldrT="[Text]"/>
      <dgm:spPr/>
      <dgm:t>
        <a:bodyPr/>
        <a:lstStyle/>
        <a:p>
          <a:pPr algn="r"/>
          <a:r>
            <a:rPr lang="en-US" b="1" dirty="0" err="1" smtClean="0">
              <a:solidFill>
                <a:schemeClr val="accent2">
                  <a:lumMod val="50000"/>
                </a:schemeClr>
              </a:solidFill>
            </a:rPr>
            <a:t>Contoh</a:t>
          </a:r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 3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37D13621-3D24-4C9F-B0EB-C411D3BF7DD2}" type="parTrans" cxnId="{C50BF75F-5497-4939-A8D0-5595419CE419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7AEFB55D-EF12-45C1-9503-31438A61CB23}" type="sibTrans" cxnId="{C50BF75F-5497-4939-A8D0-5595419CE419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953207EC-3373-4331-B159-CDA544441D3E}">
      <dgm:prSet phldrT="[Text]"/>
      <dgm:spPr/>
      <dgm:t>
        <a:bodyPr/>
        <a:lstStyle/>
        <a:p>
          <a:pPr algn="r"/>
          <a:r>
            <a:rPr lang="en-US" b="1" dirty="0" err="1" smtClean="0">
              <a:solidFill>
                <a:schemeClr val="accent2">
                  <a:lumMod val="50000"/>
                </a:schemeClr>
              </a:solidFill>
            </a:rPr>
            <a:t>Contoh</a:t>
          </a:r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 2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F4DD5118-E43C-4C9C-8108-35CBAE3A867C}" type="parTrans" cxnId="{8DEDD28C-8A46-440A-BFDC-F766B3098208}">
      <dgm:prSet/>
      <dgm:spPr/>
      <dgm:t>
        <a:bodyPr/>
        <a:lstStyle/>
        <a:p>
          <a:endParaRPr lang="en-US"/>
        </a:p>
      </dgm:t>
    </dgm:pt>
    <dgm:pt modelId="{4187DE81-5E3B-42C0-95F7-CEBCE70FDA82}" type="sibTrans" cxnId="{8DEDD28C-8A46-440A-BFDC-F766B3098208}">
      <dgm:prSet/>
      <dgm:spPr/>
      <dgm:t>
        <a:bodyPr/>
        <a:lstStyle/>
        <a:p>
          <a:endParaRPr lang="en-US"/>
        </a:p>
      </dgm:t>
    </dgm:pt>
    <dgm:pt modelId="{E5528310-BD73-4037-BCE3-EEE40774EDCB}" type="pres">
      <dgm:prSet presAssocID="{D5B13375-5EF2-4DA0-9063-695BB6476A34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B79CCC-B8B8-4157-8A7A-75CE1100AFE9}" type="pres">
      <dgm:prSet presAssocID="{ADDD2C55-00E4-4375-8958-0964409373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BEFC7-8121-4A73-A334-76D8153C6CFD}" type="pres">
      <dgm:prSet presAssocID="{3ED1BFC6-4A3F-4C87-AF63-449AD56E720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6CD1EF3-6E27-4954-8B1E-E68B2009A8F5}" type="pres">
      <dgm:prSet presAssocID="{3ED1BFC6-4A3F-4C87-AF63-449AD56E720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29DC99B-01D5-4F29-B12C-BEE8D427327A}" type="pres">
      <dgm:prSet presAssocID="{953207EC-3373-4331-B159-CDA544441D3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BD280-18C3-4FBB-A16B-E66E073DDFA8}" type="pres">
      <dgm:prSet presAssocID="{4187DE81-5E3B-42C0-95F7-CEBCE70FDA8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E81F98E-8BDE-46F2-9A41-B97702B600D5}" type="pres">
      <dgm:prSet presAssocID="{4187DE81-5E3B-42C0-95F7-CEBCE70FDA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422C656-6974-4622-937A-0AA640D9C410}" type="pres">
      <dgm:prSet presAssocID="{815DB4EE-5A83-4E3C-BAE9-E119385374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9F4D8C-CC62-4C2C-A88C-0C3433DE7053}" type="presOf" srcId="{3ED1BFC6-4A3F-4C87-AF63-449AD56E7205}" destId="{3AFBEFC7-8121-4A73-A334-76D8153C6CFD}" srcOrd="0" destOrd="0" presId="urn:microsoft.com/office/officeart/2005/8/layout/process2"/>
    <dgm:cxn modelId="{44AA3F54-4359-42D4-90DC-228869889EA2}" type="presOf" srcId="{953207EC-3373-4331-B159-CDA544441D3E}" destId="{C29DC99B-01D5-4F29-B12C-BEE8D427327A}" srcOrd="0" destOrd="0" presId="urn:microsoft.com/office/officeart/2005/8/layout/process2"/>
    <dgm:cxn modelId="{56D4315D-D768-443B-BCE0-FD5A22280040}" type="presOf" srcId="{3ED1BFC6-4A3F-4C87-AF63-449AD56E7205}" destId="{F6CD1EF3-6E27-4954-8B1E-E68B2009A8F5}" srcOrd="1" destOrd="0" presId="urn:microsoft.com/office/officeart/2005/8/layout/process2"/>
    <dgm:cxn modelId="{33FB907F-FACF-4B65-A055-5B64980A752C}" type="presOf" srcId="{D5B13375-5EF2-4DA0-9063-695BB6476A34}" destId="{E5528310-BD73-4037-BCE3-EEE40774EDCB}" srcOrd="0" destOrd="0" presId="urn:microsoft.com/office/officeart/2005/8/layout/process2"/>
    <dgm:cxn modelId="{0C84BCD2-1575-4251-8D3F-F7C341134703}" type="presOf" srcId="{4187DE81-5E3B-42C0-95F7-CEBCE70FDA82}" destId="{2B2BD280-18C3-4FBB-A16B-E66E073DDFA8}" srcOrd="0" destOrd="0" presId="urn:microsoft.com/office/officeart/2005/8/layout/process2"/>
    <dgm:cxn modelId="{32B1384B-E42A-40B5-91D0-2DEEFD38935B}" type="presOf" srcId="{ADDD2C55-00E4-4375-8958-096440937320}" destId="{45B79CCC-B8B8-4157-8A7A-75CE1100AFE9}" srcOrd="0" destOrd="0" presId="urn:microsoft.com/office/officeart/2005/8/layout/process2"/>
    <dgm:cxn modelId="{124C2E6E-C251-48EA-9FD6-33AF5F9A243F}" type="presOf" srcId="{4187DE81-5E3B-42C0-95F7-CEBCE70FDA82}" destId="{FE81F98E-8BDE-46F2-9A41-B97702B600D5}" srcOrd="1" destOrd="0" presId="urn:microsoft.com/office/officeart/2005/8/layout/process2"/>
    <dgm:cxn modelId="{8DEDD28C-8A46-440A-BFDC-F766B3098208}" srcId="{D5B13375-5EF2-4DA0-9063-695BB6476A34}" destId="{953207EC-3373-4331-B159-CDA544441D3E}" srcOrd="1" destOrd="0" parTransId="{F4DD5118-E43C-4C9C-8108-35CBAE3A867C}" sibTransId="{4187DE81-5E3B-42C0-95F7-CEBCE70FDA82}"/>
    <dgm:cxn modelId="{C50BF75F-5497-4939-A8D0-5595419CE419}" srcId="{D5B13375-5EF2-4DA0-9063-695BB6476A34}" destId="{815DB4EE-5A83-4E3C-BAE9-E11938537477}" srcOrd="2" destOrd="0" parTransId="{37D13621-3D24-4C9F-B0EB-C411D3BF7DD2}" sibTransId="{7AEFB55D-EF12-45C1-9503-31438A61CB23}"/>
    <dgm:cxn modelId="{F48FD961-94E5-48BB-B9ED-580803C85EF9}" type="presOf" srcId="{815DB4EE-5A83-4E3C-BAE9-E11938537477}" destId="{2422C656-6974-4622-937A-0AA640D9C410}" srcOrd="0" destOrd="0" presId="urn:microsoft.com/office/officeart/2005/8/layout/process2"/>
    <dgm:cxn modelId="{368CB840-FF1B-491B-97A9-9390AACC563E}" srcId="{D5B13375-5EF2-4DA0-9063-695BB6476A34}" destId="{ADDD2C55-00E4-4375-8958-096440937320}" srcOrd="0" destOrd="0" parTransId="{77DBAF06-B681-40FC-A541-613DA0D5C571}" sibTransId="{3ED1BFC6-4A3F-4C87-AF63-449AD56E7205}"/>
    <dgm:cxn modelId="{635CD819-AC0B-46E9-9D5F-503EDA074492}" type="presParOf" srcId="{E5528310-BD73-4037-BCE3-EEE40774EDCB}" destId="{45B79CCC-B8B8-4157-8A7A-75CE1100AFE9}" srcOrd="0" destOrd="0" presId="urn:microsoft.com/office/officeart/2005/8/layout/process2"/>
    <dgm:cxn modelId="{9C515F2C-763B-492E-9227-AC1F4CDBB6D9}" type="presParOf" srcId="{E5528310-BD73-4037-BCE3-EEE40774EDCB}" destId="{3AFBEFC7-8121-4A73-A334-76D8153C6CFD}" srcOrd="1" destOrd="0" presId="urn:microsoft.com/office/officeart/2005/8/layout/process2"/>
    <dgm:cxn modelId="{3FD22DD7-A695-4CC5-8A95-CA40F7A26D12}" type="presParOf" srcId="{3AFBEFC7-8121-4A73-A334-76D8153C6CFD}" destId="{F6CD1EF3-6E27-4954-8B1E-E68B2009A8F5}" srcOrd="0" destOrd="0" presId="urn:microsoft.com/office/officeart/2005/8/layout/process2"/>
    <dgm:cxn modelId="{02A72E19-D605-4B4C-B732-AEA3C94DD271}" type="presParOf" srcId="{E5528310-BD73-4037-BCE3-EEE40774EDCB}" destId="{C29DC99B-01D5-4F29-B12C-BEE8D427327A}" srcOrd="2" destOrd="0" presId="urn:microsoft.com/office/officeart/2005/8/layout/process2"/>
    <dgm:cxn modelId="{C6A66507-0149-409B-A1B7-620B706EC9E3}" type="presParOf" srcId="{E5528310-BD73-4037-BCE3-EEE40774EDCB}" destId="{2B2BD280-18C3-4FBB-A16B-E66E073DDFA8}" srcOrd="3" destOrd="0" presId="urn:microsoft.com/office/officeart/2005/8/layout/process2"/>
    <dgm:cxn modelId="{E663718E-6E82-40E0-A1FF-827E4466CB11}" type="presParOf" srcId="{2B2BD280-18C3-4FBB-A16B-E66E073DDFA8}" destId="{FE81F98E-8BDE-46F2-9A41-B97702B600D5}" srcOrd="0" destOrd="0" presId="urn:microsoft.com/office/officeart/2005/8/layout/process2"/>
    <dgm:cxn modelId="{E355B51C-F6A3-48F2-B5F1-ADCCB13EA135}" type="presParOf" srcId="{E5528310-BD73-4037-BCE3-EEE40774EDCB}" destId="{2422C656-6974-4622-937A-0AA640D9C410}" srcOrd="4" destOrd="0" presId="urn:microsoft.com/office/officeart/2005/8/layout/process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B13375-5EF2-4DA0-9063-695BB6476A34}" type="doc">
      <dgm:prSet loTypeId="urn:microsoft.com/office/officeart/2005/8/layout/process2" loCatId="process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DDD2C55-00E4-4375-8958-096440937320}">
      <dgm:prSet phldrT="[Text]"/>
      <dgm:spPr/>
      <dgm:t>
        <a:bodyPr/>
        <a:lstStyle/>
        <a:p>
          <a:pPr algn="r"/>
          <a:r>
            <a:rPr lang="en-US" b="1" dirty="0" err="1" smtClean="0"/>
            <a:t>Contoh</a:t>
          </a:r>
          <a:r>
            <a:rPr lang="en-US" b="1" dirty="0" smtClean="0"/>
            <a:t> 1</a:t>
          </a:r>
          <a:endParaRPr lang="en-US" b="1" dirty="0"/>
        </a:p>
      </dgm:t>
    </dgm:pt>
    <dgm:pt modelId="{77DBAF06-B681-40FC-A541-613DA0D5C571}" type="parTrans" cxnId="{368CB840-FF1B-491B-97A9-9390AACC563E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3ED1BFC6-4A3F-4C87-AF63-449AD56E7205}" type="sibTrans" cxnId="{368CB840-FF1B-491B-97A9-9390AACC563E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815DB4EE-5A83-4E3C-BAE9-E11938537477}">
      <dgm:prSet phldrT="[Text]"/>
      <dgm:spPr/>
      <dgm:t>
        <a:bodyPr/>
        <a:lstStyle/>
        <a:p>
          <a:pPr algn="r"/>
          <a:r>
            <a:rPr lang="en-US" b="1" dirty="0" err="1" smtClean="0"/>
            <a:t>Contoh</a:t>
          </a:r>
          <a:r>
            <a:rPr lang="en-US" b="1" dirty="0" smtClean="0"/>
            <a:t> 3</a:t>
          </a:r>
          <a:endParaRPr lang="en-US" b="1" dirty="0"/>
        </a:p>
      </dgm:t>
    </dgm:pt>
    <dgm:pt modelId="{37D13621-3D24-4C9F-B0EB-C411D3BF7DD2}" type="parTrans" cxnId="{C50BF75F-5497-4939-A8D0-5595419CE419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7AEFB55D-EF12-45C1-9503-31438A61CB23}" type="sibTrans" cxnId="{C50BF75F-5497-4939-A8D0-5595419CE419}">
      <dgm:prSet/>
      <dgm:spPr/>
      <dgm:t>
        <a:bodyPr/>
        <a:lstStyle/>
        <a:p>
          <a:pPr algn="r"/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953207EC-3373-4331-B159-CDA544441D3E}">
      <dgm:prSet phldrT="[Text]"/>
      <dgm:spPr/>
      <dgm:t>
        <a:bodyPr/>
        <a:lstStyle/>
        <a:p>
          <a:pPr algn="r"/>
          <a:r>
            <a:rPr lang="en-US" b="1" dirty="0" err="1" smtClean="0"/>
            <a:t>Contoh</a:t>
          </a:r>
          <a:r>
            <a:rPr lang="en-US" b="1" dirty="0" smtClean="0"/>
            <a:t> 2</a:t>
          </a:r>
          <a:endParaRPr lang="en-US" b="1" dirty="0"/>
        </a:p>
      </dgm:t>
    </dgm:pt>
    <dgm:pt modelId="{F4DD5118-E43C-4C9C-8108-35CBAE3A867C}" type="parTrans" cxnId="{8DEDD28C-8A46-440A-BFDC-F766B3098208}">
      <dgm:prSet/>
      <dgm:spPr/>
      <dgm:t>
        <a:bodyPr/>
        <a:lstStyle/>
        <a:p>
          <a:endParaRPr lang="en-US"/>
        </a:p>
      </dgm:t>
    </dgm:pt>
    <dgm:pt modelId="{4187DE81-5E3B-42C0-95F7-CEBCE70FDA82}" type="sibTrans" cxnId="{8DEDD28C-8A46-440A-BFDC-F766B3098208}">
      <dgm:prSet/>
      <dgm:spPr/>
      <dgm:t>
        <a:bodyPr/>
        <a:lstStyle/>
        <a:p>
          <a:endParaRPr lang="en-US"/>
        </a:p>
      </dgm:t>
    </dgm:pt>
    <dgm:pt modelId="{E5528310-BD73-4037-BCE3-EEE40774EDCB}" type="pres">
      <dgm:prSet presAssocID="{D5B13375-5EF2-4DA0-9063-695BB6476A34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B79CCC-B8B8-4157-8A7A-75CE1100AFE9}" type="pres">
      <dgm:prSet presAssocID="{ADDD2C55-00E4-4375-8958-0964409373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BEFC7-8121-4A73-A334-76D8153C6CFD}" type="pres">
      <dgm:prSet presAssocID="{3ED1BFC6-4A3F-4C87-AF63-449AD56E720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6CD1EF3-6E27-4954-8B1E-E68B2009A8F5}" type="pres">
      <dgm:prSet presAssocID="{3ED1BFC6-4A3F-4C87-AF63-449AD56E720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29DC99B-01D5-4F29-B12C-BEE8D427327A}" type="pres">
      <dgm:prSet presAssocID="{953207EC-3373-4331-B159-CDA544441D3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BD280-18C3-4FBB-A16B-E66E073DDFA8}" type="pres">
      <dgm:prSet presAssocID="{4187DE81-5E3B-42C0-95F7-CEBCE70FDA8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E81F98E-8BDE-46F2-9A41-B97702B600D5}" type="pres">
      <dgm:prSet presAssocID="{4187DE81-5E3B-42C0-95F7-CEBCE70FDA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422C656-6974-4622-937A-0AA640D9C410}" type="pres">
      <dgm:prSet presAssocID="{815DB4EE-5A83-4E3C-BAE9-E119385374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18D9C8-A8B1-42C5-9CE2-27203E95B0C1}" type="presOf" srcId="{3ED1BFC6-4A3F-4C87-AF63-449AD56E7205}" destId="{3AFBEFC7-8121-4A73-A334-76D8153C6CFD}" srcOrd="0" destOrd="0" presId="urn:microsoft.com/office/officeart/2005/8/layout/process2"/>
    <dgm:cxn modelId="{38955D4A-398B-4764-8F9E-4D83B8923E0A}" type="presOf" srcId="{D5B13375-5EF2-4DA0-9063-695BB6476A34}" destId="{E5528310-BD73-4037-BCE3-EEE40774EDCB}" srcOrd="0" destOrd="0" presId="urn:microsoft.com/office/officeart/2005/8/layout/process2"/>
    <dgm:cxn modelId="{CAC8FB4C-FC8D-47A6-B30A-46E7F38E3AC0}" type="presOf" srcId="{3ED1BFC6-4A3F-4C87-AF63-449AD56E7205}" destId="{F6CD1EF3-6E27-4954-8B1E-E68B2009A8F5}" srcOrd="1" destOrd="0" presId="urn:microsoft.com/office/officeart/2005/8/layout/process2"/>
    <dgm:cxn modelId="{C40EEF6D-9416-47E6-B515-C5194587AFEA}" type="presOf" srcId="{4187DE81-5E3B-42C0-95F7-CEBCE70FDA82}" destId="{FE81F98E-8BDE-46F2-9A41-B97702B600D5}" srcOrd="1" destOrd="0" presId="urn:microsoft.com/office/officeart/2005/8/layout/process2"/>
    <dgm:cxn modelId="{965133E8-986B-4B96-B5E3-BDD7F2E99922}" type="presOf" srcId="{953207EC-3373-4331-B159-CDA544441D3E}" destId="{C29DC99B-01D5-4F29-B12C-BEE8D427327A}" srcOrd="0" destOrd="0" presId="urn:microsoft.com/office/officeart/2005/8/layout/process2"/>
    <dgm:cxn modelId="{B7074430-6A5C-4FED-AEB1-6593BE8462B4}" type="presOf" srcId="{ADDD2C55-00E4-4375-8958-096440937320}" destId="{45B79CCC-B8B8-4157-8A7A-75CE1100AFE9}" srcOrd="0" destOrd="0" presId="urn:microsoft.com/office/officeart/2005/8/layout/process2"/>
    <dgm:cxn modelId="{C92B3B33-5333-42C0-9D25-EA89159E9631}" type="presOf" srcId="{4187DE81-5E3B-42C0-95F7-CEBCE70FDA82}" destId="{2B2BD280-18C3-4FBB-A16B-E66E073DDFA8}" srcOrd="0" destOrd="0" presId="urn:microsoft.com/office/officeart/2005/8/layout/process2"/>
    <dgm:cxn modelId="{8DEDD28C-8A46-440A-BFDC-F766B3098208}" srcId="{D5B13375-5EF2-4DA0-9063-695BB6476A34}" destId="{953207EC-3373-4331-B159-CDA544441D3E}" srcOrd="1" destOrd="0" parTransId="{F4DD5118-E43C-4C9C-8108-35CBAE3A867C}" sibTransId="{4187DE81-5E3B-42C0-95F7-CEBCE70FDA82}"/>
    <dgm:cxn modelId="{9E9519F7-06E0-498D-9AF3-E1F65A976E0D}" type="presOf" srcId="{815DB4EE-5A83-4E3C-BAE9-E11938537477}" destId="{2422C656-6974-4622-937A-0AA640D9C410}" srcOrd="0" destOrd="0" presId="urn:microsoft.com/office/officeart/2005/8/layout/process2"/>
    <dgm:cxn modelId="{C50BF75F-5497-4939-A8D0-5595419CE419}" srcId="{D5B13375-5EF2-4DA0-9063-695BB6476A34}" destId="{815DB4EE-5A83-4E3C-BAE9-E11938537477}" srcOrd="2" destOrd="0" parTransId="{37D13621-3D24-4C9F-B0EB-C411D3BF7DD2}" sibTransId="{7AEFB55D-EF12-45C1-9503-31438A61CB23}"/>
    <dgm:cxn modelId="{368CB840-FF1B-491B-97A9-9390AACC563E}" srcId="{D5B13375-5EF2-4DA0-9063-695BB6476A34}" destId="{ADDD2C55-00E4-4375-8958-096440937320}" srcOrd="0" destOrd="0" parTransId="{77DBAF06-B681-40FC-A541-613DA0D5C571}" sibTransId="{3ED1BFC6-4A3F-4C87-AF63-449AD56E7205}"/>
    <dgm:cxn modelId="{383AC8FD-C05F-46D9-9182-D06409D87F11}" type="presParOf" srcId="{E5528310-BD73-4037-BCE3-EEE40774EDCB}" destId="{45B79CCC-B8B8-4157-8A7A-75CE1100AFE9}" srcOrd="0" destOrd="0" presId="urn:microsoft.com/office/officeart/2005/8/layout/process2"/>
    <dgm:cxn modelId="{B91F59C3-8FC7-4A99-819C-03B5A79FDF90}" type="presParOf" srcId="{E5528310-BD73-4037-BCE3-EEE40774EDCB}" destId="{3AFBEFC7-8121-4A73-A334-76D8153C6CFD}" srcOrd="1" destOrd="0" presId="urn:microsoft.com/office/officeart/2005/8/layout/process2"/>
    <dgm:cxn modelId="{9892729F-6C28-439C-8B53-338668733A8E}" type="presParOf" srcId="{3AFBEFC7-8121-4A73-A334-76D8153C6CFD}" destId="{F6CD1EF3-6E27-4954-8B1E-E68B2009A8F5}" srcOrd="0" destOrd="0" presId="urn:microsoft.com/office/officeart/2005/8/layout/process2"/>
    <dgm:cxn modelId="{E80B60F3-D5D5-4784-A7B4-02BB3D56613D}" type="presParOf" srcId="{E5528310-BD73-4037-BCE3-EEE40774EDCB}" destId="{C29DC99B-01D5-4F29-B12C-BEE8D427327A}" srcOrd="2" destOrd="0" presId="urn:microsoft.com/office/officeart/2005/8/layout/process2"/>
    <dgm:cxn modelId="{928A1104-6FD6-4E52-BE78-E094F4D8CB8F}" type="presParOf" srcId="{E5528310-BD73-4037-BCE3-EEE40774EDCB}" destId="{2B2BD280-18C3-4FBB-A16B-E66E073DDFA8}" srcOrd="3" destOrd="0" presId="urn:microsoft.com/office/officeart/2005/8/layout/process2"/>
    <dgm:cxn modelId="{B4DFED80-40DF-4A90-8CB8-BD579887FD2E}" type="presParOf" srcId="{2B2BD280-18C3-4FBB-A16B-E66E073DDFA8}" destId="{FE81F98E-8BDE-46F2-9A41-B97702B600D5}" srcOrd="0" destOrd="0" presId="urn:microsoft.com/office/officeart/2005/8/layout/process2"/>
    <dgm:cxn modelId="{6A4B3241-F3B5-4649-8B1D-A275563A4274}" type="presParOf" srcId="{E5528310-BD73-4037-BCE3-EEE40774EDCB}" destId="{2422C656-6974-4622-937A-0AA640D9C410}" srcOrd="4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448D4-3D60-4056-87B3-DCD57FEF1D75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80E37-0ACC-4468-AF48-AA26F12A9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rot="5400000">
            <a:off x="1099344" y="4071144"/>
            <a:ext cx="3286125" cy="158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 advClick="0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rot="5400000">
            <a:off x="1099344" y="4071144"/>
            <a:ext cx="3286125" cy="158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 advClick="0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rot="5400000">
            <a:off x="1099344" y="4071144"/>
            <a:ext cx="3286125" cy="158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 advClick="0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rot="5400000">
            <a:off x="1099344" y="4071144"/>
            <a:ext cx="3286125" cy="158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 advClick="0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rot="5400000">
            <a:off x="1253331" y="4385469"/>
            <a:ext cx="3286125" cy="158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 advClick="0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image" Target="../media/image34.png"/><Relationship Id="rId3" Type="http://schemas.openxmlformats.org/officeDocument/2006/relationships/diagramData" Target="../diagrams/data12.xml"/><Relationship Id="rId7" Type="http://schemas.openxmlformats.org/officeDocument/2006/relationships/slide" Target="slide9.xml"/><Relationship Id="rId12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32.png"/><Relationship Id="rId5" Type="http://schemas.openxmlformats.org/officeDocument/2006/relationships/diagramQuickStyle" Target="../diagrams/quickStyle12.xml"/><Relationship Id="rId15" Type="http://schemas.openxmlformats.org/officeDocument/2006/relationships/image" Target="../media/image36.png"/><Relationship Id="rId10" Type="http://schemas.openxmlformats.org/officeDocument/2006/relationships/slide" Target="slide2.xml"/><Relationship Id="rId4" Type="http://schemas.openxmlformats.org/officeDocument/2006/relationships/diagramLayout" Target="../diagrams/layout12.xml"/><Relationship Id="rId9" Type="http://schemas.openxmlformats.org/officeDocument/2006/relationships/slide" Target="slide11.xml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diagramLayout" Target="../diagrams/layout1.xml"/><Relationship Id="rId7" Type="http://schemas.openxmlformats.org/officeDocument/2006/relationships/slide" Target="slide9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slide" Target="slide9.xml"/><Relationship Id="rId12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2.xml"/><Relationship Id="rId9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13" Type="http://schemas.openxmlformats.org/officeDocument/2006/relationships/slide" Target="slide10.xml"/><Relationship Id="rId3" Type="http://schemas.openxmlformats.org/officeDocument/2006/relationships/diagramLayout" Target="../diagrams/layout3.xml"/><Relationship Id="rId7" Type="http://schemas.openxmlformats.org/officeDocument/2006/relationships/diagramLayout" Target="../diagrams/layout4.xml"/><Relationship Id="rId12" Type="http://schemas.openxmlformats.org/officeDocument/2006/relationships/slide" Target="slide6.xml"/><Relationship Id="rId2" Type="http://schemas.openxmlformats.org/officeDocument/2006/relationships/diagramData" Target="../diagrams/data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4.xml"/><Relationship Id="rId11" Type="http://schemas.openxmlformats.org/officeDocument/2006/relationships/slide" Target="slide9.xml"/><Relationship Id="rId5" Type="http://schemas.openxmlformats.org/officeDocument/2006/relationships/diagramColors" Target="../diagrams/colors3.xml"/><Relationship Id="rId15" Type="http://schemas.openxmlformats.org/officeDocument/2006/relationships/image" Target="../media/image10.png"/><Relationship Id="rId10" Type="http://schemas.openxmlformats.org/officeDocument/2006/relationships/slide" Target="slide4.xml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13" Type="http://schemas.openxmlformats.org/officeDocument/2006/relationships/slide" Target="slide10.xml"/><Relationship Id="rId18" Type="http://schemas.openxmlformats.org/officeDocument/2006/relationships/image" Target="../media/image16.png"/><Relationship Id="rId3" Type="http://schemas.openxmlformats.org/officeDocument/2006/relationships/diagramLayout" Target="../diagrams/layout5.xml"/><Relationship Id="rId7" Type="http://schemas.openxmlformats.org/officeDocument/2006/relationships/diagramLayout" Target="../diagrams/layout6.xml"/><Relationship Id="rId12" Type="http://schemas.openxmlformats.org/officeDocument/2006/relationships/slide" Target="slide6.xml"/><Relationship Id="rId1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6.xml"/><Relationship Id="rId11" Type="http://schemas.openxmlformats.org/officeDocument/2006/relationships/slide" Target="slide9.xml"/><Relationship Id="rId5" Type="http://schemas.openxmlformats.org/officeDocument/2006/relationships/diagramColors" Target="../diagrams/colors5.xml"/><Relationship Id="rId15" Type="http://schemas.openxmlformats.org/officeDocument/2006/relationships/image" Target="../media/image13.png"/><Relationship Id="rId10" Type="http://schemas.openxmlformats.org/officeDocument/2006/relationships/slide" Target="slide4.xml"/><Relationship Id="rId4" Type="http://schemas.openxmlformats.org/officeDocument/2006/relationships/diagramQuickStyle" Target="../diagrams/quickStyle5.xml"/><Relationship Id="rId9" Type="http://schemas.openxmlformats.org/officeDocument/2006/relationships/diagramColors" Target="../diagrams/colors6.xml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13" Type="http://schemas.openxmlformats.org/officeDocument/2006/relationships/slide" Target="slide10.xml"/><Relationship Id="rId3" Type="http://schemas.openxmlformats.org/officeDocument/2006/relationships/diagramLayout" Target="../diagrams/layout7.xml"/><Relationship Id="rId7" Type="http://schemas.openxmlformats.org/officeDocument/2006/relationships/diagramLayout" Target="../diagrams/layout8.xml"/><Relationship Id="rId12" Type="http://schemas.openxmlformats.org/officeDocument/2006/relationships/slide" Target="slide6.xml"/><Relationship Id="rId17" Type="http://schemas.openxmlformats.org/officeDocument/2006/relationships/image" Target="../media/image18.png"/><Relationship Id="rId2" Type="http://schemas.openxmlformats.org/officeDocument/2006/relationships/diagramData" Target="../diagrams/data7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8.xml"/><Relationship Id="rId11" Type="http://schemas.openxmlformats.org/officeDocument/2006/relationships/slide" Target="slide9.xml"/><Relationship Id="rId5" Type="http://schemas.openxmlformats.org/officeDocument/2006/relationships/diagramColors" Target="../diagrams/colors7.xml"/><Relationship Id="rId15" Type="http://schemas.openxmlformats.org/officeDocument/2006/relationships/image" Target="../media/image16.png"/><Relationship Id="rId10" Type="http://schemas.openxmlformats.org/officeDocument/2006/relationships/slide" Target="slide4.xml"/><Relationship Id="rId4" Type="http://schemas.openxmlformats.org/officeDocument/2006/relationships/diagramQuickStyle" Target="../diagrams/quickStyle7.xml"/><Relationship Id="rId9" Type="http://schemas.openxmlformats.org/officeDocument/2006/relationships/diagramColors" Target="../diagrams/colors8.xml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diagramLayout" Target="../diagrams/layout9.xml"/><Relationship Id="rId7" Type="http://schemas.openxmlformats.org/officeDocument/2006/relationships/slide" Target="slide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22.png"/><Relationship Id="rId3" Type="http://schemas.openxmlformats.org/officeDocument/2006/relationships/diagramLayout" Target="../diagrams/layout10.xml"/><Relationship Id="rId7" Type="http://schemas.openxmlformats.org/officeDocument/2006/relationships/slide" Target="slide10.xml"/><Relationship Id="rId12" Type="http://schemas.openxmlformats.org/officeDocument/2006/relationships/image" Target="../media/image2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9.xml"/><Relationship Id="rId11" Type="http://schemas.openxmlformats.org/officeDocument/2006/relationships/image" Target="../media/image20.png"/><Relationship Id="rId5" Type="http://schemas.openxmlformats.org/officeDocument/2006/relationships/diagramColors" Target="../diagrams/colors10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10.xml"/><Relationship Id="rId9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diagramColors" Target="../diagrams/colors11.xml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23.jpe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1.xml"/><Relationship Id="rId11" Type="http://schemas.openxmlformats.org/officeDocument/2006/relationships/slide" Target="slide2.xml"/><Relationship Id="rId5" Type="http://schemas.openxmlformats.org/officeDocument/2006/relationships/diagramLayout" Target="../diagrams/layout11.xml"/><Relationship Id="rId15" Type="http://schemas.openxmlformats.org/officeDocument/2006/relationships/image" Target="../media/image28.png"/><Relationship Id="rId10" Type="http://schemas.openxmlformats.org/officeDocument/2006/relationships/slide" Target="slide11.xml"/><Relationship Id="rId4" Type="http://schemas.openxmlformats.org/officeDocument/2006/relationships/diagramData" Target="../diagrams/data11.xml"/><Relationship Id="rId9" Type="http://schemas.openxmlformats.org/officeDocument/2006/relationships/slide" Target="slide10.xml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209800" y="1524000"/>
            <a:ext cx="6705600" cy="1066800"/>
          </a:xfrm>
        </p:spPr>
        <p:txBody>
          <a:bodyPr/>
          <a:lstStyle/>
          <a:p>
            <a:r>
              <a:rPr lang="en-US" b="1" dirty="0" smtClean="0"/>
              <a:t>PERSAMAAN DAN PERTIDAKSAMAAN KUADRAT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819400" y="2743200"/>
            <a:ext cx="5715000" cy="1371600"/>
          </a:xfrm>
        </p:spPr>
        <p:txBody>
          <a:bodyPr/>
          <a:lstStyle/>
          <a:p>
            <a:pPr lvl="0"/>
            <a:r>
              <a:rPr lang="en-US" dirty="0" err="1" smtClean="0">
                <a:latin typeface="Baskerville Old Face" pitchFamily="18" charset="0"/>
              </a:rPr>
              <a:t>Pengertian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 err="1" smtClean="0">
                <a:latin typeface="Baskerville Old Face" pitchFamily="18" charset="0"/>
              </a:rPr>
              <a:t>persamaan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 err="1" smtClean="0">
                <a:latin typeface="Baskerville Old Face" pitchFamily="18" charset="0"/>
              </a:rPr>
              <a:t>dan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 err="1" smtClean="0">
                <a:latin typeface="Baskerville Old Face" pitchFamily="18" charset="0"/>
              </a:rPr>
              <a:t>pertidaksamaan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 err="1" smtClean="0">
                <a:latin typeface="Baskerville Old Face" pitchFamily="18" charset="0"/>
              </a:rPr>
              <a:t>kuadrat</a:t>
            </a:r>
            <a:r>
              <a:rPr lang="en-US" dirty="0" smtClean="0">
                <a:latin typeface="Baskerville Old Face" pitchFamily="18" charset="0"/>
              </a:rPr>
              <a:t>.</a:t>
            </a:r>
          </a:p>
          <a:p>
            <a:pPr lvl="0"/>
            <a:r>
              <a:rPr lang="en-US" dirty="0" err="1" smtClean="0">
                <a:latin typeface="Baskerville Old Face" pitchFamily="18" charset="0"/>
              </a:rPr>
              <a:t>Penyelesaiannya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 err="1" smtClean="0">
                <a:latin typeface="Baskerville Old Face" pitchFamily="18" charset="0"/>
              </a:rPr>
              <a:t>persaman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 err="1" smtClean="0">
                <a:latin typeface="Baskerville Old Face" pitchFamily="18" charset="0"/>
              </a:rPr>
              <a:t>dan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 err="1" smtClean="0">
                <a:latin typeface="Baskerville Old Face" pitchFamily="18" charset="0"/>
              </a:rPr>
              <a:t>pertidaksamaan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 err="1" smtClean="0">
                <a:latin typeface="Baskerville Old Face" pitchFamily="18" charset="0"/>
              </a:rPr>
              <a:t>kuadrat</a:t>
            </a:r>
            <a:r>
              <a:rPr lang="en-US" dirty="0" smtClean="0">
                <a:latin typeface="Baskerville Old Face" pitchFamily="18" charset="0"/>
              </a:rPr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d-ID" dirty="0" smtClean="0"/>
              <a:t>ILMU KOMPUTER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id-ID" dirty="0" smtClean="0"/>
              <a:t>si</a:t>
            </a:r>
          </a:p>
          <a:p>
            <a:endParaRPr lang="en-US" dirty="0"/>
          </a:p>
        </p:txBody>
      </p:sp>
      <p:pic>
        <p:nvPicPr>
          <p:cNvPr id="12" name="Picture Placeholder 11" descr="Badge1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/>
          <a:srcRect t="5979" b="5979"/>
          <a:stretch>
            <a:fillRect/>
          </a:stretch>
        </p:blipFill>
        <p:spPr>
          <a:xfrm>
            <a:off x="2286000" y="4572000"/>
            <a:ext cx="1295400" cy="160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63" y="3960813"/>
            <a:ext cx="1466850" cy="13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Flowchart: Merge 27"/>
          <p:cNvSpPr/>
          <p:nvPr/>
        </p:nvSpPr>
        <p:spPr>
          <a:xfrm>
            <a:off x="6657975" y="5133975"/>
            <a:ext cx="214313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893" name="Rectangle 10"/>
          <p:cNvSpPr>
            <a:spLocks noChangeArrowheads="1"/>
          </p:cNvSpPr>
          <p:nvPr/>
        </p:nvSpPr>
        <p:spPr bwMode="auto">
          <a:xfrm>
            <a:off x="2786063" y="1143000"/>
            <a:ext cx="5429250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>
                <a:latin typeface="Franklin Gothic Book" pitchFamily="34" charset="0"/>
              </a:rPr>
              <a:t>Contoh</a:t>
            </a:r>
            <a:r>
              <a:rPr lang="en-US" sz="1600" b="1" dirty="0">
                <a:latin typeface="Franklin Gothic Book" pitchFamily="34" charset="0"/>
              </a:rPr>
              <a:t> 3:</a:t>
            </a:r>
            <a:r>
              <a:rPr lang="en-US" sz="1600" dirty="0">
                <a:latin typeface="Franklin Gothic Book" pitchFamily="34" charset="0"/>
              </a:rPr>
              <a:t/>
            </a:r>
            <a:br>
              <a:rPr lang="en-US" sz="1600" dirty="0">
                <a:latin typeface="Franklin Gothic Book" pitchFamily="34" charset="0"/>
              </a:rPr>
            </a:br>
            <a:r>
              <a:rPr lang="en-US" sz="1600" dirty="0" err="1">
                <a:latin typeface="Franklin Gothic Book" pitchFamily="34" charset="0"/>
              </a:rPr>
              <a:t>Kawat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smtClean="0">
                <a:latin typeface="Franklin Gothic Book" pitchFamily="34" charset="0"/>
              </a:rPr>
              <a:t> ram </a:t>
            </a:r>
            <a:r>
              <a:rPr lang="en-US" sz="1600" dirty="0">
                <a:latin typeface="Franklin Gothic Book" pitchFamily="34" charset="0"/>
              </a:rPr>
              <a:t>yang </a:t>
            </a:r>
            <a:r>
              <a:rPr lang="en-US" sz="1600" dirty="0" err="1">
                <a:latin typeface="Franklin Gothic Book" pitchFamily="34" charset="0"/>
              </a:rPr>
              <a:t>panjangnya</a:t>
            </a:r>
            <a:r>
              <a:rPr lang="en-US" sz="1600" dirty="0">
                <a:latin typeface="Franklin Gothic Book" pitchFamily="34" charset="0"/>
              </a:rPr>
              <a:t> 100 m </a:t>
            </a:r>
            <a:r>
              <a:rPr lang="en-US" sz="1600" dirty="0" err="1">
                <a:latin typeface="Franklin Gothic Book" pitchFamily="34" charset="0"/>
              </a:rPr>
              <a:t>akan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digunakan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untuk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memagari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smtClean="0">
                <a:latin typeface="Franklin Gothic Book" pitchFamily="34" charset="0"/>
              </a:rPr>
              <a:t> </a:t>
            </a:r>
            <a:r>
              <a:rPr lang="en-US" sz="1600" dirty="0" err="1" smtClean="0">
                <a:latin typeface="Franklin Gothic Book" pitchFamily="34" charset="0"/>
              </a:rPr>
              <a:t>kandang</a:t>
            </a:r>
            <a:r>
              <a:rPr lang="en-US" sz="1600" dirty="0" smtClean="0">
                <a:latin typeface="Franklin Gothic Book" pitchFamily="34" charset="0"/>
              </a:rPr>
              <a:t>  </a:t>
            </a:r>
            <a:r>
              <a:rPr lang="en-US" sz="1600" dirty="0" err="1" smtClean="0">
                <a:latin typeface="Franklin Gothic Book" pitchFamily="34" charset="0"/>
              </a:rPr>
              <a:t>ayam</a:t>
            </a:r>
            <a:r>
              <a:rPr lang="en-US" sz="1600" dirty="0" smtClean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seperti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gambar</a:t>
            </a:r>
            <a:r>
              <a:rPr lang="en-US" sz="1600" dirty="0">
                <a:latin typeface="Franklin Gothic Book" pitchFamily="34" charset="0"/>
              </a:rPr>
              <a:t>  </a:t>
            </a:r>
            <a:r>
              <a:rPr lang="en-US" sz="1600" dirty="0" err="1">
                <a:latin typeface="Franklin Gothic Book" pitchFamily="34" charset="0"/>
              </a:rPr>
              <a:t>berikut</a:t>
            </a:r>
            <a:r>
              <a:rPr lang="en-US" sz="1600" dirty="0">
                <a:latin typeface="Franklin Gothic Book" pitchFamily="34" charset="0"/>
              </a:rPr>
              <a:t>. </a:t>
            </a:r>
            <a:r>
              <a:rPr lang="en-US" sz="1600" dirty="0" err="1">
                <a:latin typeface="Franklin Gothic Book" pitchFamily="34" charset="0"/>
              </a:rPr>
              <a:t>Kandang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ayam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tersebut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berbentuk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persegi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panjang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smtClean="0">
                <a:latin typeface="Franklin Gothic Book" pitchFamily="34" charset="0"/>
              </a:rPr>
              <a:t> yang </a:t>
            </a:r>
            <a:r>
              <a:rPr lang="en-US" sz="1600" dirty="0" err="1">
                <a:latin typeface="Franklin Gothic Book" pitchFamily="34" charset="0"/>
              </a:rPr>
              <a:t>salah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satu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sisinya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adalah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tembok</a:t>
            </a:r>
            <a:r>
              <a:rPr lang="en-US" sz="1600" dirty="0">
                <a:latin typeface="Franklin Gothic Book" pitchFamily="34" charset="0"/>
              </a:rPr>
              <a:t>. </a:t>
            </a:r>
          </a:p>
        </p:txBody>
      </p:sp>
      <p:sp>
        <p:nvSpPr>
          <p:cNvPr id="13" name="Flowchart: Merge 12"/>
          <p:cNvSpPr/>
          <p:nvPr/>
        </p:nvSpPr>
        <p:spPr>
          <a:xfrm>
            <a:off x="4143375" y="3214688"/>
            <a:ext cx="214313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14" name="Diagram 13"/>
          <p:cNvGraphicFramePr/>
          <p:nvPr/>
        </p:nvGraphicFramePr>
        <p:xfrm>
          <a:off x="1357290" y="2928934"/>
          <a:ext cx="114300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Rectangle 14"/>
          <p:cNvSpPr/>
          <p:nvPr/>
        </p:nvSpPr>
        <p:spPr>
          <a:xfrm>
            <a:off x="1884363" y="2871788"/>
            <a:ext cx="642937" cy="214312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28813" y="3128963"/>
            <a:ext cx="642937" cy="214312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87538" y="3371850"/>
            <a:ext cx="642937" cy="214313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>
            <a:hlinkClick r:id="rId7" action="ppaction://hlinksldjump"/>
          </p:cNvPr>
          <p:cNvSpPr/>
          <p:nvPr/>
        </p:nvSpPr>
        <p:spPr>
          <a:xfrm>
            <a:off x="1571625" y="2928938"/>
            <a:ext cx="714375" cy="28575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>
            <a:hlinkClick r:id="rId8" action="ppaction://hlinksldjump"/>
          </p:cNvPr>
          <p:cNvSpPr/>
          <p:nvPr/>
        </p:nvSpPr>
        <p:spPr>
          <a:xfrm>
            <a:off x="1571625" y="3429000"/>
            <a:ext cx="714375" cy="28575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>
            <a:hlinkClick r:id="rId9" action="ppaction://hlinksldjump"/>
          </p:cNvPr>
          <p:cNvSpPr/>
          <p:nvPr/>
        </p:nvSpPr>
        <p:spPr>
          <a:xfrm>
            <a:off x="1571625" y="3886200"/>
            <a:ext cx="714375" cy="28575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902" name="TextBox 20">
            <a:hlinkClick r:id="rId10" action="ppaction://hlinksldjump"/>
          </p:cNvPr>
          <p:cNvSpPr txBox="1">
            <a:spLocks noChangeArrowheads="1"/>
          </p:cNvSpPr>
          <p:nvPr/>
        </p:nvSpPr>
        <p:spPr bwMode="auto">
          <a:xfrm>
            <a:off x="928688" y="4478338"/>
            <a:ext cx="16160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  <a:latin typeface="Calibri" pitchFamily="34" charset="0"/>
              </a:rPr>
              <a:t>Persamaan Kuadrat &gt;&gt;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14625" y="500063"/>
            <a:ext cx="5357813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b="1" dirty="0">
                <a:solidFill>
                  <a:schemeClr val="accent5">
                    <a:lumMod val="50000"/>
                  </a:schemeClr>
                </a:solidFill>
                <a:latin typeface="Franklin Gothic Book" pitchFamily="34" charset="0"/>
                <a:cs typeface="+mn-cs"/>
              </a:rPr>
              <a:t>Menyelesaikan Model Matematika yang Berkaitan dengan Fungsi Kuadrat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Franklin Gothic Book" pitchFamily="34" charset="0"/>
              <a:cs typeface="+mn-cs"/>
            </a:endParaRPr>
          </a:p>
        </p:txBody>
      </p:sp>
      <p:pic>
        <p:nvPicPr>
          <p:cNvPr id="37904" name="Picture 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857500" y="3429000"/>
            <a:ext cx="19335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5" name="Picture 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857500" y="4429125"/>
            <a:ext cx="2436813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6" name="Picture 6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500" y="5095875"/>
            <a:ext cx="22145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7" name="Picture 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715000" y="3571875"/>
            <a:ext cx="1785938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8" name="Picture 9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000875" y="4586288"/>
            <a:ext cx="12192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2"/>
          <p:cNvSpPr/>
          <p:nvPr/>
        </p:nvSpPr>
        <p:spPr>
          <a:xfrm>
            <a:off x="5429250" y="5281613"/>
            <a:ext cx="2928938" cy="7381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latin typeface="+mn-lt"/>
                <a:cs typeface="+mn-cs"/>
              </a:rPr>
              <a:t>Penafsiran</a:t>
            </a:r>
            <a:r>
              <a:rPr lang="en-US" sz="1050" dirty="0">
                <a:latin typeface="+mn-lt"/>
                <a:cs typeface="+mn-cs"/>
              </a:rPr>
              <a:t> </a:t>
            </a:r>
            <a:r>
              <a:rPr lang="en-US" sz="1050" dirty="0" err="1">
                <a:latin typeface="+mn-lt"/>
                <a:cs typeface="+mn-cs"/>
              </a:rPr>
              <a:t>solusi</a:t>
            </a:r>
            <a:r>
              <a:rPr lang="en-US" sz="1050" dirty="0">
                <a:latin typeface="+mn-lt"/>
                <a:cs typeface="+mn-cs"/>
              </a:rPr>
              <a:t> </a:t>
            </a:r>
            <a:r>
              <a:rPr lang="en-US" sz="1050" dirty="0" err="1">
                <a:latin typeface="+mn-lt"/>
                <a:cs typeface="+mn-cs"/>
              </a:rPr>
              <a:t>masalahnya</a:t>
            </a:r>
            <a:r>
              <a:rPr lang="en-US" sz="1050" dirty="0">
                <a:latin typeface="+mn-lt"/>
                <a:cs typeface="+mn-cs"/>
              </a:rPr>
              <a:t>:</a:t>
            </a:r>
            <a:br>
              <a:rPr lang="en-US" sz="1050" dirty="0">
                <a:latin typeface="+mn-lt"/>
                <a:cs typeface="+mn-cs"/>
              </a:rPr>
            </a:br>
            <a:r>
              <a:rPr lang="en-US" sz="1050" dirty="0">
                <a:latin typeface="+mn-lt"/>
                <a:cs typeface="+mn-cs"/>
              </a:rPr>
              <a:t>Agar  </a:t>
            </a:r>
            <a:r>
              <a:rPr lang="en-US" sz="1050" dirty="0" err="1">
                <a:latin typeface="+mn-lt"/>
                <a:cs typeface="+mn-cs"/>
              </a:rPr>
              <a:t>luas</a:t>
            </a:r>
            <a:r>
              <a:rPr lang="en-US" sz="1050" dirty="0">
                <a:latin typeface="+mn-lt"/>
                <a:cs typeface="+mn-cs"/>
              </a:rPr>
              <a:t> </a:t>
            </a:r>
            <a:r>
              <a:rPr lang="en-US" sz="1050" dirty="0" err="1">
                <a:latin typeface="+mn-lt"/>
                <a:cs typeface="+mn-cs"/>
              </a:rPr>
              <a:t>kandang</a:t>
            </a:r>
            <a:r>
              <a:rPr lang="en-US" sz="1050" dirty="0">
                <a:latin typeface="+mn-lt"/>
                <a:cs typeface="+mn-cs"/>
              </a:rPr>
              <a:t> </a:t>
            </a:r>
            <a:r>
              <a:rPr lang="en-US" sz="1050" dirty="0" err="1">
                <a:latin typeface="+mn-lt"/>
                <a:cs typeface="+mn-cs"/>
              </a:rPr>
              <a:t>maksimum</a:t>
            </a:r>
            <a:r>
              <a:rPr lang="en-US" sz="1050" dirty="0">
                <a:latin typeface="+mn-lt"/>
                <a:cs typeface="+mn-cs"/>
              </a:rPr>
              <a:t> </a:t>
            </a:r>
            <a:r>
              <a:rPr lang="en-US" sz="1050" dirty="0" err="1">
                <a:latin typeface="+mn-lt"/>
                <a:cs typeface="+mn-cs"/>
              </a:rPr>
              <a:t>maka</a:t>
            </a:r>
            <a:r>
              <a:rPr lang="en-US" sz="1050" dirty="0">
                <a:latin typeface="+mn-lt"/>
                <a:cs typeface="+mn-cs"/>
              </a:rPr>
              <a:t> </a:t>
            </a:r>
            <a:r>
              <a:rPr lang="en-US" sz="1050" dirty="0" err="1">
                <a:latin typeface="+mn-lt"/>
                <a:cs typeface="+mn-cs"/>
              </a:rPr>
              <a:t>kawat</a:t>
            </a:r>
            <a:r>
              <a:rPr lang="en-US" sz="1050" dirty="0">
                <a:latin typeface="+mn-lt"/>
                <a:cs typeface="+mn-cs"/>
              </a:rPr>
              <a:t> </a:t>
            </a:r>
            <a:r>
              <a:rPr lang="en-US" sz="1050" dirty="0" err="1">
                <a:latin typeface="+mn-lt"/>
                <a:cs typeface="+mn-cs"/>
              </a:rPr>
              <a:t>harus</a:t>
            </a:r>
            <a:r>
              <a:rPr lang="en-US" sz="1050" dirty="0">
                <a:latin typeface="+mn-lt"/>
                <a:cs typeface="+mn-cs"/>
              </a:rPr>
              <a:t> </a:t>
            </a:r>
            <a:r>
              <a:rPr lang="en-US" sz="1050" dirty="0" err="1">
                <a:latin typeface="+mn-lt"/>
                <a:cs typeface="+mn-cs"/>
              </a:rPr>
              <a:t>digunakan</a:t>
            </a:r>
            <a:r>
              <a:rPr lang="en-US" sz="1050" dirty="0">
                <a:latin typeface="+mn-lt"/>
                <a:cs typeface="+mn-cs"/>
              </a:rPr>
              <a:t> </a:t>
            </a:r>
            <a:r>
              <a:rPr lang="en-US" sz="1050" dirty="0" err="1">
                <a:latin typeface="+mn-lt"/>
                <a:cs typeface="+mn-cs"/>
              </a:rPr>
              <a:t>untuk</a:t>
            </a:r>
            <a:r>
              <a:rPr lang="en-US" sz="1050" dirty="0">
                <a:latin typeface="+mn-lt"/>
                <a:cs typeface="+mn-cs"/>
              </a:rPr>
              <a:t> </a:t>
            </a:r>
            <a:r>
              <a:rPr lang="en-US" sz="1050" dirty="0" err="1">
                <a:latin typeface="+mn-lt"/>
                <a:cs typeface="+mn-cs"/>
              </a:rPr>
              <a:t>memagari</a:t>
            </a:r>
            <a:r>
              <a:rPr lang="en-US" sz="1050" dirty="0">
                <a:latin typeface="+mn-lt"/>
                <a:cs typeface="+mn-cs"/>
              </a:rPr>
              <a:t> </a:t>
            </a:r>
            <a:r>
              <a:rPr lang="en-US" sz="1050" dirty="0" err="1">
                <a:latin typeface="+mn-lt"/>
                <a:cs typeface="+mn-cs"/>
              </a:rPr>
              <a:t>kandang</a:t>
            </a:r>
            <a:r>
              <a:rPr lang="en-US" sz="1050" dirty="0">
                <a:latin typeface="+mn-lt"/>
                <a:cs typeface="+mn-cs"/>
              </a:rPr>
              <a:t> </a:t>
            </a:r>
            <a:r>
              <a:rPr lang="en-US" sz="1050" dirty="0" err="1">
                <a:latin typeface="+mn-lt"/>
                <a:cs typeface="+mn-cs"/>
              </a:rPr>
              <a:t>ayam</a:t>
            </a:r>
            <a:r>
              <a:rPr lang="en-US" sz="1050" dirty="0">
                <a:latin typeface="+mn-lt"/>
                <a:cs typeface="+mn-cs"/>
              </a:rPr>
              <a:t> </a:t>
            </a:r>
            <a:r>
              <a:rPr lang="en-US" sz="1050" dirty="0" err="1">
                <a:latin typeface="+mn-lt"/>
                <a:cs typeface="+mn-cs"/>
              </a:rPr>
              <a:t>dengan</a:t>
            </a:r>
            <a:r>
              <a:rPr lang="en-US" sz="1050" dirty="0">
                <a:latin typeface="+mn-lt"/>
                <a:cs typeface="+mn-cs"/>
              </a:rPr>
              <a:t> </a:t>
            </a:r>
            <a:r>
              <a:rPr lang="en-US" sz="1050" dirty="0" err="1">
                <a:latin typeface="+mn-lt"/>
                <a:cs typeface="+mn-cs"/>
              </a:rPr>
              <a:t>ukuran</a:t>
            </a:r>
            <a:r>
              <a:rPr lang="en-US" sz="1050" dirty="0">
                <a:latin typeface="+mn-lt"/>
                <a:cs typeface="+mn-cs"/>
              </a:rPr>
              <a:t> </a:t>
            </a:r>
            <a:r>
              <a:rPr lang="en-US" sz="1050" dirty="0" err="1">
                <a:latin typeface="+mn-lt"/>
                <a:cs typeface="+mn-cs"/>
              </a:rPr>
              <a:t>panjang</a:t>
            </a:r>
            <a:r>
              <a:rPr lang="en-US" sz="1050" dirty="0">
                <a:latin typeface="+mn-lt"/>
                <a:cs typeface="+mn-cs"/>
              </a:rPr>
              <a:t> = 50 meter </a:t>
            </a:r>
            <a:r>
              <a:rPr lang="en-US" sz="1050" dirty="0" err="1">
                <a:latin typeface="+mn-lt"/>
                <a:cs typeface="+mn-cs"/>
              </a:rPr>
              <a:t>dan</a:t>
            </a:r>
            <a:r>
              <a:rPr lang="en-US" sz="1050" dirty="0">
                <a:latin typeface="+mn-lt"/>
                <a:cs typeface="+mn-cs"/>
              </a:rPr>
              <a:t> </a:t>
            </a:r>
            <a:r>
              <a:rPr lang="en-US" sz="1050" dirty="0" err="1">
                <a:latin typeface="+mn-lt"/>
                <a:cs typeface="+mn-cs"/>
              </a:rPr>
              <a:t>lebar</a:t>
            </a:r>
            <a:r>
              <a:rPr lang="en-US" sz="1050" dirty="0">
                <a:latin typeface="+mn-lt"/>
                <a:cs typeface="+mn-cs"/>
              </a:rPr>
              <a:t> = 25 meter.</a:t>
            </a:r>
          </a:p>
        </p:txBody>
      </p:sp>
      <p:sp>
        <p:nvSpPr>
          <p:cNvPr id="24" name="Flowchart: Merge 23"/>
          <p:cNvSpPr/>
          <p:nvPr/>
        </p:nvSpPr>
        <p:spPr>
          <a:xfrm>
            <a:off x="4643438" y="4214813"/>
            <a:ext cx="214312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Flowchart: Merge 24"/>
          <p:cNvSpPr/>
          <p:nvPr/>
        </p:nvSpPr>
        <p:spPr>
          <a:xfrm>
            <a:off x="5257800" y="4929188"/>
            <a:ext cx="214313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Flowchart: Merge 25"/>
          <p:cNvSpPr/>
          <p:nvPr/>
        </p:nvSpPr>
        <p:spPr>
          <a:xfrm>
            <a:off x="5000625" y="5838825"/>
            <a:ext cx="214313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Flowchart: Merge 26"/>
          <p:cNvSpPr/>
          <p:nvPr/>
        </p:nvSpPr>
        <p:spPr>
          <a:xfrm>
            <a:off x="7643813" y="3757613"/>
            <a:ext cx="214312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Flowchart: Merge 28"/>
          <p:cNvSpPr/>
          <p:nvPr/>
        </p:nvSpPr>
        <p:spPr>
          <a:xfrm>
            <a:off x="8001000" y="5124450"/>
            <a:ext cx="214313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00688" y="5357813"/>
            <a:ext cx="2714625" cy="58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786063" y="3429000"/>
            <a:ext cx="257175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857500" y="4429125"/>
            <a:ext cx="2643188" cy="661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57500" y="5133975"/>
            <a:ext cx="2643188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72125" y="3429000"/>
            <a:ext cx="2643188" cy="500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072313" y="4143375"/>
            <a:ext cx="1214437" cy="1223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81650" y="3962400"/>
            <a:ext cx="1490663" cy="1357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36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63" y="2943225"/>
            <a:ext cx="5000625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9" name="TextBox 6"/>
          <p:cNvSpPr txBox="1">
            <a:spLocks noChangeArrowheads="1"/>
          </p:cNvSpPr>
          <p:nvPr/>
        </p:nvSpPr>
        <p:spPr bwMode="auto">
          <a:xfrm>
            <a:off x="2786063" y="2686050"/>
            <a:ext cx="53578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200">
                <a:latin typeface="Calibri" pitchFamily="34" charset="0"/>
              </a:rPr>
              <a:t>Buatlah rancangan model matematika yang sesuai dengan problem berikut :</a:t>
            </a:r>
          </a:p>
        </p:txBody>
      </p:sp>
      <p:sp>
        <p:nvSpPr>
          <p:cNvPr id="9" name="Pentagon 8"/>
          <p:cNvSpPr/>
          <p:nvPr/>
        </p:nvSpPr>
        <p:spPr>
          <a:xfrm>
            <a:off x="6786578" y="3214686"/>
            <a:ext cx="731837" cy="142875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/>
              <a:t>Jawab</a:t>
            </a:r>
            <a:r>
              <a:rPr lang="en-US" sz="1050" dirty="0"/>
              <a:t> 1</a:t>
            </a:r>
          </a:p>
        </p:txBody>
      </p:sp>
      <p:sp>
        <p:nvSpPr>
          <p:cNvPr id="10" name="Pentagon 9"/>
          <p:cNvSpPr/>
          <p:nvPr/>
        </p:nvSpPr>
        <p:spPr>
          <a:xfrm>
            <a:off x="6715140" y="3929066"/>
            <a:ext cx="731838" cy="136525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/>
              <a:t>Jawab</a:t>
            </a:r>
            <a:r>
              <a:rPr lang="en-US" sz="1100" dirty="0"/>
              <a:t> 2</a:t>
            </a:r>
          </a:p>
        </p:txBody>
      </p:sp>
      <p:sp>
        <p:nvSpPr>
          <p:cNvPr id="11" name="Pentagon 10"/>
          <p:cNvSpPr/>
          <p:nvPr/>
        </p:nvSpPr>
        <p:spPr>
          <a:xfrm>
            <a:off x="6715140" y="5786454"/>
            <a:ext cx="822325" cy="136525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/>
              <a:t>Jawab</a:t>
            </a:r>
            <a:r>
              <a:rPr lang="en-US" sz="1200" dirty="0"/>
              <a:t> 3</a:t>
            </a:r>
          </a:p>
        </p:txBody>
      </p:sp>
      <p:pic>
        <p:nvPicPr>
          <p:cNvPr id="76809" name="Picture 9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-40000" contrast="40000"/>
          </a:blip>
          <a:srcRect b="12098"/>
          <a:stretch>
            <a:fillRect/>
          </a:stretch>
        </p:blipFill>
        <p:spPr bwMode="auto">
          <a:xfrm>
            <a:off x="2571736" y="3000372"/>
            <a:ext cx="5185687" cy="2928958"/>
          </a:xfrm>
          <a:prstGeom prst="roundRect">
            <a:avLst>
              <a:gd name="adj" fmla="val 2835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10" name="Picture 10"/>
          <p:cNvPicPr>
            <a:picLocks noChangeAspect="1" noChangeArrowheads="1"/>
          </p:cNvPicPr>
          <p:nvPr/>
        </p:nvPicPr>
        <p:blipFill>
          <a:blip r:embed="rId4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2571736" y="3000372"/>
            <a:ext cx="5185686" cy="2895620"/>
          </a:xfrm>
          <a:prstGeom prst="roundRect">
            <a:avLst>
              <a:gd name="adj" fmla="val 5809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768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809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68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810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1750" y="857250"/>
            <a:ext cx="600075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b="1" dirty="0">
                <a:solidFill>
                  <a:schemeClr val="accent6">
                    <a:lumMod val="50000"/>
                  </a:schemeClr>
                </a:solidFill>
                <a:latin typeface="Franklin Gothic Book" pitchFamily="34" charset="0"/>
                <a:cs typeface="+mn-cs"/>
              </a:rPr>
              <a:t>Menyelesaikan Model Matematika yang Berkaitan dengan </a:t>
            </a:r>
            <a:r>
              <a:rPr lang="sv-SE" b="1" dirty="0">
                <a:solidFill>
                  <a:schemeClr val="accent4">
                    <a:lumMod val="50000"/>
                  </a:schemeClr>
                </a:solidFill>
                <a:latin typeface="Franklin Gothic Book" pitchFamily="34" charset="0"/>
                <a:cs typeface="+mn-cs"/>
              </a:rPr>
              <a:t>Persamaan Kuadrat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Franklin Gothic Book" pitchFamily="34" charset="0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3188" y="1928813"/>
            <a:ext cx="5857875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Franklin Gothic Book" pitchFamily="34" charset="0"/>
                <a:cs typeface="+mn-cs"/>
              </a:rPr>
              <a:t>Pada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perhitungan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matematika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maupun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kehidupan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sehari-hari</a:t>
            </a:r>
            <a:r>
              <a:rPr lang="en-US" dirty="0">
                <a:latin typeface="Franklin Gothic Book" pitchFamily="34" charset="0"/>
                <a:cs typeface="+mn-cs"/>
              </a:rPr>
              <a:t>, </a:t>
            </a:r>
            <a:r>
              <a:rPr lang="en-US" dirty="0" err="1">
                <a:latin typeface="Franklin Gothic Book" pitchFamily="34" charset="0"/>
                <a:cs typeface="+mn-cs"/>
              </a:rPr>
              <a:t>tentu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sering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Anda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jumpai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suatu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permasalahan</a:t>
            </a:r>
            <a:r>
              <a:rPr lang="en-US" dirty="0">
                <a:latin typeface="Franklin Gothic Book" pitchFamily="34" charset="0"/>
                <a:cs typeface="+mn-cs"/>
              </a:rPr>
              <a:t> yang </a:t>
            </a:r>
            <a:r>
              <a:rPr lang="en-US" dirty="0" err="1">
                <a:latin typeface="Franklin Gothic Book" pitchFamily="34" charset="0"/>
                <a:cs typeface="+mn-cs"/>
              </a:rPr>
              <a:t>berkaitan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dengan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persamaan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kuadrat</a:t>
            </a:r>
            <a:r>
              <a:rPr lang="en-US" dirty="0">
                <a:latin typeface="Franklin Gothic Book" pitchFamily="34" charset="0"/>
                <a:cs typeface="+mn-cs"/>
              </a:rPr>
              <a:t>. </a:t>
            </a:r>
            <a:r>
              <a:rPr lang="en-US" dirty="0" err="1">
                <a:latin typeface="Franklin Gothic Book" pitchFamily="34" charset="0"/>
                <a:cs typeface="+mn-cs"/>
              </a:rPr>
              <a:t>Permasalahan-permasalahan</a:t>
            </a:r>
            <a:r>
              <a:rPr lang="en-US" dirty="0">
                <a:latin typeface="Franklin Gothic Book" pitchFamily="34" charset="0"/>
                <a:cs typeface="+mn-cs"/>
              </a:rPr>
              <a:t> yang </a:t>
            </a:r>
            <a:r>
              <a:rPr lang="en-US" dirty="0" err="1">
                <a:latin typeface="Franklin Gothic Book" pitchFamily="34" charset="0"/>
                <a:cs typeface="+mn-cs"/>
              </a:rPr>
              <a:t>berkaitan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dengan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persamaan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kuadrat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itu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mempunyai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karakteristik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atau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ciri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tertentu</a:t>
            </a:r>
            <a:r>
              <a:rPr lang="en-US" dirty="0">
                <a:latin typeface="Franklin Gothic Book" pitchFamily="34" charset="0"/>
                <a:cs typeface="+mn-cs"/>
              </a:rPr>
              <a:t>. Agar </a:t>
            </a:r>
            <a:r>
              <a:rPr lang="en-US" dirty="0" err="1">
                <a:latin typeface="Franklin Gothic Book" pitchFamily="34" charset="0"/>
                <a:cs typeface="+mn-cs"/>
              </a:rPr>
              <a:t>Anda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memahami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dan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terampil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Book" pitchFamily="34" charset="0"/>
                <a:cs typeface="+mn-cs"/>
              </a:rPr>
              <a:t>menyelesaikan</a:t>
            </a:r>
            <a:r>
              <a:rPr lang="en-US" dirty="0">
                <a:latin typeface="Franklin Gothic Book" pitchFamily="34" charset="0"/>
                <a:cs typeface="+mn-cs"/>
              </a:rPr>
              <a:t> model </a:t>
            </a:r>
            <a:r>
              <a:rPr lang="en-US" dirty="0" err="1">
                <a:latin typeface="Franklin Gothic Book" pitchFamily="34" charset="0"/>
                <a:cs typeface="+mn-cs"/>
              </a:rPr>
              <a:t>matematika</a:t>
            </a:r>
            <a:r>
              <a:rPr lang="en-US" dirty="0">
                <a:latin typeface="Franklin Gothic Book" pitchFamily="34" charset="0"/>
                <a:cs typeface="+mn-cs"/>
              </a:rPr>
              <a:t> yang </a:t>
            </a:r>
            <a:r>
              <a:rPr lang="en-US" dirty="0" err="1">
                <a:latin typeface="Franklin Gothic Book" pitchFamily="34" charset="0"/>
                <a:cs typeface="+mn-cs"/>
              </a:rPr>
              <a:t>berkaitan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dengan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persamaan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kuadrat</a:t>
            </a:r>
            <a:r>
              <a:rPr lang="en-US" dirty="0">
                <a:latin typeface="Franklin Gothic Book" pitchFamily="34" charset="0"/>
                <a:cs typeface="+mn-cs"/>
              </a:rPr>
              <a:t>, </a:t>
            </a:r>
            <a:r>
              <a:rPr lang="en-US" dirty="0" err="1">
                <a:latin typeface="Franklin Gothic Book" pitchFamily="34" charset="0"/>
                <a:cs typeface="+mn-cs"/>
              </a:rPr>
              <a:t>perhatikan</a:t>
            </a:r>
            <a:r>
              <a:rPr lang="en-US" dirty="0">
                <a:latin typeface="Franklin Gothic Book" pitchFamily="34" charset="0"/>
                <a:cs typeface="+mn-cs"/>
              </a:rPr>
              <a:t> </a:t>
            </a:r>
            <a:r>
              <a:rPr lang="en-US" dirty="0" err="1">
                <a:latin typeface="Franklin Gothic Book" pitchFamily="34" charset="0"/>
                <a:cs typeface="+mn-cs"/>
              </a:rPr>
              <a:t>contoh-contoh</a:t>
            </a:r>
            <a:r>
              <a:rPr lang="en-US" dirty="0">
                <a:latin typeface="Franklin Gothic Book" pitchFamily="34" charset="0"/>
                <a:cs typeface="+mn-cs"/>
              </a:rPr>
              <a:t> yang </a:t>
            </a:r>
            <a:r>
              <a:rPr lang="en-US" dirty="0" err="1">
                <a:latin typeface="Franklin Gothic Book" pitchFamily="34" charset="0"/>
                <a:cs typeface="+mn-cs"/>
              </a:rPr>
              <a:t>ada</a:t>
            </a:r>
            <a:r>
              <a:rPr lang="en-US" dirty="0">
                <a:latin typeface="Franklin Gothic Book" pitchFamily="34" charset="0"/>
                <a:cs typeface="+mn-cs"/>
              </a:rPr>
              <a:t>.</a:t>
            </a:r>
          </a:p>
        </p:txBody>
      </p:sp>
      <p:graphicFrame>
        <p:nvGraphicFramePr>
          <p:cNvPr id="31" name="Diagram 30"/>
          <p:cNvGraphicFramePr/>
          <p:nvPr/>
        </p:nvGraphicFramePr>
        <p:xfrm>
          <a:off x="1357290" y="2928934"/>
          <a:ext cx="114300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hlinkClick r:id="rId6" action="ppaction://hlinksldjump"/>
          </p:cNvPr>
          <p:cNvSpPr/>
          <p:nvPr/>
        </p:nvSpPr>
        <p:spPr>
          <a:xfrm>
            <a:off x="1571625" y="2928938"/>
            <a:ext cx="714375" cy="28575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hlinkClick r:id="rId7" action="ppaction://hlinksldjump"/>
          </p:cNvPr>
          <p:cNvSpPr/>
          <p:nvPr/>
        </p:nvSpPr>
        <p:spPr>
          <a:xfrm>
            <a:off x="1571625" y="3429000"/>
            <a:ext cx="714375" cy="28575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>
            <a:hlinkClick r:id="rId8" action="ppaction://hlinksldjump"/>
          </p:cNvPr>
          <p:cNvSpPr/>
          <p:nvPr/>
        </p:nvSpPr>
        <p:spPr>
          <a:xfrm>
            <a:off x="1571625" y="3886200"/>
            <a:ext cx="714375" cy="28575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med" advClick="0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3188" y="928688"/>
            <a:ext cx="5357812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b="1" dirty="0">
                <a:solidFill>
                  <a:schemeClr val="accent6">
                    <a:lumMod val="50000"/>
                  </a:schemeClr>
                </a:solidFill>
                <a:latin typeface="Franklin Gothic Book" pitchFamily="34" charset="0"/>
                <a:cs typeface="+mn-cs"/>
              </a:rPr>
              <a:t>Menyelesaikan Model Matematika yang Berkaitan dengan </a:t>
            </a:r>
            <a:r>
              <a:rPr lang="sv-SE" b="1" dirty="0">
                <a:solidFill>
                  <a:schemeClr val="accent4">
                    <a:lumMod val="50000"/>
                  </a:schemeClr>
                </a:solidFill>
                <a:latin typeface="Franklin Gothic Book" pitchFamily="34" charset="0"/>
                <a:cs typeface="+mn-cs"/>
              </a:rPr>
              <a:t>Persamaan Kuadrat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Franklin Gothic Book" pitchFamily="34" charset="0"/>
              <a:cs typeface="+mn-cs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714625" y="2357438"/>
            <a:ext cx="5357813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u="sng" dirty="0" err="1">
                <a:latin typeface="Calibri" pitchFamily="34" charset="0"/>
              </a:rPr>
              <a:t>Contoh</a:t>
            </a:r>
            <a:r>
              <a:rPr lang="en-US" sz="1600" b="1" u="sng" dirty="0">
                <a:latin typeface="Calibri" pitchFamily="34" charset="0"/>
              </a:rPr>
              <a:t> 1:</a:t>
            </a:r>
            <a:r>
              <a:rPr lang="en-US" sz="1600" b="1" dirty="0">
                <a:latin typeface="Calibri" pitchFamily="34" charset="0"/>
              </a:rPr>
              <a:t/>
            </a:r>
            <a:br>
              <a:rPr lang="en-US" sz="1600" b="1" dirty="0">
                <a:latin typeface="Calibri" pitchFamily="34" charset="0"/>
              </a:rPr>
            </a:b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Kuadrat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suatu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bilangan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dikurangi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empat</a:t>
            </a:r>
            <a:r>
              <a:rPr lang="en-US" sz="1600" b="1" dirty="0">
                <a:latin typeface="Calibri" pitchFamily="34" charset="0"/>
              </a:rPr>
              <a:t> kali </a:t>
            </a:r>
            <a:r>
              <a:rPr lang="en-US" sz="1600" b="1" dirty="0" err="1">
                <a:latin typeface="Calibri" pitchFamily="34" charset="0"/>
              </a:rPr>
              <a:t>bilangan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itu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sama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dengan</a:t>
            </a:r>
            <a:r>
              <a:rPr lang="en-US" sz="1600" b="1" dirty="0">
                <a:latin typeface="Calibri" pitchFamily="34" charset="0"/>
              </a:rPr>
              <a:t> -3. </a:t>
            </a:r>
            <a:r>
              <a:rPr lang="en-US" sz="1600" b="1" dirty="0" err="1">
                <a:latin typeface="Calibri" pitchFamily="34" charset="0"/>
              </a:rPr>
              <a:t>Tentukan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bilangan-bilangan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tersebut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dan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penafsiran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solusi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masalahnya</a:t>
            </a:r>
            <a:r>
              <a:rPr lang="en-US" sz="1600" b="1" dirty="0">
                <a:latin typeface="Calibri" pitchFamily="34" charset="0"/>
              </a:rPr>
              <a:t>!</a:t>
            </a:r>
          </a:p>
        </p:txBody>
      </p:sp>
      <p:sp>
        <p:nvSpPr>
          <p:cNvPr id="13" name="Flowchart: Merge 12"/>
          <p:cNvSpPr/>
          <p:nvPr/>
        </p:nvSpPr>
        <p:spPr>
          <a:xfrm>
            <a:off x="7429500" y="3286125"/>
            <a:ext cx="214313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16" name="Diagram 15"/>
          <p:cNvGraphicFramePr/>
          <p:nvPr/>
        </p:nvGraphicFramePr>
        <p:xfrm>
          <a:off x="1357290" y="2928934"/>
          <a:ext cx="114300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ectangle 21"/>
          <p:cNvSpPr/>
          <p:nvPr/>
        </p:nvSpPr>
        <p:spPr>
          <a:xfrm>
            <a:off x="1887538" y="3371850"/>
            <a:ext cx="642937" cy="214313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>
            <a:hlinkClick r:id="rId6" action="ppaction://hlinksldjump"/>
          </p:cNvPr>
          <p:cNvSpPr/>
          <p:nvPr/>
        </p:nvSpPr>
        <p:spPr>
          <a:xfrm>
            <a:off x="1571625" y="2928938"/>
            <a:ext cx="714375" cy="28575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4">
            <a:hlinkClick r:id="rId7" action="ppaction://hlinksldjump"/>
          </p:cNvPr>
          <p:cNvSpPr/>
          <p:nvPr/>
        </p:nvSpPr>
        <p:spPr>
          <a:xfrm>
            <a:off x="1571625" y="3429000"/>
            <a:ext cx="714375" cy="28575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>
            <a:hlinkClick r:id="rId8" action="ppaction://hlinksldjump"/>
          </p:cNvPr>
          <p:cNvSpPr/>
          <p:nvPr/>
        </p:nvSpPr>
        <p:spPr>
          <a:xfrm>
            <a:off x="1571625" y="3886200"/>
            <a:ext cx="714375" cy="28575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1136650" y="4572000"/>
            <a:ext cx="1416050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Fungsi</a:t>
            </a: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300" b="1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Kuadrat</a:t>
            </a: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&gt;&gt;</a:t>
            </a:r>
          </a:p>
        </p:txBody>
      </p:sp>
      <p:pic>
        <p:nvPicPr>
          <p:cNvPr id="30734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786063" y="3541713"/>
            <a:ext cx="4457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5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714625" y="3756025"/>
            <a:ext cx="19335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6" name="Picture 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790825" y="5357813"/>
            <a:ext cx="4638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7" name="Picture 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329238" y="3898900"/>
            <a:ext cx="2671762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owchart: Merge 19"/>
          <p:cNvSpPr/>
          <p:nvPr/>
        </p:nvSpPr>
        <p:spPr>
          <a:xfrm>
            <a:off x="7343775" y="3586163"/>
            <a:ext cx="214313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Flowchart: Merge 23"/>
          <p:cNvSpPr/>
          <p:nvPr/>
        </p:nvSpPr>
        <p:spPr>
          <a:xfrm>
            <a:off x="4143375" y="4286250"/>
            <a:ext cx="214313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Flowchart: Merge 27"/>
          <p:cNvSpPr/>
          <p:nvPr/>
        </p:nvSpPr>
        <p:spPr>
          <a:xfrm>
            <a:off x="4143375" y="4929188"/>
            <a:ext cx="214313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Flowchart: Merge 28"/>
          <p:cNvSpPr/>
          <p:nvPr/>
        </p:nvSpPr>
        <p:spPr>
          <a:xfrm>
            <a:off x="8001000" y="4500563"/>
            <a:ext cx="214313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Flowchart: Merge 29"/>
          <p:cNvSpPr/>
          <p:nvPr/>
        </p:nvSpPr>
        <p:spPr>
          <a:xfrm>
            <a:off x="7929563" y="5143500"/>
            <a:ext cx="214312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86063" y="3814763"/>
            <a:ext cx="1928812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86063" y="3500438"/>
            <a:ext cx="5286375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86063" y="4500563"/>
            <a:ext cx="1928812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86063" y="5357813"/>
            <a:ext cx="5500687" cy="500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286375" y="4714875"/>
            <a:ext cx="2928938" cy="642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357813" y="3929063"/>
            <a:ext cx="2928937" cy="785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31" grpId="0" animBg="1"/>
      <p:bldP spid="17" grpId="0" animBg="1"/>
      <p:bldP spid="32" grpId="0" animBg="1"/>
      <p:bldP spid="35" grpId="0" animBg="1"/>
      <p:bldP spid="34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4625" y="1071563"/>
            <a:ext cx="5357813" cy="5540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sz="1500" b="1" dirty="0">
                <a:latin typeface="+mn-lt"/>
                <a:cs typeface="+mn-cs"/>
              </a:rPr>
              <a:t>Menyelesaikan Model Matematika yang Berkaitan dengan Persamaan Kuadrat</a:t>
            </a:r>
            <a:endParaRPr lang="en-US" sz="1500" b="1" dirty="0">
              <a:latin typeface="+mn-lt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8821" y="2416726"/>
            <a:ext cx="120860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  <a:cs typeface="+mn-cs"/>
              </a:rPr>
              <a:t>MATERI &gt;&gt;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55800" y="4800600"/>
            <a:ext cx="642938" cy="214313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31" name="Diagram 30"/>
          <p:cNvGraphicFramePr/>
          <p:nvPr/>
        </p:nvGraphicFramePr>
        <p:xfrm>
          <a:off x="1357290" y="2928934"/>
          <a:ext cx="114300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Rectangle 31"/>
          <p:cNvSpPr/>
          <p:nvPr/>
        </p:nvSpPr>
        <p:spPr>
          <a:xfrm>
            <a:off x="1884363" y="2871788"/>
            <a:ext cx="642937" cy="214312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928813" y="3128963"/>
            <a:ext cx="642937" cy="214312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887538" y="3371850"/>
            <a:ext cx="642937" cy="214313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753" name="Rectangle 11"/>
          <p:cNvSpPr>
            <a:spLocks noChangeArrowheads="1"/>
          </p:cNvSpPr>
          <p:nvPr/>
        </p:nvSpPr>
        <p:spPr bwMode="auto">
          <a:xfrm>
            <a:off x="2786063" y="1714500"/>
            <a:ext cx="5357812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u="sng" dirty="0" err="1">
                <a:latin typeface="Calibri" pitchFamily="34" charset="0"/>
              </a:rPr>
              <a:t>Contoh</a:t>
            </a:r>
            <a:r>
              <a:rPr lang="en-US" sz="1600" b="1" u="sng" dirty="0">
                <a:latin typeface="Calibri" pitchFamily="34" charset="0"/>
              </a:rPr>
              <a:t> 2:</a:t>
            </a:r>
            <a:r>
              <a:rPr lang="en-US" sz="1600" b="1" dirty="0">
                <a:latin typeface="Calibri" pitchFamily="34" charset="0"/>
              </a:rPr>
              <a:t/>
            </a:r>
            <a:br>
              <a:rPr lang="en-US" sz="1600" b="1" dirty="0">
                <a:latin typeface="Calibri" pitchFamily="34" charset="0"/>
              </a:rPr>
            </a:b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Selembar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karton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berbentuk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persegi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panjang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akan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dibuat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kotak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tanpa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tutup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dengan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cara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membuang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persegi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seluas</a:t>
            </a:r>
            <a:r>
              <a:rPr lang="en-US" sz="1600" b="1" dirty="0">
                <a:latin typeface="Calibri" pitchFamily="34" charset="0"/>
              </a:rPr>
              <a:t> 3 x 3 cm2 </a:t>
            </a:r>
            <a:r>
              <a:rPr lang="en-US" sz="1600" b="1" dirty="0" err="1">
                <a:latin typeface="Calibri" pitchFamily="34" charset="0"/>
              </a:rPr>
              <a:t>di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masing-masing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pojoknya</a:t>
            </a:r>
            <a:r>
              <a:rPr lang="en-US" sz="1600" b="1" dirty="0">
                <a:latin typeface="Calibri" pitchFamily="34" charset="0"/>
              </a:rPr>
              <a:t>. </a:t>
            </a:r>
            <a:r>
              <a:rPr lang="en-US" sz="1600" b="1" dirty="0" err="1">
                <a:latin typeface="Calibri" pitchFamily="34" charset="0"/>
              </a:rPr>
              <a:t>Panjang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kotak</a:t>
            </a:r>
            <a:r>
              <a:rPr lang="en-US" sz="1600" b="1" dirty="0">
                <a:latin typeface="Calibri" pitchFamily="34" charset="0"/>
              </a:rPr>
              <a:t> 2 cm </a:t>
            </a:r>
            <a:r>
              <a:rPr lang="en-US" sz="1600" b="1" dirty="0" err="1">
                <a:latin typeface="Calibri" pitchFamily="34" charset="0"/>
              </a:rPr>
              <a:t>lebih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dari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lebarnya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dan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volum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kotak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itu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adalah</a:t>
            </a:r>
            <a:r>
              <a:rPr lang="en-US" sz="1600" b="1" dirty="0">
                <a:latin typeface="Calibri" pitchFamily="34" charset="0"/>
              </a:rPr>
              <a:t> 105 cm3.</a:t>
            </a:r>
            <a:br>
              <a:rPr lang="en-US" sz="1600" b="1" dirty="0">
                <a:latin typeface="Calibri" pitchFamily="34" charset="0"/>
              </a:rPr>
            </a:br>
            <a:r>
              <a:rPr lang="en-US" sz="1600" b="1" dirty="0" err="1">
                <a:latin typeface="Calibri" pitchFamily="34" charset="0"/>
              </a:rPr>
              <a:t>Tentukan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ukuran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kotak</a:t>
            </a:r>
            <a:r>
              <a:rPr lang="en-US" sz="1600" b="1" dirty="0">
                <a:latin typeface="Calibri" pitchFamily="34" charset="0"/>
              </a:rPr>
              <a:t> yang </a:t>
            </a:r>
            <a:r>
              <a:rPr lang="en-US" sz="1600" b="1" dirty="0" err="1">
                <a:latin typeface="Calibri" pitchFamily="34" charset="0"/>
              </a:rPr>
              <a:t>terjadi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dan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jelaskan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penafsiran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solusi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masalahnya</a:t>
            </a:r>
            <a:r>
              <a:rPr lang="en-US" sz="1600" b="1" dirty="0">
                <a:latin typeface="Calibri" pitchFamily="34" charset="0"/>
              </a:rPr>
              <a:t>!</a:t>
            </a:r>
          </a:p>
        </p:txBody>
      </p:sp>
      <p:sp>
        <p:nvSpPr>
          <p:cNvPr id="27" name="Flowchart: Merge 26"/>
          <p:cNvSpPr/>
          <p:nvPr/>
        </p:nvSpPr>
        <p:spPr>
          <a:xfrm>
            <a:off x="7500938" y="3429000"/>
            <a:ext cx="214312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22" name="Diagram 21"/>
          <p:cNvGraphicFramePr/>
          <p:nvPr/>
        </p:nvGraphicFramePr>
        <p:xfrm>
          <a:off x="1357290" y="2928934"/>
          <a:ext cx="114300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3" name="Rectangle 22"/>
          <p:cNvSpPr/>
          <p:nvPr/>
        </p:nvSpPr>
        <p:spPr>
          <a:xfrm>
            <a:off x="1884363" y="2871788"/>
            <a:ext cx="642937" cy="214312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28813" y="3128963"/>
            <a:ext cx="642937" cy="214312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87538" y="3371850"/>
            <a:ext cx="642937" cy="214313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>
            <a:hlinkClick r:id="rId10" action="ppaction://hlinksldjump"/>
          </p:cNvPr>
          <p:cNvSpPr/>
          <p:nvPr/>
        </p:nvSpPr>
        <p:spPr>
          <a:xfrm>
            <a:off x="1571625" y="2928938"/>
            <a:ext cx="714375" cy="28575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Rectangle 41">
            <a:hlinkClick r:id="rId11" action="ppaction://hlinksldjump"/>
          </p:cNvPr>
          <p:cNvSpPr/>
          <p:nvPr/>
        </p:nvSpPr>
        <p:spPr>
          <a:xfrm>
            <a:off x="1571625" y="3429000"/>
            <a:ext cx="714375" cy="28575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ectangle 42">
            <a:hlinkClick r:id="rId12" action="ppaction://hlinksldjump"/>
          </p:cNvPr>
          <p:cNvSpPr/>
          <p:nvPr/>
        </p:nvSpPr>
        <p:spPr>
          <a:xfrm>
            <a:off x="1571625" y="3886200"/>
            <a:ext cx="714375" cy="28575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TextBox 43">
            <a:hlinkClick r:id="rId13" action="ppaction://hlinksldjump"/>
          </p:cNvPr>
          <p:cNvSpPr txBox="1"/>
          <p:nvPr/>
        </p:nvSpPr>
        <p:spPr>
          <a:xfrm>
            <a:off x="1136650" y="4572000"/>
            <a:ext cx="1416050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Fungsi</a:t>
            </a: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300" b="1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Kuadrat</a:t>
            </a: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&gt;&gt;</a:t>
            </a: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33CCFF"/>
              </a:clrFrom>
              <a:clrTo>
                <a:srgbClr val="33CC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lum contrast="40000"/>
          </a:blip>
          <a:srcRect/>
          <a:stretch>
            <a:fillRect/>
          </a:stretch>
        </p:blipFill>
        <p:spPr bwMode="auto">
          <a:xfrm>
            <a:off x="2805141" y="3714752"/>
            <a:ext cx="42291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886689" y="3929067"/>
            <a:ext cx="1971063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65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519738" y="4205288"/>
            <a:ext cx="1838325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Flowchart: Merge 44"/>
          <p:cNvSpPr/>
          <p:nvPr/>
        </p:nvSpPr>
        <p:spPr>
          <a:xfrm>
            <a:off x="7072313" y="3757613"/>
            <a:ext cx="214312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Flowchart: Merge 45"/>
          <p:cNvSpPr/>
          <p:nvPr/>
        </p:nvSpPr>
        <p:spPr>
          <a:xfrm>
            <a:off x="4348163" y="4333875"/>
            <a:ext cx="214312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Flowchart: Merge 46"/>
          <p:cNvSpPr/>
          <p:nvPr/>
        </p:nvSpPr>
        <p:spPr>
          <a:xfrm>
            <a:off x="4357688" y="5072063"/>
            <a:ext cx="214312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Flowchart: Merge 47"/>
          <p:cNvSpPr/>
          <p:nvPr/>
        </p:nvSpPr>
        <p:spPr>
          <a:xfrm>
            <a:off x="7572375" y="4233863"/>
            <a:ext cx="214313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Flowchart: Merge 48"/>
          <p:cNvSpPr/>
          <p:nvPr/>
        </p:nvSpPr>
        <p:spPr>
          <a:xfrm>
            <a:off x="7215188" y="5133975"/>
            <a:ext cx="214312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857500" y="5286375"/>
            <a:ext cx="5214938" cy="7699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u="sng" dirty="0" err="1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Penafsiran</a:t>
            </a:r>
            <a:r>
              <a:rPr lang="en-US" sz="1100" b="1" u="sng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100" b="1" u="sng" dirty="0" err="1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solusi</a:t>
            </a:r>
            <a:r>
              <a:rPr lang="en-US" sz="1100" b="1" u="sng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100" b="1" u="sng" dirty="0" err="1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masalah</a:t>
            </a:r>
            <a:r>
              <a:rPr lang="en-US" sz="1100" b="1" u="sng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: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/>
            </a:r>
            <a:b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</a:b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Agar </a:t>
            </a:r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diperoleh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kotak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dengan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ketentuan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seperti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pada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soal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, </a:t>
            </a:r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maka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ukuran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kotak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tersebut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adalah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panjang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 alas </a:t>
            </a:r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kotak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 = 7 cm, </a:t>
            </a:r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lebar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 alas </a:t>
            </a:r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kotak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 = 5 cm, </a:t>
            </a:r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dan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tinggi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kotak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 = 3 cm.</a:t>
            </a:r>
            <a:b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</a:br>
            <a:endParaRPr lang="en-US" sz="1100" b="1" dirty="0">
              <a:solidFill>
                <a:schemeClr val="accent4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57500" y="3929063"/>
            <a:ext cx="21336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928938" y="4572000"/>
            <a:ext cx="2133600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500688" y="4000500"/>
            <a:ext cx="20542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Periksa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akar-akar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persamaan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 :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500688" y="4071938"/>
            <a:ext cx="2428875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500688" y="4471988"/>
            <a:ext cx="2428875" cy="885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57500" y="5357813"/>
            <a:ext cx="5214938" cy="500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86063" y="3643313"/>
            <a:ext cx="5286375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3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3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3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3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4" grpId="0" animBg="1"/>
      <p:bldP spid="55" grpId="0" animBg="1"/>
      <p:bldP spid="56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4625" y="642938"/>
            <a:ext cx="5357813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sz="1500" b="1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Menyelesaikan </a:t>
            </a:r>
            <a:r>
              <a:rPr lang="sv-SE" sz="1500" b="1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 Persamaan </a:t>
            </a:r>
            <a:r>
              <a:rPr lang="sv-SE" sz="1500" b="1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Kuadrat</a:t>
            </a:r>
            <a:endParaRPr lang="en-US" sz="1500" b="1" dirty="0">
              <a:solidFill>
                <a:schemeClr val="accent6">
                  <a:lumMod val="50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31" name="Diagram 30"/>
          <p:cNvGraphicFramePr/>
          <p:nvPr/>
        </p:nvGraphicFramePr>
        <p:xfrm>
          <a:off x="1357290" y="2928934"/>
          <a:ext cx="114300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Rectangle 31"/>
          <p:cNvSpPr/>
          <p:nvPr/>
        </p:nvSpPr>
        <p:spPr>
          <a:xfrm>
            <a:off x="1884363" y="2871788"/>
            <a:ext cx="642937" cy="214312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928813" y="3128963"/>
            <a:ext cx="642937" cy="214312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887538" y="3371850"/>
            <a:ext cx="642937" cy="214313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777" name="Rectangle 11"/>
          <p:cNvSpPr>
            <a:spLocks noChangeArrowheads="1"/>
          </p:cNvSpPr>
          <p:nvPr/>
        </p:nvSpPr>
        <p:spPr bwMode="auto">
          <a:xfrm>
            <a:off x="2786063" y="1428750"/>
            <a:ext cx="592931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u="sng" dirty="0" err="1">
                <a:latin typeface="Franklin Gothic Book" pitchFamily="34" charset="0"/>
              </a:rPr>
              <a:t>Contoh</a:t>
            </a:r>
            <a:r>
              <a:rPr lang="en-US" sz="1600" b="1" u="sng" dirty="0">
                <a:latin typeface="Franklin Gothic Book" pitchFamily="34" charset="0"/>
              </a:rPr>
              <a:t> 3:</a:t>
            </a:r>
            <a:r>
              <a:rPr lang="en-US" sz="1600" b="1" dirty="0">
                <a:latin typeface="Franklin Gothic Book" pitchFamily="34" charset="0"/>
              </a:rPr>
              <a:t/>
            </a:r>
            <a:br>
              <a:rPr lang="en-US" sz="1600" b="1" dirty="0">
                <a:latin typeface="Franklin Gothic Book" pitchFamily="34" charset="0"/>
              </a:rPr>
            </a:br>
            <a:r>
              <a:rPr lang="en-US" sz="1600" b="1" dirty="0" err="1" smtClean="0">
                <a:latin typeface="Franklin Gothic Book" pitchFamily="34" charset="0"/>
              </a:rPr>
              <a:t>Keliling</a:t>
            </a:r>
            <a:r>
              <a:rPr lang="en-US" sz="1600" b="1" dirty="0" smtClean="0">
                <a:latin typeface="Franklin Gothic Book" pitchFamily="34" charset="0"/>
              </a:rPr>
              <a:t> </a:t>
            </a:r>
            <a:r>
              <a:rPr lang="en-US" sz="1600" b="1" dirty="0" err="1">
                <a:latin typeface="Franklin Gothic Book" pitchFamily="34" charset="0"/>
              </a:rPr>
              <a:t>tanah</a:t>
            </a:r>
            <a:r>
              <a:rPr lang="en-US" sz="1600" b="1" dirty="0">
                <a:latin typeface="Franklin Gothic Book" pitchFamily="34" charset="0"/>
              </a:rPr>
              <a:t> </a:t>
            </a:r>
            <a:r>
              <a:rPr lang="en-US" sz="1600" b="1" dirty="0" smtClean="0">
                <a:latin typeface="Franklin Gothic Book" pitchFamily="34" charset="0"/>
              </a:rPr>
              <a:t> </a:t>
            </a:r>
            <a:r>
              <a:rPr lang="en-US" sz="1600" b="1" dirty="0" err="1" smtClean="0">
                <a:latin typeface="Franklin Gothic Book" pitchFamily="34" charset="0"/>
              </a:rPr>
              <a:t>adalah</a:t>
            </a:r>
            <a:r>
              <a:rPr lang="en-US" sz="1600" b="1" dirty="0" smtClean="0">
                <a:latin typeface="Franklin Gothic Book" pitchFamily="34" charset="0"/>
              </a:rPr>
              <a:t> </a:t>
            </a:r>
            <a:r>
              <a:rPr lang="en-US" sz="1600" b="1" dirty="0">
                <a:latin typeface="Franklin Gothic Book" pitchFamily="34" charset="0"/>
              </a:rPr>
              <a:t>52 m, </a:t>
            </a:r>
            <a:r>
              <a:rPr lang="en-US" sz="1600" b="1" dirty="0" err="1">
                <a:latin typeface="Franklin Gothic Book" pitchFamily="34" charset="0"/>
              </a:rPr>
              <a:t>sedangkan</a:t>
            </a:r>
            <a:r>
              <a:rPr lang="en-US" sz="1600" b="1" dirty="0">
                <a:latin typeface="Franklin Gothic Book" pitchFamily="34" charset="0"/>
              </a:rPr>
              <a:t> </a:t>
            </a:r>
            <a:r>
              <a:rPr lang="en-US" sz="1600" b="1" dirty="0" err="1">
                <a:latin typeface="Franklin Gothic Book" pitchFamily="34" charset="0"/>
              </a:rPr>
              <a:t>luasnya</a:t>
            </a:r>
            <a:r>
              <a:rPr lang="en-US" sz="1600" b="1" dirty="0">
                <a:latin typeface="Franklin Gothic Book" pitchFamily="34" charset="0"/>
              </a:rPr>
              <a:t> </a:t>
            </a:r>
            <a:r>
              <a:rPr lang="en-US" sz="1600" b="1" dirty="0" err="1">
                <a:latin typeface="Franklin Gothic Book" pitchFamily="34" charset="0"/>
              </a:rPr>
              <a:t>adalah</a:t>
            </a:r>
            <a:r>
              <a:rPr lang="en-US" sz="1600" b="1" dirty="0">
                <a:latin typeface="Franklin Gothic Book" pitchFamily="34" charset="0"/>
              </a:rPr>
              <a:t> 160 </a:t>
            </a:r>
            <a:r>
              <a:rPr lang="en-US" sz="1600" b="1" dirty="0" smtClean="0">
                <a:latin typeface="Franklin Gothic Book" pitchFamily="34" charset="0"/>
              </a:rPr>
              <a:t>m, </a:t>
            </a:r>
            <a:r>
              <a:rPr lang="en-US" sz="1600" b="1" dirty="0" err="1" smtClean="0">
                <a:latin typeface="Franklin Gothic Book" pitchFamily="34" charset="0"/>
              </a:rPr>
              <a:t>untuk</a:t>
            </a:r>
            <a:r>
              <a:rPr lang="en-US" sz="1600" b="1" dirty="0" smtClean="0">
                <a:latin typeface="Franklin Gothic Book" pitchFamily="34" charset="0"/>
              </a:rPr>
              <a:t>  </a:t>
            </a:r>
            <a:r>
              <a:rPr lang="en-US" sz="1600" b="1" dirty="0" err="1" smtClean="0">
                <a:latin typeface="Franklin Gothic Book" pitchFamily="34" charset="0"/>
              </a:rPr>
              <a:t>ukuran</a:t>
            </a:r>
            <a:r>
              <a:rPr lang="en-US" sz="1600" b="1" dirty="0" smtClean="0">
                <a:latin typeface="Franklin Gothic Book" pitchFamily="34" charset="0"/>
              </a:rPr>
              <a:t>  </a:t>
            </a:r>
            <a:r>
              <a:rPr lang="en-US" sz="1600" b="1" dirty="0" err="1" smtClean="0">
                <a:latin typeface="Franklin Gothic Book" pitchFamily="34" charset="0"/>
              </a:rPr>
              <a:t>sebidang</a:t>
            </a:r>
            <a:r>
              <a:rPr lang="en-US" sz="1600" b="1" dirty="0" smtClean="0">
                <a:latin typeface="Franklin Gothic Book" pitchFamily="34" charset="0"/>
              </a:rPr>
              <a:t> </a:t>
            </a:r>
            <a:r>
              <a:rPr lang="en-US" sz="1600" b="1" dirty="0" err="1" smtClean="0">
                <a:latin typeface="Franklin Gothic Book" pitchFamily="34" charset="0"/>
              </a:rPr>
              <a:t>tanah</a:t>
            </a:r>
            <a:r>
              <a:rPr lang="en-US" sz="1600" b="1" dirty="0" smtClean="0">
                <a:latin typeface="Franklin Gothic Book" pitchFamily="34" charset="0"/>
              </a:rPr>
              <a:t> </a:t>
            </a:r>
            <a:r>
              <a:rPr lang="en-US" sz="1600" b="1" dirty="0" err="1" smtClean="0">
                <a:latin typeface="Franklin Gothic Book" pitchFamily="34" charset="0"/>
              </a:rPr>
              <a:t>berbentuk</a:t>
            </a:r>
            <a:r>
              <a:rPr lang="en-US" sz="1600" b="1" dirty="0" smtClean="0">
                <a:latin typeface="Franklin Gothic Book" pitchFamily="34" charset="0"/>
              </a:rPr>
              <a:t> </a:t>
            </a:r>
            <a:r>
              <a:rPr lang="en-US" sz="1600" b="1" dirty="0" err="1" smtClean="0">
                <a:latin typeface="Franklin Gothic Book" pitchFamily="34" charset="0"/>
              </a:rPr>
              <a:t>persegi</a:t>
            </a:r>
            <a:r>
              <a:rPr lang="en-US" sz="1600" b="1" dirty="0" smtClean="0">
                <a:latin typeface="Franklin Gothic Book" pitchFamily="34" charset="0"/>
              </a:rPr>
              <a:t> </a:t>
            </a:r>
            <a:r>
              <a:rPr lang="en-US" sz="1600" b="1" dirty="0" err="1" smtClean="0">
                <a:latin typeface="Franklin Gothic Book" pitchFamily="34" charset="0"/>
              </a:rPr>
              <a:t>panjang</a:t>
            </a:r>
            <a:r>
              <a:rPr lang="en-US" sz="1600" b="1" dirty="0" smtClean="0">
                <a:latin typeface="Franklin Gothic Book" pitchFamily="34" charset="0"/>
              </a:rPr>
              <a:t>.. </a:t>
            </a:r>
            <a:r>
              <a:rPr lang="en-US" sz="1600" b="1" dirty="0" err="1" smtClean="0">
                <a:latin typeface="Franklin Gothic Book" pitchFamily="34" charset="0"/>
              </a:rPr>
              <a:t>Tentukan</a:t>
            </a:r>
            <a:r>
              <a:rPr lang="en-US" sz="1600" b="1" dirty="0" smtClean="0">
                <a:latin typeface="Franklin Gothic Book" pitchFamily="34" charset="0"/>
              </a:rPr>
              <a:t> </a:t>
            </a:r>
            <a:r>
              <a:rPr lang="en-US" sz="1600" b="1" dirty="0" err="1">
                <a:latin typeface="Franklin Gothic Book" pitchFamily="34" charset="0"/>
              </a:rPr>
              <a:t>panjang</a:t>
            </a:r>
            <a:r>
              <a:rPr lang="en-US" sz="1600" b="1" dirty="0">
                <a:latin typeface="Franklin Gothic Book" pitchFamily="34" charset="0"/>
              </a:rPr>
              <a:t> </a:t>
            </a:r>
            <a:r>
              <a:rPr lang="en-US" sz="1600" b="1" dirty="0" err="1">
                <a:latin typeface="Franklin Gothic Book" pitchFamily="34" charset="0"/>
              </a:rPr>
              <a:t>dan</a:t>
            </a:r>
            <a:r>
              <a:rPr lang="en-US" sz="1600" b="1" dirty="0">
                <a:latin typeface="Franklin Gothic Book" pitchFamily="34" charset="0"/>
              </a:rPr>
              <a:t> </a:t>
            </a:r>
            <a:r>
              <a:rPr lang="en-US" sz="1600" b="1" dirty="0" err="1">
                <a:latin typeface="Franklin Gothic Book" pitchFamily="34" charset="0"/>
              </a:rPr>
              <a:t>lebar</a:t>
            </a:r>
            <a:r>
              <a:rPr lang="en-US" sz="1600" b="1" dirty="0">
                <a:latin typeface="Franklin Gothic Book" pitchFamily="34" charset="0"/>
              </a:rPr>
              <a:t> </a:t>
            </a:r>
            <a:r>
              <a:rPr lang="en-US" sz="1600" b="1" dirty="0" err="1">
                <a:latin typeface="Franklin Gothic Book" pitchFamily="34" charset="0"/>
              </a:rPr>
              <a:t>tanah</a:t>
            </a:r>
            <a:r>
              <a:rPr lang="en-US" sz="1600" b="1" dirty="0">
                <a:latin typeface="Franklin Gothic Book" pitchFamily="34" charset="0"/>
              </a:rPr>
              <a:t> </a:t>
            </a:r>
            <a:r>
              <a:rPr lang="en-US" sz="1600" b="1" dirty="0" err="1">
                <a:latin typeface="Franklin Gothic Book" pitchFamily="34" charset="0"/>
              </a:rPr>
              <a:t>tersebut</a:t>
            </a:r>
            <a:r>
              <a:rPr lang="en-US" sz="1600" b="1" dirty="0">
                <a:latin typeface="Franklin Gothic Book" pitchFamily="34" charset="0"/>
              </a:rPr>
              <a:t> </a:t>
            </a:r>
            <a:r>
              <a:rPr lang="en-US" sz="1600" b="1" dirty="0" err="1">
                <a:latin typeface="Franklin Gothic Book" pitchFamily="34" charset="0"/>
              </a:rPr>
              <a:t>serta</a:t>
            </a:r>
            <a:r>
              <a:rPr lang="en-US" sz="1600" b="1" dirty="0">
                <a:latin typeface="Franklin Gothic Book" pitchFamily="34" charset="0"/>
              </a:rPr>
              <a:t> </a:t>
            </a:r>
            <a:r>
              <a:rPr lang="en-US" sz="1600" b="1" dirty="0" err="1">
                <a:latin typeface="Franklin Gothic Book" pitchFamily="34" charset="0"/>
              </a:rPr>
              <a:t>penafsiran</a:t>
            </a:r>
            <a:r>
              <a:rPr lang="en-US" sz="1600" b="1" dirty="0">
                <a:latin typeface="Franklin Gothic Book" pitchFamily="34" charset="0"/>
              </a:rPr>
              <a:t> </a:t>
            </a:r>
            <a:r>
              <a:rPr lang="en-US" sz="1600" b="1" dirty="0" err="1">
                <a:latin typeface="Franklin Gothic Book" pitchFamily="34" charset="0"/>
              </a:rPr>
              <a:t>solusi</a:t>
            </a:r>
            <a:r>
              <a:rPr lang="en-US" sz="1600" b="1" dirty="0">
                <a:latin typeface="Franklin Gothic Book" pitchFamily="34" charset="0"/>
              </a:rPr>
              <a:t> </a:t>
            </a:r>
            <a:r>
              <a:rPr lang="en-US" sz="1600" b="1" dirty="0" err="1">
                <a:latin typeface="Franklin Gothic Book" pitchFamily="34" charset="0"/>
              </a:rPr>
              <a:t>masalahnya</a:t>
            </a:r>
            <a:r>
              <a:rPr lang="en-US" sz="1600" b="1" dirty="0">
                <a:latin typeface="Franklin Gothic Book" pitchFamily="34" charset="0"/>
              </a:rPr>
              <a:t>!</a:t>
            </a:r>
          </a:p>
        </p:txBody>
      </p:sp>
      <p:sp>
        <p:nvSpPr>
          <p:cNvPr id="27" name="Flowchart: Merge 26"/>
          <p:cNvSpPr/>
          <p:nvPr/>
        </p:nvSpPr>
        <p:spPr>
          <a:xfrm>
            <a:off x="3786188" y="3357563"/>
            <a:ext cx="214312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22" name="Diagram 21"/>
          <p:cNvGraphicFramePr/>
          <p:nvPr/>
        </p:nvGraphicFramePr>
        <p:xfrm>
          <a:off x="1357290" y="2928934"/>
          <a:ext cx="114300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3" name="Rectangle 22"/>
          <p:cNvSpPr/>
          <p:nvPr/>
        </p:nvSpPr>
        <p:spPr>
          <a:xfrm>
            <a:off x="1884363" y="2871788"/>
            <a:ext cx="642937" cy="214312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28813" y="3128963"/>
            <a:ext cx="642937" cy="214312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87538" y="3371850"/>
            <a:ext cx="642937" cy="214313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>
            <a:hlinkClick r:id="rId10" action="ppaction://hlinksldjump"/>
          </p:cNvPr>
          <p:cNvSpPr/>
          <p:nvPr/>
        </p:nvSpPr>
        <p:spPr>
          <a:xfrm>
            <a:off x="1571625" y="2928938"/>
            <a:ext cx="714375" cy="28575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Rectangle 41">
            <a:hlinkClick r:id="rId11" action="ppaction://hlinksldjump"/>
          </p:cNvPr>
          <p:cNvSpPr/>
          <p:nvPr/>
        </p:nvSpPr>
        <p:spPr>
          <a:xfrm>
            <a:off x="1571625" y="3429000"/>
            <a:ext cx="714375" cy="28575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ectangle 42">
            <a:hlinkClick r:id="rId12" action="ppaction://hlinksldjump"/>
          </p:cNvPr>
          <p:cNvSpPr/>
          <p:nvPr/>
        </p:nvSpPr>
        <p:spPr>
          <a:xfrm>
            <a:off x="1571625" y="3886200"/>
            <a:ext cx="714375" cy="28575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TextBox 43">
            <a:hlinkClick r:id="rId13" action="ppaction://hlinksldjump"/>
          </p:cNvPr>
          <p:cNvSpPr txBox="1"/>
          <p:nvPr/>
        </p:nvSpPr>
        <p:spPr>
          <a:xfrm>
            <a:off x="1136650" y="4572000"/>
            <a:ext cx="1416050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Fungsi</a:t>
            </a: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300" b="1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Kuadrat</a:t>
            </a: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&gt;&gt;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lum contrast="40000"/>
          </a:blip>
          <a:srcRect/>
          <a:stretch>
            <a:fillRect/>
          </a:stretch>
        </p:blipFill>
        <p:spPr bwMode="auto">
          <a:xfrm>
            <a:off x="2786050" y="3600451"/>
            <a:ext cx="2000264" cy="51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88" name="Picture 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000375" y="4143375"/>
            <a:ext cx="1214438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857488" y="4786322"/>
            <a:ext cx="1571636" cy="106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90" name="Picture 5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643563" y="3571875"/>
            <a:ext cx="1571625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91" name="Picture 6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5429250" y="4572000"/>
            <a:ext cx="2214563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Flowchart: Merge 28"/>
          <p:cNvSpPr/>
          <p:nvPr/>
        </p:nvSpPr>
        <p:spPr>
          <a:xfrm>
            <a:off x="4286250" y="4500563"/>
            <a:ext cx="214313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Flowchart: Merge 29"/>
          <p:cNvSpPr/>
          <p:nvPr/>
        </p:nvSpPr>
        <p:spPr>
          <a:xfrm>
            <a:off x="4357688" y="5643563"/>
            <a:ext cx="214312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Flowchart: Merge 35"/>
          <p:cNvSpPr/>
          <p:nvPr/>
        </p:nvSpPr>
        <p:spPr>
          <a:xfrm>
            <a:off x="7286625" y="4357688"/>
            <a:ext cx="214313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Flowchart: Merge 36">
            <a:hlinkClick r:id="" action="ppaction://hlinkshowjump?jump=nextslide"/>
          </p:cNvPr>
          <p:cNvSpPr/>
          <p:nvPr/>
        </p:nvSpPr>
        <p:spPr>
          <a:xfrm>
            <a:off x="7429500" y="5572125"/>
            <a:ext cx="214313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00688" y="3500438"/>
            <a:ext cx="2214562" cy="1071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847975" y="4800600"/>
            <a:ext cx="2214563" cy="1071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86063" y="3571875"/>
            <a:ext cx="2214562" cy="1214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429250" y="4572000"/>
            <a:ext cx="2428875" cy="1214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5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6063" y="1000125"/>
            <a:ext cx="5357812" cy="5540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sz="1500" b="1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Menyelesaikan Model Matematika yang Berkaitan dengan Persamaan Kuadrat</a:t>
            </a:r>
            <a:endParaRPr lang="en-US" sz="1500" b="1" dirty="0">
              <a:solidFill>
                <a:schemeClr val="accent6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55800" y="4800600"/>
            <a:ext cx="642938" cy="214313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31" name="Diagram 30"/>
          <p:cNvGraphicFramePr/>
          <p:nvPr/>
        </p:nvGraphicFramePr>
        <p:xfrm>
          <a:off x="1357290" y="2928934"/>
          <a:ext cx="114300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Rectangle 31"/>
          <p:cNvSpPr/>
          <p:nvPr/>
        </p:nvSpPr>
        <p:spPr>
          <a:xfrm>
            <a:off x="1884363" y="2871788"/>
            <a:ext cx="642937" cy="214312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928813" y="3128963"/>
            <a:ext cx="642937" cy="214312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887538" y="3371850"/>
            <a:ext cx="642937" cy="214313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801" name="Rectangle 11"/>
          <p:cNvSpPr>
            <a:spLocks noChangeArrowheads="1"/>
          </p:cNvSpPr>
          <p:nvPr/>
        </p:nvSpPr>
        <p:spPr bwMode="auto">
          <a:xfrm>
            <a:off x="2786063" y="1643063"/>
            <a:ext cx="5357812" cy="190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u="sng" dirty="0" err="1">
                <a:latin typeface="Calibri" pitchFamily="34" charset="0"/>
              </a:rPr>
              <a:t>Contoh</a:t>
            </a:r>
            <a:r>
              <a:rPr lang="en-US" sz="1600" b="1" u="sng" dirty="0">
                <a:latin typeface="Calibri" pitchFamily="34" charset="0"/>
              </a:rPr>
              <a:t> 3:</a:t>
            </a:r>
            <a:r>
              <a:rPr lang="en-US" sz="1600" b="1" dirty="0">
                <a:latin typeface="Calibri" pitchFamily="34" charset="0"/>
              </a:rPr>
              <a:t/>
            </a:r>
            <a:br>
              <a:rPr lang="en-US" sz="1600" b="1" dirty="0">
                <a:latin typeface="Calibri" pitchFamily="34" charset="0"/>
              </a:rPr>
            </a:br>
            <a:r>
              <a:rPr lang="en-US" sz="1600" b="1" dirty="0" err="1">
                <a:latin typeface="Calibri" pitchFamily="34" charset="0"/>
              </a:rPr>
              <a:t>Sebidang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tanah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berbentuk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persegi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panjang</a:t>
            </a:r>
            <a:r>
              <a:rPr lang="en-US" sz="1600" b="1" dirty="0">
                <a:latin typeface="Calibri" pitchFamily="34" charset="0"/>
              </a:rPr>
              <a:t>. </a:t>
            </a:r>
            <a:r>
              <a:rPr lang="en-US" sz="1600" b="1" dirty="0" err="1">
                <a:latin typeface="Calibri" pitchFamily="34" charset="0"/>
              </a:rPr>
              <a:t>Keliling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tanah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itu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adalah</a:t>
            </a:r>
            <a:r>
              <a:rPr lang="en-US" sz="1600" b="1" dirty="0">
                <a:latin typeface="Calibri" pitchFamily="34" charset="0"/>
              </a:rPr>
              <a:t> 52 m, </a:t>
            </a:r>
            <a:r>
              <a:rPr lang="en-US" sz="1600" b="1" dirty="0" err="1">
                <a:latin typeface="Calibri" pitchFamily="34" charset="0"/>
              </a:rPr>
              <a:t>sedangkan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luasnya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adalah</a:t>
            </a:r>
            <a:r>
              <a:rPr lang="en-US" sz="1600" b="1" dirty="0">
                <a:latin typeface="Calibri" pitchFamily="34" charset="0"/>
              </a:rPr>
              <a:t> 160 m. </a:t>
            </a:r>
            <a:r>
              <a:rPr lang="en-US" sz="1600" b="1" dirty="0" err="1">
                <a:latin typeface="Calibri" pitchFamily="34" charset="0"/>
              </a:rPr>
              <a:t>Tentukan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panjang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dan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lebar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tanah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tersebut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serta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penafsiran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solusi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masalahnya</a:t>
            </a:r>
            <a:r>
              <a:rPr lang="en-US" sz="1600" b="1" dirty="0">
                <a:latin typeface="Calibri" pitchFamily="34" charset="0"/>
              </a:rPr>
              <a:t>!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1357290" y="2928934"/>
          <a:ext cx="114300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3" name="Rectangle 22"/>
          <p:cNvSpPr/>
          <p:nvPr/>
        </p:nvSpPr>
        <p:spPr>
          <a:xfrm>
            <a:off x="1884363" y="2871788"/>
            <a:ext cx="642937" cy="214312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28813" y="3128963"/>
            <a:ext cx="642937" cy="214312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87538" y="3371850"/>
            <a:ext cx="642937" cy="214313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>
            <a:hlinkClick r:id="rId10" action="ppaction://hlinksldjump"/>
          </p:cNvPr>
          <p:cNvSpPr/>
          <p:nvPr/>
        </p:nvSpPr>
        <p:spPr>
          <a:xfrm>
            <a:off x="1571625" y="2928938"/>
            <a:ext cx="714375" cy="28575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Rectangle 41">
            <a:hlinkClick r:id="rId11" action="ppaction://hlinksldjump"/>
          </p:cNvPr>
          <p:cNvSpPr/>
          <p:nvPr/>
        </p:nvSpPr>
        <p:spPr>
          <a:xfrm>
            <a:off x="1571625" y="3429000"/>
            <a:ext cx="714375" cy="28575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ectangle 42">
            <a:hlinkClick r:id="rId12" action="ppaction://hlinksldjump"/>
          </p:cNvPr>
          <p:cNvSpPr/>
          <p:nvPr/>
        </p:nvSpPr>
        <p:spPr>
          <a:xfrm>
            <a:off x="1571625" y="3886200"/>
            <a:ext cx="714375" cy="28575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TextBox 43">
            <a:hlinkClick r:id="rId13" action="ppaction://hlinksldjump"/>
          </p:cNvPr>
          <p:cNvSpPr txBox="1"/>
          <p:nvPr/>
        </p:nvSpPr>
        <p:spPr>
          <a:xfrm>
            <a:off x="1136650" y="4572000"/>
            <a:ext cx="1416050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Fungsi</a:t>
            </a: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300" b="1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Kuadrat</a:t>
            </a: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&gt;&gt;</a:t>
            </a:r>
          </a:p>
        </p:txBody>
      </p:sp>
      <p:pic>
        <p:nvPicPr>
          <p:cNvPr id="33810" name="Picture 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928938" y="3521075"/>
            <a:ext cx="15001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1" name="Picture 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714625" y="4500563"/>
            <a:ext cx="2071688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2" name="Picture 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214938" y="3500438"/>
            <a:ext cx="1793875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3" name="Picture 4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214938" y="4714875"/>
            <a:ext cx="307181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Flowchart: Merge 28"/>
          <p:cNvSpPr/>
          <p:nvPr/>
        </p:nvSpPr>
        <p:spPr>
          <a:xfrm>
            <a:off x="4429125" y="5500688"/>
            <a:ext cx="214313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Flowchart: Merge 29"/>
          <p:cNvSpPr/>
          <p:nvPr/>
        </p:nvSpPr>
        <p:spPr>
          <a:xfrm>
            <a:off x="6643688" y="3857625"/>
            <a:ext cx="214312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Flowchart: Merge 35"/>
          <p:cNvSpPr/>
          <p:nvPr/>
        </p:nvSpPr>
        <p:spPr>
          <a:xfrm>
            <a:off x="6500813" y="4429125"/>
            <a:ext cx="214312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Flowchart: Merge 36"/>
          <p:cNvSpPr/>
          <p:nvPr/>
        </p:nvSpPr>
        <p:spPr>
          <a:xfrm>
            <a:off x="8072438" y="4814888"/>
            <a:ext cx="214312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Flowchart: Merge 37"/>
          <p:cNvSpPr/>
          <p:nvPr/>
        </p:nvSpPr>
        <p:spPr>
          <a:xfrm>
            <a:off x="8072438" y="5057775"/>
            <a:ext cx="214312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072063" y="3519488"/>
            <a:ext cx="3000375" cy="500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000625" y="4071938"/>
            <a:ext cx="3000375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4925" y="4724400"/>
            <a:ext cx="3214688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114925" y="4876800"/>
            <a:ext cx="3214688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105400" y="5200650"/>
            <a:ext cx="3214688" cy="585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0" grpId="0" animBg="1"/>
      <p:bldP spid="41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6063" y="642938"/>
            <a:ext cx="5357812" cy="5857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sz="16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Menyelesaikan Model Matematika yang Berkaitan dengan Fungsi Kuadrat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55800" y="4800600"/>
            <a:ext cx="642938" cy="214313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000250" y="5057775"/>
            <a:ext cx="642938" cy="214313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58975" y="5300663"/>
            <a:ext cx="642938" cy="214312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31" name="Diagram 30"/>
          <p:cNvGraphicFramePr/>
          <p:nvPr/>
        </p:nvGraphicFramePr>
        <p:xfrm>
          <a:off x="1357290" y="2928934"/>
          <a:ext cx="114300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Rectangle 31"/>
          <p:cNvSpPr/>
          <p:nvPr/>
        </p:nvSpPr>
        <p:spPr>
          <a:xfrm>
            <a:off x="1884363" y="2871788"/>
            <a:ext cx="642937" cy="214312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928813" y="3128963"/>
            <a:ext cx="642937" cy="214312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887538" y="3371850"/>
            <a:ext cx="642937" cy="214313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786063" y="1357313"/>
          <a:ext cx="5372413" cy="3154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43536"/>
                <a:gridCol w="228877"/>
              </a:tblGrid>
              <a:tr h="78581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Dalam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kehidupan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sehari-hari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tentunya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Anda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sering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menjumpai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suatu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permasalahan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yang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berkaitan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dengan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fungsi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kuadrat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.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Oleh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karena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itu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nilai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ekstrim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maksimum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atau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minimum)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berperan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penting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dalam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memecahkan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masalah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yang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berkaitan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dengan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fungsi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kuadrat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. 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  <a:latin typeface="Franklin Gothic Book" pitchFamily="34" charset="0"/>
                      </a:endParaRPr>
                    </a:p>
                  </a:txBody>
                  <a:tcPr/>
                </a:tc>
              </a:tr>
              <a:tr h="263850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Nilai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maksimum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diungkapkan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dengan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menggunakan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kata-kata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: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terbesar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terjauh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tertinggi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terpanjang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terluas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atau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yang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sama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artinya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dengan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kata-kata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itu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dapat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dikaitkan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dengan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konsep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nilai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maksimum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fungsi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kuadrat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Nilai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minimum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diungkapkan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dengan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menggunakan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kata-kata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: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terkecil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terdekat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terendah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terpendek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tersempit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atau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yang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sama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artinya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dengan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kata-kata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itu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dapat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dikaitkan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dengan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konsep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nilai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minimum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fungsi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kuadrat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Franklin Gothic Book" pitchFamily="34" charset="0"/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  <a:latin typeface="Franklin Gothic Book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2786063" y="4572000"/>
            <a:ext cx="55721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Franklin Gothic Book" pitchFamily="34" charset="0"/>
              </a:rPr>
              <a:t>Apabila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dalam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suatu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masalah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terdapat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kata-kata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seperti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di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atas</a:t>
            </a:r>
            <a:r>
              <a:rPr lang="en-US" sz="1600" dirty="0">
                <a:latin typeface="Franklin Gothic Book" pitchFamily="34" charset="0"/>
              </a:rPr>
              <a:t>, </a:t>
            </a:r>
            <a:r>
              <a:rPr lang="en-US" sz="1600" dirty="0" err="1">
                <a:latin typeface="Franklin Gothic Book" pitchFamily="34" charset="0"/>
              </a:rPr>
              <a:t>maka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hal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ini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merupakan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petunjuk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bahwa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masalah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tersebut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dapat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diselesaikan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dengan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menggunakan</a:t>
            </a:r>
            <a:r>
              <a:rPr lang="en-US" sz="1600" dirty="0">
                <a:latin typeface="Franklin Gothic Book" pitchFamily="34" charset="0"/>
              </a:rPr>
              <a:t> model </a:t>
            </a:r>
            <a:r>
              <a:rPr lang="en-US" sz="1600" dirty="0" err="1">
                <a:latin typeface="Franklin Gothic Book" pitchFamily="34" charset="0"/>
              </a:rPr>
              <a:t>matematika</a:t>
            </a:r>
            <a:r>
              <a:rPr lang="en-US" sz="1600" dirty="0">
                <a:latin typeface="Franklin Gothic Book" pitchFamily="34" charset="0"/>
              </a:rPr>
              <a:t>  </a:t>
            </a:r>
            <a:r>
              <a:rPr lang="en-US" sz="1600" dirty="0" err="1">
                <a:latin typeface="Franklin Gothic Book" pitchFamily="34" charset="0"/>
              </a:rPr>
              <a:t>fungsi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kuadrat</a:t>
            </a:r>
            <a:endParaRPr lang="en-US" sz="1600" dirty="0">
              <a:latin typeface="Franklin Gothic Book" pitchFamily="34" charset="0"/>
            </a:endParaRPr>
          </a:p>
        </p:txBody>
      </p:sp>
      <p:sp>
        <p:nvSpPr>
          <p:cNvPr id="14" name="Rectangle 13">
            <a:hlinkClick r:id="rId6" action="ppaction://hlinksldjump"/>
          </p:cNvPr>
          <p:cNvSpPr/>
          <p:nvPr/>
        </p:nvSpPr>
        <p:spPr>
          <a:xfrm>
            <a:off x="1571625" y="2928938"/>
            <a:ext cx="714375" cy="28575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>
            <a:hlinkClick r:id="rId7" action="ppaction://hlinksldjump"/>
          </p:cNvPr>
          <p:cNvSpPr/>
          <p:nvPr/>
        </p:nvSpPr>
        <p:spPr>
          <a:xfrm>
            <a:off x="1571625" y="3429000"/>
            <a:ext cx="714375" cy="28575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>
            <a:hlinkClick r:id="rId8" action="ppaction://hlinksldjump"/>
          </p:cNvPr>
          <p:cNvSpPr/>
          <p:nvPr/>
        </p:nvSpPr>
        <p:spPr>
          <a:xfrm>
            <a:off x="1571625" y="3886200"/>
            <a:ext cx="714375" cy="28575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835" name="TextBox 17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928688" y="4478338"/>
            <a:ext cx="16160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  <a:latin typeface="Calibri" pitchFamily="34" charset="0"/>
              </a:rPr>
              <a:t>Persamaan Kuadrat &gt;&gt;</a:t>
            </a:r>
          </a:p>
        </p:txBody>
      </p:sp>
    </p:spTree>
  </p:cSld>
  <p:clrMapOvr>
    <a:masterClrMapping/>
  </p:clrMapOvr>
  <p:transition spd="med" advClick="0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4625" y="1000125"/>
            <a:ext cx="5357813" cy="7874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sv-SE" sz="1600" b="1" dirty="0">
                <a:latin typeface="+mn-lt"/>
                <a:cs typeface="+mn-cs"/>
              </a:rPr>
              <a:t>Menyelesaikan Model Matematika yang Berkaitan dengan Fungsi Kuadrat</a:t>
            </a:r>
            <a:endParaRPr lang="en-US" sz="1600" b="1" dirty="0">
              <a:latin typeface="+mn-lt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84363" y="2871788"/>
            <a:ext cx="642937" cy="214312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28813" y="3128963"/>
            <a:ext cx="642937" cy="214312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87538" y="3371850"/>
            <a:ext cx="642937" cy="214313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2362200" y="2514600"/>
            <a:ext cx="6000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u="sng" dirty="0" err="1">
                <a:latin typeface="Franklin Gothic Book" pitchFamily="34" charset="0"/>
              </a:rPr>
              <a:t>Contoh</a:t>
            </a:r>
            <a:r>
              <a:rPr lang="en-US" sz="1600" u="sng" dirty="0">
                <a:latin typeface="Franklin Gothic Book" pitchFamily="34" charset="0"/>
              </a:rPr>
              <a:t> 1:</a:t>
            </a:r>
            <a:r>
              <a:rPr lang="en-US" sz="1600" dirty="0">
                <a:latin typeface="Franklin Gothic Book" pitchFamily="34" charset="0"/>
              </a:rPr>
              <a:t/>
            </a:r>
            <a:br>
              <a:rPr lang="en-US" sz="1600" dirty="0">
                <a:latin typeface="Franklin Gothic Book" pitchFamily="34" charset="0"/>
              </a:rPr>
            </a:br>
            <a:r>
              <a:rPr lang="en-US" sz="1600" dirty="0" err="1">
                <a:latin typeface="Franklin Gothic Book" pitchFamily="34" charset="0"/>
              </a:rPr>
              <a:t>Selisih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dua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bilangan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adalah</a:t>
            </a:r>
            <a:r>
              <a:rPr lang="en-US" sz="1600" dirty="0">
                <a:latin typeface="Franklin Gothic Book" pitchFamily="34" charset="0"/>
              </a:rPr>
              <a:t> 8. </a:t>
            </a:r>
            <a:r>
              <a:rPr lang="en-US" sz="1600" dirty="0" err="1">
                <a:latin typeface="Franklin Gothic Book" pitchFamily="34" charset="0"/>
              </a:rPr>
              <a:t>Tentukan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hasil</a:t>
            </a:r>
            <a:r>
              <a:rPr lang="en-US" sz="1600" dirty="0">
                <a:latin typeface="Franklin Gothic Book" pitchFamily="34" charset="0"/>
              </a:rPr>
              <a:t> kali minimum </a:t>
            </a:r>
            <a:r>
              <a:rPr lang="en-US" sz="1600" dirty="0" err="1">
                <a:latin typeface="Franklin Gothic Book" pitchFamily="34" charset="0"/>
              </a:rPr>
              <a:t>bilangan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tersebut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dan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jelaskan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penafsiran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solusi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masalahnya</a:t>
            </a:r>
            <a:r>
              <a:rPr lang="en-US" sz="1600" dirty="0">
                <a:latin typeface="Franklin Gothic Book" pitchFamily="34" charset="0"/>
              </a:rPr>
              <a:t> !</a:t>
            </a:r>
          </a:p>
        </p:txBody>
      </p:sp>
      <p:sp>
        <p:nvSpPr>
          <p:cNvPr id="15" name="Flowchart: Merge 14"/>
          <p:cNvSpPr/>
          <p:nvPr/>
        </p:nvSpPr>
        <p:spPr>
          <a:xfrm>
            <a:off x="6643688" y="3214688"/>
            <a:ext cx="214312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57250" y="1500188"/>
            <a:ext cx="71438" cy="71437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5" name="Diagram 34"/>
          <p:cNvGraphicFramePr/>
          <p:nvPr/>
        </p:nvGraphicFramePr>
        <p:xfrm>
          <a:off x="1357290" y="2928934"/>
          <a:ext cx="114300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" name="Rectangle 38">
            <a:hlinkClick r:id="rId6" action="ppaction://hlinksldjump"/>
          </p:cNvPr>
          <p:cNvSpPr/>
          <p:nvPr/>
        </p:nvSpPr>
        <p:spPr>
          <a:xfrm>
            <a:off x="1571625" y="2928938"/>
            <a:ext cx="714375" cy="28575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 39">
            <a:hlinkClick r:id="rId7" action="ppaction://hlinksldjump"/>
          </p:cNvPr>
          <p:cNvSpPr/>
          <p:nvPr/>
        </p:nvSpPr>
        <p:spPr>
          <a:xfrm>
            <a:off x="1571625" y="3429000"/>
            <a:ext cx="714375" cy="28575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>
            <a:hlinkClick r:id="rId8" action="ppaction://hlinksldjump"/>
          </p:cNvPr>
          <p:cNvSpPr/>
          <p:nvPr/>
        </p:nvSpPr>
        <p:spPr>
          <a:xfrm>
            <a:off x="1571625" y="3886200"/>
            <a:ext cx="714375" cy="28575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5860" name="TextBox 41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928688" y="4478338"/>
            <a:ext cx="16160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latin typeface="Calibri" pitchFamily="34" charset="0"/>
              </a:rPr>
              <a:t>Persamaan Kuadrat &gt;&gt;</a:t>
            </a:r>
          </a:p>
        </p:txBody>
      </p:sp>
      <p:pic>
        <p:nvPicPr>
          <p:cNvPr id="35861" name="Picture 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786063" y="3500438"/>
            <a:ext cx="27146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62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714625" y="3857625"/>
            <a:ext cx="26431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63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714625" y="4500563"/>
            <a:ext cx="2865438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64" name="Picture 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715000" y="4429125"/>
            <a:ext cx="2509838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Flowchart: Merge 42"/>
          <p:cNvSpPr/>
          <p:nvPr/>
        </p:nvSpPr>
        <p:spPr>
          <a:xfrm>
            <a:off x="5643563" y="3643313"/>
            <a:ext cx="214312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Merge 43"/>
          <p:cNvSpPr/>
          <p:nvPr/>
        </p:nvSpPr>
        <p:spPr>
          <a:xfrm>
            <a:off x="4500563" y="4314825"/>
            <a:ext cx="214312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lowchart: Merge 44"/>
          <p:cNvSpPr/>
          <p:nvPr/>
        </p:nvSpPr>
        <p:spPr>
          <a:xfrm>
            <a:off x="4929188" y="4914900"/>
            <a:ext cx="214312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lowchart: Merge 45"/>
          <p:cNvSpPr/>
          <p:nvPr/>
        </p:nvSpPr>
        <p:spPr>
          <a:xfrm>
            <a:off x="4643438" y="5715000"/>
            <a:ext cx="214312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14625" y="3500438"/>
            <a:ext cx="3500438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714625" y="3857625"/>
            <a:ext cx="2928938" cy="642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714625" y="4519613"/>
            <a:ext cx="2928938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67025" y="5157788"/>
            <a:ext cx="2928938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15000" y="4357688"/>
            <a:ext cx="2357438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21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10"/>
          <p:cNvSpPr>
            <a:spLocks noChangeArrowheads="1"/>
          </p:cNvSpPr>
          <p:nvPr/>
        </p:nvSpPr>
        <p:spPr bwMode="auto">
          <a:xfrm>
            <a:off x="2786063" y="1357313"/>
            <a:ext cx="5500687" cy="189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u="sng">
                <a:latin typeface="Franklin Gothic Book" pitchFamily="34" charset="0"/>
              </a:rPr>
              <a:t>Contoh 2:</a:t>
            </a:r>
            <a:r>
              <a:rPr lang="en-US" sz="1600">
                <a:latin typeface="Franklin Gothic Book" pitchFamily="34" charset="0"/>
              </a:rPr>
              <a:t/>
            </a:r>
            <a:br>
              <a:rPr lang="en-US" sz="1600">
                <a:latin typeface="Franklin Gothic Book" pitchFamily="34" charset="0"/>
              </a:rPr>
            </a:br>
            <a:r>
              <a:rPr lang="en-US" sz="1600">
                <a:latin typeface="Franklin Gothic Book" pitchFamily="34" charset="0"/>
              </a:rPr>
              <a:t>Suatu persegi panjang kelilingnya 40 cm. Agar luas persegi panjang maksimum tentukan model matematika yang berkaitan dengan permasalahan tersebut dengan panjangnya sebagai variabel bebas.</a:t>
            </a:r>
          </a:p>
        </p:txBody>
      </p:sp>
      <p:pic>
        <p:nvPicPr>
          <p:cNvPr id="36871" name="Picture 11" descr="ah1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2738" y="3643313"/>
            <a:ext cx="110013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Rectangle 12"/>
          <p:cNvSpPr>
            <a:spLocks noChangeArrowheads="1"/>
          </p:cNvSpPr>
          <p:nvPr/>
        </p:nvSpPr>
        <p:spPr bwMode="auto">
          <a:xfrm>
            <a:off x="2714625" y="3429000"/>
            <a:ext cx="35718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>
                <a:latin typeface="Calibri" pitchFamily="34" charset="0"/>
              </a:rPr>
              <a:t>Buat sketsa persegi panjang sebagai berikut: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000496" y="3750468"/>
            <a:ext cx="1500198" cy="321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Flowchart: Merge 20"/>
          <p:cNvSpPr/>
          <p:nvPr/>
        </p:nvSpPr>
        <p:spPr>
          <a:xfrm>
            <a:off x="4429125" y="3286125"/>
            <a:ext cx="214313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Flowchart: Merge 22"/>
          <p:cNvSpPr/>
          <p:nvPr/>
        </p:nvSpPr>
        <p:spPr>
          <a:xfrm>
            <a:off x="5214938" y="4071938"/>
            <a:ext cx="214312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38" name="Diagram 37"/>
          <p:cNvGraphicFramePr/>
          <p:nvPr/>
        </p:nvGraphicFramePr>
        <p:xfrm>
          <a:off x="1357290" y="2928934"/>
          <a:ext cx="114300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9" name="Rectangle 38"/>
          <p:cNvSpPr/>
          <p:nvPr/>
        </p:nvSpPr>
        <p:spPr>
          <a:xfrm>
            <a:off x="1884363" y="2871788"/>
            <a:ext cx="642937" cy="214312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928813" y="3128963"/>
            <a:ext cx="642937" cy="214312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887538" y="3371850"/>
            <a:ext cx="642937" cy="214313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Rectangle 41">
            <a:hlinkClick r:id="rId8" action="ppaction://hlinksldjump"/>
          </p:cNvPr>
          <p:cNvSpPr/>
          <p:nvPr/>
        </p:nvSpPr>
        <p:spPr>
          <a:xfrm>
            <a:off x="1571625" y="2928938"/>
            <a:ext cx="714375" cy="28575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ectangle 42">
            <a:hlinkClick r:id="rId9" action="ppaction://hlinksldjump"/>
          </p:cNvPr>
          <p:cNvSpPr/>
          <p:nvPr/>
        </p:nvSpPr>
        <p:spPr>
          <a:xfrm>
            <a:off x="1571625" y="3429000"/>
            <a:ext cx="714375" cy="28575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Rectangle 43">
            <a:hlinkClick r:id="rId10" action="ppaction://hlinksldjump"/>
          </p:cNvPr>
          <p:cNvSpPr/>
          <p:nvPr/>
        </p:nvSpPr>
        <p:spPr>
          <a:xfrm>
            <a:off x="1571625" y="3886200"/>
            <a:ext cx="714375" cy="28575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883" name="TextBox 44">
            <a:hlinkClick r:id="rId11" action="ppaction://hlinksldjump"/>
          </p:cNvPr>
          <p:cNvSpPr txBox="1">
            <a:spLocks noChangeArrowheads="1"/>
          </p:cNvSpPr>
          <p:nvPr/>
        </p:nvSpPr>
        <p:spPr bwMode="auto">
          <a:xfrm>
            <a:off x="928688" y="4478338"/>
            <a:ext cx="16160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  <a:latin typeface="Calibri" pitchFamily="34" charset="0"/>
              </a:rPr>
              <a:t>Persamaan Kuadrat &gt;&gt;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786063" y="571500"/>
            <a:ext cx="5357812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sz="1600" b="1" dirty="0">
                <a:solidFill>
                  <a:schemeClr val="accent5">
                    <a:lumMod val="50000"/>
                  </a:schemeClr>
                </a:solidFill>
                <a:latin typeface="Franklin Gothic Book" pitchFamily="34" charset="0"/>
                <a:cs typeface="+mn-cs"/>
              </a:rPr>
              <a:t>Menyelesaikan Model Matematika yang Berkaitan dengan Fungsi Kuadrat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Franklin Gothic Book" pitchFamily="34" charset="0"/>
              <a:cs typeface="+mn-cs"/>
            </a:endParaRPr>
          </a:p>
        </p:txBody>
      </p:sp>
      <p:pic>
        <p:nvPicPr>
          <p:cNvPr id="36885" name="Picture 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786063" y="4286250"/>
            <a:ext cx="157162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86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786063" y="5286375"/>
            <a:ext cx="1357312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87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857875" y="3500438"/>
            <a:ext cx="2000250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88" name="Picture 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857875" y="4000500"/>
            <a:ext cx="1428750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89" name="Picture 5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072313" y="4357688"/>
            <a:ext cx="1214437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90" name="Picture 6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857875" y="5357813"/>
            <a:ext cx="189865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Flowchart: Merge 46"/>
          <p:cNvSpPr/>
          <p:nvPr/>
        </p:nvSpPr>
        <p:spPr>
          <a:xfrm>
            <a:off x="4286250" y="5072063"/>
            <a:ext cx="214313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Flowchart: Merge 47"/>
          <p:cNvSpPr/>
          <p:nvPr/>
        </p:nvSpPr>
        <p:spPr>
          <a:xfrm>
            <a:off x="4214813" y="5786438"/>
            <a:ext cx="214312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Flowchart: Merge 48"/>
          <p:cNvSpPr/>
          <p:nvPr/>
        </p:nvSpPr>
        <p:spPr>
          <a:xfrm>
            <a:off x="7786688" y="3805238"/>
            <a:ext cx="214312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Flowchart: Merge 49"/>
          <p:cNvSpPr/>
          <p:nvPr/>
        </p:nvSpPr>
        <p:spPr>
          <a:xfrm>
            <a:off x="6696075" y="5072063"/>
            <a:ext cx="214313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Flowchart: Merge 50"/>
          <p:cNvSpPr/>
          <p:nvPr/>
        </p:nvSpPr>
        <p:spPr>
          <a:xfrm>
            <a:off x="7858125" y="5000625"/>
            <a:ext cx="214313" cy="142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786063" y="4286250"/>
            <a:ext cx="2786062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786063" y="5286375"/>
            <a:ext cx="2786062" cy="652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643563" y="3357563"/>
            <a:ext cx="2571750" cy="652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715000" y="4033838"/>
            <a:ext cx="1419225" cy="1252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143750" y="4071938"/>
            <a:ext cx="1133475" cy="1252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57875" y="5357813"/>
            <a:ext cx="2071688" cy="619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86063" y="3448050"/>
            <a:ext cx="2786062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439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Sapto</cp:lastModifiedBy>
  <cp:revision>72</cp:revision>
  <dcterms:created xsi:type="dcterms:W3CDTF">2013-02-08T01:55:00Z</dcterms:created>
  <dcterms:modified xsi:type="dcterms:W3CDTF">2015-02-25T04:56:07Z</dcterms:modified>
</cp:coreProperties>
</file>