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png" ContentType="image/png"/>
  <Override PartName="/ppt/media/image6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id-ID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d-ID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825FA13-2471-43A7-94EA-447F100C060C}" type="slidenum">
              <a:rPr lang="id-ID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id-ID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d-ID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14A5F2B-8B61-4892-ADA9-B5F74976939E}" type="slidenum">
              <a:rPr lang="id-ID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7920"/>
            <a:ext cx="10080000" cy="1133280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72000" y="537840"/>
            <a:ext cx="9864000" cy="1262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Briefing dan</a:t>
            </a:r>
            <a:r>
              <a:rPr lang="id-ID" sz="4400" spc="-1">
                <a:latin typeface="Arial"/>
              </a:rPr>
              <a:t>
</a:t>
            </a:r>
            <a:r>
              <a:rPr lang="id-ID" sz="3200" spc="-1">
                <a:latin typeface="Arial"/>
              </a:rPr>
              <a:t>Pembentukan tim inti lomba Informatika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Laporan yang dihasilkan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Sistem informasi menghasilkan laporan yang bisa diakses oleh Dekan:</a:t>
            </a:r>
            <a:endParaRPr/>
          </a:p>
          <a:p>
            <a:pPr lvl="1" marL="864000" indent="-324000">
              <a:buClr>
                <a:srgbClr val="ffffff"/>
              </a:buClr>
              <a:buFont typeface="StarSymbol"/>
              <a:buAutoNum type="arabicPeriod"/>
            </a:pPr>
            <a:r>
              <a:rPr lang="id-ID" sz="2790" spc="-1">
                <a:latin typeface="Arial"/>
              </a:rPr>
              <a:t>Jumlah mahasiswa yang dilayani tiap bulan dan tahun</a:t>
            </a:r>
            <a:endParaRPr/>
          </a:p>
          <a:p>
            <a:pPr lvl="1" marL="864000" indent="-324000">
              <a:buClr>
                <a:srgbClr val="ffffff"/>
              </a:buClr>
              <a:buFont typeface="StarSymbol"/>
              <a:buAutoNum type="arabicPeriod"/>
            </a:pPr>
            <a:r>
              <a:rPr lang="id-ID" sz="2790" spc="-1">
                <a:latin typeface="Arial"/>
              </a:rPr>
              <a:t>Jumlah dosen yang dilayani tiap bulan dan tahun</a:t>
            </a:r>
            <a:endParaRPr/>
          </a:p>
          <a:p>
            <a:pPr lvl="1" marL="864000" indent="-324000">
              <a:buClr>
                <a:srgbClr val="ffffff"/>
              </a:buClr>
              <a:buFont typeface="StarSymbol"/>
              <a:buAutoNum type="arabicPeriod"/>
            </a:pPr>
            <a:r>
              <a:rPr lang="id-ID" sz="2790" spc="-1">
                <a:latin typeface="Arial"/>
              </a:rPr>
              <a:t>Waktu pelayanan total dan rata-rata tiap bulan dan tahun</a:t>
            </a:r>
            <a:endParaRPr/>
          </a:p>
          <a:p>
            <a:pPr lvl="1" marL="864000" indent="-324000">
              <a:buClr>
                <a:srgbClr val="ffffff"/>
              </a:buClr>
              <a:buFont typeface="StarSymbol"/>
              <a:buAutoNum type="arabicPeriod"/>
            </a:pPr>
            <a:r>
              <a:rPr lang="id-ID" sz="2790" spc="-1">
                <a:latin typeface="Arial"/>
              </a:rPr>
              <a:t>dan data mentah berupa tabel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Jadwal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Pengumuman Awal: April 2016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Deadline registrasi: 27 April 2016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Proposal Masuk: 12 Mei 2016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Desk evaluation: 13 – 18 Mei 2016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Penjurian: 19 Mei 2016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Pengumuman pemenang hibah: 21 Mei 2016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Implementasi sistem: 21 Agustus 2016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Proposal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Proposal ditulis dengan format PKM – plus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Plus lampiran berupa detil teknis sistem yang akan dikembangkan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Dibimbing oleh seorang dosen Informatika UMS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Desk evaluation dan penjurian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Desk evaluation dilakukan oleh reviewer yang bukan pembimbing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Akan dipilih maksimal 6 tim untuk presentasi saat penjurian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Penjurian melibatkan personil di luar FKI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Hadiah/Fasilitas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Sertifikat bagi peserta dan pemenang hibah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Hibah pengembangan bagi 2 tim sebesar Rp. 1 juta per tim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Pemenang hibah boleh mengajukan proposalnya untuk PKM Dikti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Hadiah bagi tim yang sistemnya diimplementasikan di Fakultas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016000"/>
            <a:ext cx="9072000" cy="400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3200" spc="-1">
                <a:latin typeface="Arial"/>
              </a:rPr>
              <a:t>Selamat berlomba 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Agenda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Briefing tentang lomba “Rancang Bangun </a:t>
            </a:r>
            <a:r>
              <a:rPr lang="id-ID" sz="3200" spc="-1">
                <a:latin typeface="Arial"/>
              </a:rPr>
              <a:t>Sistem Monitoring Administrasi”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Pembentukan tim inti/lomba Informatika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Informasi Lomba “Programming Contest”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Tujuan kegiatan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Membentuk tim-tim inti Informatika yang berani/siap maju lomba tingkat regional/nasional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PKM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Gemastik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dll.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Manfaat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Bagi mahasiswa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Porto folio prestasi selama menjadi mahasiswa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Mendapat pengalaman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Manfaat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Bagi lembaga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Meningkatkan data jumlah mahasiswa berprestasi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Meningkatkan status akreditasi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Promosi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7920"/>
            <a:ext cx="10080000" cy="1133280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72000" y="537840"/>
            <a:ext cx="9864000" cy="1262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Briefing/Technical meeting</a:t>
            </a:r>
            <a:r>
              <a:rPr lang="id-ID" sz="4400" spc="-1">
                <a:latin typeface="Arial"/>
              </a:rPr>
              <a:t>
</a:t>
            </a:r>
            <a:r>
              <a:rPr lang="id-ID" sz="3200" spc="-1">
                <a:latin typeface="Arial"/>
              </a:rPr>
              <a:t>“Rancang Bangun Sistem Monitoring Administrasi”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3200" spc="-1">
                <a:latin typeface="Arial"/>
              </a:rPr>
              <a:t>Apa itu Sistem Monitoring Administrasi ??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Sebuah sistem informasi untuk membantu merekam pelayanan administrasi oleh tata usaha FKI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3200" spc="-1">
                <a:latin typeface="Arial"/>
              </a:rPr>
              <a:t>Fokus sistem informasi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Dua layanan utama: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i="1" lang="id-ID" sz="3200" spc="-1">
                <a:latin typeface="Arial"/>
              </a:rPr>
              <a:t>(optional, silakan mengembangkan salah satu)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Layanan informasi dan akademik mahasiswa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Setiap permintaan layanan oleh mahasiswa harus dicatat oleh TU: NIM dan nama, jenis layanan, waktu mulai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Jika pelayanan selesai, mahasiswa </a:t>
            </a:r>
            <a:r>
              <a:rPr b="1" lang="id-ID" sz="2790" spc="-1">
                <a:latin typeface="Arial"/>
              </a:rPr>
              <a:t>dapat</a:t>
            </a:r>
            <a:r>
              <a:rPr lang="id-ID" sz="2790" spc="-1">
                <a:latin typeface="Arial"/>
              </a:rPr>
              <a:t> memberi umpan balik apakah “puas” atau “tidak puas”, dan sistem merekam waktu selesai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Layanan pengajaran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Setiap permintaan layanan jurnal mengajar oleh dosen harus dicatat oleh TU: NIK dan nama, waktu mulai, perangkat yang dibawa (jurnal, spidol+penghapus, remote LCD)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790" spc="-1">
                <a:latin typeface="Arial"/>
              </a:rPr>
              <a:t>Jika pelayanan selesai, dosen  </a:t>
            </a:r>
            <a:r>
              <a:rPr b="1" lang="id-ID" sz="2790" spc="-1">
                <a:latin typeface="Arial"/>
              </a:rPr>
              <a:t>dapat</a:t>
            </a:r>
            <a:r>
              <a:rPr lang="id-ID" sz="2790" spc="-1">
                <a:latin typeface="Arial"/>
              </a:rPr>
              <a:t> memberi umpan balik apakah “puas” atau “tidak puas”, dan sistem merekam waktu selesai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d-ID" sz="4400" spc="-1">
                <a:latin typeface="Arial"/>
              </a:rPr>
              <a:t>Fitur yang diinginkan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TU harus login, dan jika tidak ada aktivitas selama 30 menit, otomatis logout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Feedback oleh dosen/mahasiswa menggunakan Raspberry Pi atau tablet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Sistem client/server. Server ada di gedung IT. TU menghadapi client. Sistem operasi client boleh windows atau Ubuntu, sistem operasi server adalah Ubuntu/debian.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Boleh menggunakan Java, PHP, atau Python. Boleh berbasis web atau desktop.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spc="-1">
                <a:latin typeface="Arial"/>
              </a:rPr>
              <a:t>Lebih disukai jika bisa terhubung dengan CAS UMS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Application>LibreOffice/5.0.3.2$Linux_X86_64 LibreOffice_project/e5f16313668ac592c1bfb310f4390624e3dbfb75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2016-05-02T07:23:20Z</dcterms:created>
  <dc:language>en-US</dc:language>
  <dcterms:modified xsi:type="dcterms:W3CDTF">2016-05-02T08:41:27Z</dcterms:modified>
  <cp:revision>3</cp:revision>
</cp:coreProperties>
</file>