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4" d="100"/>
          <a:sy n="44" d="100"/>
        </p:scale>
        <p:origin x="1330" y="30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9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917" y="0"/>
                </a:lnTo>
                <a:lnTo>
                  <a:pt x="10487917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92528" y="6284040"/>
            <a:ext cx="657225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8953" y="1675168"/>
            <a:ext cx="7622793" cy="72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90620" y="4726785"/>
            <a:ext cx="9519459" cy="2884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2150" y="5759450"/>
            <a:ext cx="9589770" cy="1914626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algn="l">
              <a:lnSpc>
                <a:spcPts val="10640"/>
              </a:lnSpc>
              <a:tabLst>
                <a:tab pos="5464175" algn="l"/>
              </a:tabLst>
            </a:pPr>
            <a:r>
              <a:rPr lang="en-GB" sz="3200" dirty="0">
                <a:latin typeface="Cambria"/>
                <a:cs typeface="Cambria"/>
              </a:rPr>
              <a:t>MUHAMAD ALFATIH </a:t>
            </a:r>
          </a:p>
          <a:p>
            <a:pPr algn="l">
              <a:tabLst>
                <a:tab pos="5464175" algn="l"/>
              </a:tabLst>
            </a:pPr>
            <a:r>
              <a:rPr lang="en-GB" sz="3200" dirty="0">
                <a:latin typeface="Cambria"/>
                <a:cs typeface="Cambria"/>
              </a:rPr>
              <a:t>201011402109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494F95-6739-08F2-4E0F-3FB6D7F3F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6350" y="1826264"/>
            <a:ext cx="9519459" cy="3693319"/>
          </a:xfrm>
        </p:spPr>
        <p:txBody>
          <a:bodyPr/>
          <a:lstStyle/>
          <a:p>
            <a:r>
              <a:rPr lang="en-GB" sz="8000" dirty="0"/>
              <a:t>WHITEBOX TESTING DAN UNIT TEST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309" y="305670"/>
            <a:ext cx="5416549" cy="98520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6864350" y="1035050"/>
            <a:ext cx="10063797" cy="110671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25450" rIns="0" bIns="0" rtlCol="0">
            <a:spAutoFit/>
          </a:bodyPr>
          <a:lstStyle/>
          <a:p>
            <a:pPr marR="27940" algn="ctr">
              <a:lnSpc>
                <a:spcPct val="100000"/>
              </a:lnSpc>
              <a:spcBef>
                <a:spcPts val="3350"/>
              </a:spcBef>
            </a:pPr>
            <a:r>
              <a:rPr sz="4400" spc="-10" dirty="0">
                <a:solidFill>
                  <a:srgbClr val="FFFFFF"/>
                </a:solidFill>
                <a:latin typeface="Cambria"/>
                <a:cs typeface="Cambria"/>
              </a:rPr>
              <a:t>Pengenalan</a:t>
            </a:r>
            <a:endParaRPr sz="4400" dirty="0">
              <a:latin typeface="Cambria"/>
              <a:cs typeface="Cambria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0C5CD43-0B88-6F0A-0023-ED0BD9248AF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864350" y="2711450"/>
            <a:ext cx="10295890" cy="3392852"/>
          </a:xfrm>
        </p:spPr>
        <p:txBody>
          <a:bodyPr/>
          <a:lstStyle/>
          <a:p>
            <a:pPr marL="45085" marR="36830" algn="just">
              <a:lnSpc>
                <a:spcPct val="117300"/>
              </a:lnSpc>
              <a:spcBef>
                <a:spcPts val="95"/>
              </a:spcBef>
            </a:pPr>
            <a:r>
              <a:rPr lang="en-GB" sz="2400" spc="40" dirty="0" err="1">
                <a:latin typeface="Verdana"/>
                <a:cs typeface="Verdana"/>
              </a:rPr>
              <a:t>Optimisas</a:t>
            </a:r>
            <a:r>
              <a:rPr lang="en-GB" sz="2400" spc="5" dirty="0" err="1">
                <a:latin typeface="Verdana"/>
                <a:cs typeface="Verdana"/>
              </a:rPr>
              <a:t>Kualitas</a:t>
            </a:r>
            <a:r>
              <a:rPr lang="en-GB" sz="2400" spc="-215" dirty="0">
                <a:latin typeface="Verdana"/>
                <a:cs typeface="Verdana"/>
              </a:rPr>
              <a:t> </a:t>
            </a:r>
            <a:r>
              <a:rPr lang="en-GB" sz="2400" spc="60" dirty="0" err="1">
                <a:latin typeface="Verdana"/>
                <a:cs typeface="Verdana"/>
              </a:rPr>
              <a:t>Perangkat</a:t>
            </a:r>
            <a:r>
              <a:rPr lang="en-GB" sz="2400" spc="-215" dirty="0">
                <a:latin typeface="Verdana"/>
                <a:cs typeface="Verdana"/>
              </a:rPr>
              <a:t> </a:t>
            </a:r>
            <a:r>
              <a:rPr lang="en-GB" sz="2400" spc="-45" dirty="0" err="1">
                <a:latin typeface="Verdana"/>
                <a:cs typeface="Verdana"/>
              </a:rPr>
              <a:t>Lunak</a:t>
            </a:r>
            <a:r>
              <a:rPr lang="en-GB" sz="2400" spc="-45" dirty="0">
                <a:latin typeface="Verdana"/>
                <a:cs typeface="Verdana"/>
              </a:rPr>
              <a:t>:</a:t>
            </a:r>
            <a:r>
              <a:rPr lang="en-GB" sz="2400" spc="-215" dirty="0"/>
              <a:t> </a:t>
            </a:r>
            <a:r>
              <a:rPr lang="en-GB" sz="2400" spc="60" dirty="0">
                <a:latin typeface="Verdana"/>
                <a:cs typeface="Verdana"/>
              </a:rPr>
              <a:t>Whitebox </a:t>
            </a:r>
            <a:r>
              <a:rPr lang="en-GB" sz="2400" spc="-229" dirty="0">
                <a:latin typeface="Verdana"/>
                <a:cs typeface="Verdana"/>
              </a:rPr>
              <a:t>T</a:t>
            </a:r>
            <a:r>
              <a:rPr lang="en-GB" sz="2400" spc="35" dirty="0">
                <a:latin typeface="Verdana"/>
                <a:cs typeface="Verdana"/>
              </a:rPr>
              <a:t>e</a:t>
            </a:r>
            <a:r>
              <a:rPr lang="en-GB" sz="2400" spc="-70" dirty="0">
                <a:latin typeface="Verdana"/>
                <a:cs typeface="Verdana"/>
              </a:rPr>
              <a:t>s</a:t>
            </a:r>
            <a:r>
              <a:rPr lang="en-GB" sz="2400" spc="35" dirty="0">
                <a:latin typeface="Verdana"/>
                <a:cs typeface="Verdana"/>
              </a:rPr>
              <a:t>t</a:t>
            </a:r>
            <a:r>
              <a:rPr lang="en-GB" sz="2400" spc="-10" dirty="0">
                <a:latin typeface="Verdana"/>
                <a:cs typeface="Verdana"/>
              </a:rPr>
              <a:t>i</a:t>
            </a:r>
            <a:r>
              <a:rPr lang="en-GB" sz="2400" spc="125" dirty="0">
                <a:latin typeface="Verdana"/>
                <a:cs typeface="Verdana"/>
              </a:rPr>
              <a:t>n</a:t>
            </a:r>
            <a:r>
              <a:rPr lang="en-GB" sz="2400" spc="170" dirty="0">
                <a:latin typeface="Verdana"/>
                <a:cs typeface="Verdana"/>
              </a:rPr>
              <a:t>g</a:t>
            </a:r>
            <a:r>
              <a:rPr lang="en-GB" sz="2400" spc="-215" dirty="0">
                <a:latin typeface="Verdana"/>
                <a:cs typeface="Verdana"/>
              </a:rPr>
              <a:t> </a:t>
            </a:r>
            <a:r>
              <a:rPr lang="en-GB" sz="2400" spc="150" dirty="0">
                <a:latin typeface="Verdana"/>
                <a:cs typeface="Verdana"/>
              </a:rPr>
              <a:t>d</a:t>
            </a:r>
            <a:r>
              <a:rPr lang="en-GB" sz="2400" spc="-15" dirty="0">
                <a:latin typeface="Verdana"/>
                <a:cs typeface="Verdana"/>
              </a:rPr>
              <a:t>a</a:t>
            </a:r>
            <a:r>
              <a:rPr lang="en-GB" sz="2400" spc="125" dirty="0">
                <a:latin typeface="Verdana"/>
                <a:cs typeface="Verdana"/>
              </a:rPr>
              <a:t>n</a:t>
            </a:r>
            <a:r>
              <a:rPr lang="en-GB" sz="2400" spc="-215" dirty="0">
                <a:latin typeface="Verdana"/>
                <a:cs typeface="Verdana"/>
              </a:rPr>
              <a:t> </a:t>
            </a:r>
            <a:r>
              <a:rPr lang="en-GB" sz="2400" spc="165" dirty="0">
                <a:latin typeface="Verdana"/>
                <a:cs typeface="Verdana"/>
              </a:rPr>
              <a:t>U</a:t>
            </a:r>
            <a:r>
              <a:rPr lang="en-GB" sz="2400" spc="125" dirty="0">
                <a:latin typeface="Verdana"/>
                <a:cs typeface="Verdana"/>
              </a:rPr>
              <a:t>n</a:t>
            </a:r>
            <a:r>
              <a:rPr lang="en-GB" sz="2400" spc="-10" dirty="0">
                <a:latin typeface="Verdana"/>
                <a:cs typeface="Verdana"/>
              </a:rPr>
              <a:t>i</a:t>
            </a:r>
            <a:r>
              <a:rPr lang="en-GB" sz="2400" spc="35" dirty="0">
                <a:latin typeface="Verdana"/>
                <a:cs typeface="Verdana"/>
              </a:rPr>
              <a:t>t</a:t>
            </a:r>
            <a:r>
              <a:rPr lang="en-GB" sz="2400" spc="-215" dirty="0">
                <a:latin typeface="Verdana"/>
                <a:cs typeface="Verdana"/>
              </a:rPr>
              <a:t> </a:t>
            </a:r>
            <a:r>
              <a:rPr lang="en-GB" sz="2400" spc="-229" dirty="0">
                <a:latin typeface="Verdana"/>
                <a:cs typeface="Verdana"/>
              </a:rPr>
              <a:t>T</a:t>
            </a:r>
            <a:r>
              <a:rPr lang="en-GB" sz="2400" spc="35" dirty="0">
                <a:latin typeface="Verdana"/>
                <a:cs typeface="Verdana"/>
              </a:rPr>
              <a:t>e</a:t>
            </a:r>
            <a:r>
              <a:rPr lang="en-GB" sz="2400" spc="-70" dirty="0">
                <a:latin typeface="Verdana"/>
                <a:cs typeface="Verdana"/>
              </a:rPr>
              <a:t>s</a:t>
            </a:r>
            <a:r>
              <a:rPr lang="en-GB" sz="2400" spc="35" dirty="0">
                <a:latin typeface="Verdana"/>
                <a:cs typeface="Verdana"/>
              </a:rPr>
              <a:t>t</a:t>
            </a:r>
            <a:r>
              <a:rPr lang="en-GB" sz="2400" spc="-215" dirty="0">
                <a:latin typeface="Verdana"/>
                <a:cs typeface="Verdana"/>
              </a:rPr>
              <a:t> </a:t>
            </a:r>
            <a:r>
              <a:rPr lang="en-GB" sz="2400" spc="-10" dirty="0" err="1">
                <a:latin typeface="Verdana"/>
                <a:cs typeface="Verdana"/>
              </a:rPr>
              <a:t>a</a:t>
            </a:r>
            <a:r>
              <a:rPr lang="en-GB" sz="2400" spc="150" dirty="0" err="1">
                <a:latin typeface="Verdana"/>
                <a:cs typeface="Verdana"/>
              </a:rPr>
              <a:t>d</a:t>
            </a:r>
            <a:r>
              <a:rPr lang="en-GB" sz="2400" spc="-15" dirty="0" err="1">
                <a:latin typeface="Verdana"/>
                <a:cs typeface="Verdana"/>
              </a:rPr>
              <a:t>a</a:t>
            </a:r>
            <a:r>
              <a:rPr lang="en-GB" sz="2400" spc="-10" dirty="0" err="1">
                <a:latin typeface="Verdana"/>
                <a:cs typeface="Verdana"/>
              </a:rPr>
              <a:t>l</a:t>
            </a:r>
            <a:r>
              <a:rPr lang="en-GB" sz="2400" spc="-15" dirty="0" err="1">
                <a:latin typeface="Verdana"/>
                <a:cs typeface="Verdana"/>
              </a:rPr>
              <a:t>a</a:t>
            </a:r>
            <a:r>
              <a:rPr lang="en-GB" sz="2400" spc="125" dirty="0" err="1">
                <a:latin typeface="Verdana"/>
                <a:cs typeface="Verdana"/>
              </a:rPr>
              <a:t>h</a:t>
            </a:r>
            <a:r>
              <a:rPr lang="en-GB" sz="2400" spc="-215" dirty="0">
                <a:latin typeface="Verdana"/>
                <a:cs typeface="Verdana"/>
              </a:rPr>
              <a:t> </a:t>
            </a:r>
            <a:r>
              <a:rPr lang="en-GB" sz="2400" spc="240" dirty="0" err="1">
                <a:latin typeface="Verdana"/>
                <a:cs typeface="Verdana"/>
              </a:rPr>
              <a:t>m</a:t>
            </a:r>
            <a:r>
              <a:rPr lang="en-GB" sz="2400" spc="35" dirty="0" err="1">
                <a:latin typeface="Verdana"/>
                <a:cs typeface="Verdana"/>
              </a:rPr>
              <a:t>e</a:t>
            </a:r>
            <a:r>
              <a:rPr lang="en-GB" sz="2400" spc="-15" dirty="0" err="1">
                <a:latin typeface="Verdana"/>
                <a:cs typeface="Verdana"/>
              </a:rPr>
              <a:t>t</a:t>
            </a:r>
            <a:r>
              <a:rPr lang="en-GB" sz="2400" spc="60" dirty="0" err="1">
                <a:latin typeface="Verdana"/>
                <a:cs typeface="Verdana"/>
              </a:rPr>
              <a:t>o</a:t>
            </a:r>
            <a:r>
              <a:rPr lang="en-GB" sz="2400" spc="150" dirty="0" err="1">
                <a:latin typeface="Verdana"/>
                <a:cs typeface="Verdana"/>
              </a:rPr>
              <a:t>d</a:t>
            </a:r>
            <a:r>
              <a:rPr lang="en-GB" sz="2400" spc="35" dirty="0" err="1">
                <a:latin typeface="Verdana"/>
                <a:cs typeface="Verdana"/>
              </a:rPr>
              <a:t>e</a:t>
            </a:r>
            <a:r>
              <a:rPr lang="en-GB" sz="2400" spc="-215" dirty="0">
                <a:latin typeface="Verdana"/>
                <a:cs typeface="Verdana"/>
              </a:rPr>
              <a:t> </a:t>
            </a:r>
            <a:r>
              <a:rPr lang="en-GB" sz="2400" spc="150" dirty="0" err="1">
                <a:latin typeface="Verdana"/>
                <a:cs typeface="Verdana"/>
              </a:rPr>
              <a:t>p</a:t>
            </a:r>
            <a:r>
              <a:rPr lang="en-GB" sz="2400" spc="35" dirty="0" err="1">
                <a:latin typeface="Verdana"/>
                <a:cs typeface="Verdana"/>
              </a:rPr>
              <a:t>e</a:t>
            </a:r>
            <a:r>
              <a:rPr lang="en-GB" sz="2400" spc="125" dirty="0" err="1">
                <a:latin typeface="Verdana"/>
                <a:cs typeface="Verdana"/>
              </a:rPr>
              <a:t>n</a:t>
            </a:r>
            <a:r>
              <a:rPr lang="en-GB" sz="2400" spc="35" dirty="0" err="1">
                <a:latin typeface="Verdana"/>
                <a:cs typeface="Verdana"/>
              </a:rPr>
              <a:t>t</a:t>
            </a:r>
            <a:r>
              <a:rPr lang="en-GB" sz="2400" spc="-10" dirty="0" err="1">
                <a:latin typeface="Verdana"/>
                <a:cs typeface="Verdana"/>
              </a:rPr>
              <a:t>i</a:t>
            </a:r>
            <a:r>
              <a:rPr lang="en-GB" sz="2400" spc="125" dirty="0" err="1">
                <a:latin typeface="Verdana"/>
                <a:cs typeface="Verdana"/>
              </a:rPr>
              <a:t>n</a:t>
            </a:r>
            <a:r>
              <a:rPr lang="en-GB" sz="2400" spc="120" dirty="0" err="1">
                <a:latin typeface="Verdana"/>
                <a:cs typeface="Verdana"/>
              </a:rPr>
              <a:t>g</a:t>
            </a:r>
            <a:r>
              <a:rPr lang="en-GB" sz="2400" spc="120" dirty="0">
                <a:latin typeface="Verdana"/>
                <a:cs typeface="Verdana"/>
              </a:rPr>
              <a:t> </a:t>
            </a:r>
            <a:r>
              <a:rPr lang="en-GB" sz="2400" spc="150" dirty="0" err="1">
                <a:latin typeface="Verdana"/>
                <a:cs typeface="Verdana"/>
              </a:rPr>
              <a:t>d</a:t>
            </a:r>
            <a:r>
              <a:rPr lang="en-GB" sz="2400" spc="-15" dirty="0" err="1">
                <a:latin typeface="Verdana"/>
                <a:cs typeface="Verdana"/>
              </a:rPr>
              <a:t>a</a:t>
            </a:r>
            <a:r>
              <a:rPr lang="en-GB" sz="2400" spc="-10" dirty="0" err="1">
                <a:latin typeface="Verdana"/>
                <a:cs typeface="Verdana"/>
              </a:rPr>
              <a:t>l</a:t>
            </a:r>
            <a:r>
              <a:rPr lang="en-GB" sz="2400" spc="-15" dirty="0" err="1">
                <a:latin typeface="Verdana"/>
                <a:cs typeface="Verdana"/>
              </a:rPr>
              <a:t>a</a:t>
            </a:r>
            <a:r>
              <a:rPr lang="en-GB" sz="2400" spc="240" dirty="0" err="1">
                <a:latin typeface="Verdana"/>
                <a:cs typeface="Verdana"/>
              </a:rPr>
              <a:t>m</a:t>
            </a:r>
            <a:r>
              <a:rPr lang="en-GB" sz="2400" spc="-215" dirty="0">
                <a:latin typeface="Verdana"/>
                <a:cs typeface="Verdana"/>
              </a:rPr>
              <a:t> </a:t>
            </a:r>
            <a:r>
              <a:rPr lang="en-GB" sz="2400" spc="240" dirty="0" err="1">
                <a:latin typeface="Verdana"/>
                <a:cs typeface="Verdana"/>
              </a:rPr>
              <a:t>m</a:t>
            </a:r>
            <a:r>
              <a:rPr lang="en-GB" sz="2400" spc="35" dirty="0" err="1">
                <a:latin typeface="Verdana"/>
                <a:cs typeface="Verdana"/>
              </a:rPr>
              <a:t>e</a:t>
            </a:r>
            <a:r>
              <a:rPr lang="en-GB" sz="2400" spc="240" dirty="0" err="1">
                <a:latin typeface="Verdana"/>
                <a:cs typeface="Verdana"/>
              </a:rPr>
              <a:t>m</a:t>
            </a:r>
            <a:r>
              <a:rPr lang="en-GB" sz="2400" spc="-15" dirty="0" err="1">
                <a:latin typeface="Verdana"/>
                <a:cs typeface="Verdana"/>
              </a:rPr>
              <a:t>a</a:t>
            </a:r>
            <a:r>
              <a:rPr lang="en-GB" sz="2400" spc="-70" dirty="0" err="1">
                <a:latin typeface="Verdana"/>
                <a:cs typeface="Verdana"/>
              </a:rPr>
              <a:t>s</a:t>
            </a:r>
            <a:r>
              <a:rPr lang="en-GB" sz="2400" spc="35" dirty="0" err="1">
                <a:latin typeface="Verdana"/>
                <a:cs typeface="Verdana"/>
              </a:rPr>
              <a:t>t</a:t>
            </a:r>
            <a:r>
              <a:rPr lang="en-GB" sz="2400" spc="-10" dirty="0" err="1">
                <a:latin typeface="Verdana"/>
                <a:cs typeface="Verdana"/>
              </a:rPr>
              <a:t>i</a:t>
            </a:r>
            <a:r>
              <a:rPr lang="en-GB" sz="2400" spc="10" dirty="0" err="1">
                <a:latin typeface="Verdana"/>
                <a:cs typeface="Verdana"/>
              </a:rPr>
              <a:t>k</a:t>
            </a:r>
            <a:r>
              <a:rPr lang="en-GB" sz="2400" spc="-15" dirty="0" err="1">
                <a:latin typeface="Verdana"/>
                <a:cs typeface="Verdana"/>
              </a:rPr>
              <a:t>a</a:t>
            </a:r>
            <a:r>
              <a:rPr lang="en-GB" sz="2400" spc="125" dirty="0" err="1">
                <a:latin typeface="Verdana"/>
                <a:cs typeface="Verdana"/>
              </a:rPr>
              <a:t>n</a:t>
            </a:r>
            <a:r>
              <a:rPr lang="en-GB" sz="2400" spc="-215" dirty="0">
                <a:latin typeface="Verdana"/>
                <a:cs typeface="Verdana"/>
              </a:rPr>
              <a:t> </a:t>
            </a:r>
            <a:r>
              <a:rPr lang="en-GB" sz="2400" spc="10" dirty="0" err="1">
                <a:latin typeface="Verdana"/>
                <a:cs typeface="Verdana"/>
              </a:rPr>
              <a:t>k</a:t>
            </a:r>
            <a:r>
              <a:rPr lang="en-GB" sz="2400" spc="114" dirty="0" err="1">
                <a:latin typeface="Verdana"/>
                <a:cs typeface="Verdana"/>
              </a:rPr>
              <a:t>u</a:t>
            </a:r>
            <a:r>
              <a:rPr lang="en-GB" sz="2400" spc="-15" dirty="0" err="1">
                <a:latin typeface="Verdana"/>
                <a:cs typeface="Verdana"/>
              </a:rPr>
              <a:t>a</a:t>
            </a:r>
            <a:r>
              <a:rPr lang="en-GB" sz="2400" spc="-10" dirty="0" err="1">
                <a:latin typeface="Verdana"/>
                <a:cs typeface="Verdana"/>
              </a:rPr>
              <a:t>li</a:t>
            </a:r>
            <a:r>
              <a:rPr lang="en-GB" sz="2400" spc="35" dirty="0" err="1">
                <a:latin typeface="Verdana"/>
                <a:cs typeface="Verdana"/>
              </a:rPr>
              <a:t>t</a:t>
            </a:r>
            <a:r>
              <a:rPr lang="en-GB" sz="2400" spc="-15" dirty="0" err="1">
                <a:latin typeface="Verdana"/>
                <a:cs typeface="Verdana"/>
              </a:rPr>
              <a:t>a</a:t>
            </a:r>
            <a:r>
              <a:rPr lang="en-GB" sz="2400" spc="-70" dirty="0" err="1">
                <a:latin typeface="Verdana"/>
                <a:cs typeface="Verdana"/>
              </a:rPr>
              <a:t>s</a:t>
            </a:r>
            <a:r>
              <a:rPr lang="en-GB" sz="2400" spc="-215" dirty="0">
                <a:latin typeface="Verdana"/>
                <a:cs typeface="Verdana"/>
              </a:rPr>
              <a:t> </a:t>
            </a:r>
            <a:r>
              <a:rPr lang="en-GB" sz="2400" spc="150" dirty="0" err="1">
                <a:latin typeface="Verdana"/>
                <a:cs typeface="Verdana"/>
              </a:rPr>
              <a:t>p</a:t>
            </a:r>
            <a:r>
              <a:rPr lang="en-GB" sz="2400" spc="35" dirty="0" err="1">
                <a:latin typeface="Verdana"/>
                <a:cs typeface="Verdana"/>
              </a:rPr>
              <a:t>e</a:t>
            </a:r>
            <a:r>
              <a:rPr lang="en-GB" sz="2400" spc="-80" dirty="0" err="1">
                <a:latin typeface="Verdana"/>
                <a:cs typeface="Verdana"/>
              </a:rPr>
              <a:t>r</a:t>
            </a:r>
            <a:r>
              <a:rPr lang="en-GB" sz="2400" spc="-15" dirty="0" err="1">
                <a:latin typeface="Verdana"/>
                <a:cs typeface="Verdana"/>
              </a:rPr>
              <a:t>a</a:t>
            </a:r>
            <a:r>
              <a:rPr lang="en-GB" sz="2400" spc="125" dirty="0" err="1">
                <a:latin typeface="Verdana"/>
                <a:cs typeface="Verdana"/>
              </a:rPr>
              <a:t>n</a:t>
            </a:r>
            <a:r>
              <a:rPr lang="en-GB" sz="2400" spc="105" dirty="0" err="1">
                <a:latin typeface="Verdana"/>
                <a:cs typeface="Verdana"/>
              </a:rPr>
              <a:t>g</a:t>
            </a:r>
            <a:r>
              <a:rPr lang="en-GB" sz="2400" spc="75" dirty="0" err="1">
                <a:latin typeface="Verdana"/>
                <a:cs typeface="Verdana"/>
              </a:rPr>
              <a:t>k</a:t>
            </a:r>
            <a:r>
              <a:rPr lang="en-GB" sz="2400" spc="-15" dirty="0" err="1">
                <a:latin typeface="Verdana"/>
                <a:cs typeface="Verdana"/>
              </a:rPr>
              <a:t>a</a:t>
            </a:r>
            <a:r>
              <a:rPr lang="en-GB" sz="2400" spc="35" dirty="0" err="1">
                <a:latin typeface="Verdana"/>
                <a:cs typeface="Verdana"/>
              </a:rPr>
              <a:t>t</a:t>
            </a:r>
            <a:r>
              <a:rPr lang="en-GB" sz="2400" spc="-215" dirty="0">
                <a:latin typeface="Verdana"/>
                <a:cs typeface="Verdana"/>
              </a:rPr>
              <a:t> </a:t>
            </a:r>
            <a:r>
              <a:rPr lang="en-GB" sz="2400" spc="-10" dirty="0" err="1">
                <a:latin typeface="Verdana"/>
                <a:cs typeface="Verdana"/>
              </a:rPr>
              <a:t>l</a:t>
            </a:r>
            <a:r>
              <a:rPr lang="en-GB" sz="2400" spc="114" dirty="0" err="1">
                <a:latin typeface="Verdana"/>
                <a:cs typeface="Verdana"/>
              </a:rPr>
              <a:t>u</a:t>
            </a:r>
            <a:r>
              <a:rPr lang="en-GB" sz="2400" spc="125" dirty="0" err="1">
                <a:latin typeface="Verdana"/>
                <a:cs typeface="Verdana"/>
              </a:rPr>
              <a:t>n</a:t>
            </a:r>
            <a:r>
              <a:rPr lang="en-GB" sz="2400" spc="-15" dirty="0" err="1">
                <a:latin typeface="Verdana"/>
                <a:cs typeface="Verdana"/>
              </a:rPr>
              <a:t>a</a:t>
            </a:r>
            <a:r>
              <a:rPr lang="en-GB" sz="2400" spc="55" dirty="0" err="1">
                <a:latin typeface="Verdana"/>
                <a:cs typeface="Verdana"/>
              </a:rPr>
              <a:t>k</a:t>
            </a:r>
            <a:r>
              <a:rPr lang="en-GB" sz="2400" spc="-370" dirty="0">
                <a:latin typeface="Verdana"/>
                <a:cs typeface="Verdana"/>
              </a:rPr>
              <a:t>. </a:t>
            </a:r>
            <a:r>
              <a:rPr lang="en-GB" sz="2400" spc="325" dirty="0">
                <a:latin typeface="Verdana"/>
                <a:cs typeface="Verdana"/>
              </a:rPr>
              <a:t>W</a:t>
            </a:r>
            <a:r>
              <a:rPr lang="en-GB" sz="2400" spc="125" dirty="0">
                <a:latin typeface="Verdana"/>
                <a:cs typeface="Verdana"/>
              </a:rPr>
              <a:t>h</a:t>
            </a:r>
            <a:r>
              <a:rPr lang="en-GB" sz="2400" spc="-10" dirty="0">
                <a:latin typeface="Verdana"/>
                <a:cs typeface="Verdana"/>
              </a:rPr>
              <a:t>i</a:t>
            </a:r>
            <a:r>
              <a:rPr lang="en-GB" sz="2400" spc="-15" dirty="0">
                <a:latin typeface="Verdana"/>
                <a:cs typeface="Verdana"/>
              </a:rPr>
              <a:t>t</a:t>
            </a:r>
            <a:r>
              <a:rPr lang="en-GB" sz="2400" spc="35" dirty="0">
                <a:latin typeface="Verdana"/>
                <a:cs typeface="Verdana"/>
              </a:rPr>
              <a:t>e</a:t>
            </a:r>
            <a:r>
              <a:rPr lang="en-GB" sz="2400" spc="150" dirty="0">
                <a:latin typeface="Verdana"/>
                <a:cs typeface="Verdana"/>
              </a:rPr>
              <a:t>b</a:t>
            </a:r>
            <a:r>
              <a:rPr lang="en-GB" sz="2400" spc="10" dirty="0">
                <a:latin typeface="Verdana"/>
                <a:cs typeface="Verdana"/>
              </a:rPr>
              <a:t>o</a:t>
            </a:r>
            <a:r>
              <a:rPr lang="en-GB" sz="2400" spc="-130" dirty="0">
                <a:latin typeface="Verdana"/>
                <a:cs typeface="Verdana"/>
              </a:rPr>
              <a:t>x</a:t>
            </a:r>
            <a:r>
              <a:rPr lang="en-GB" sz="2400" spc="-215" dirty="0">
                <a:latin typeface="Verdana"/>
                <a:cs typeface="Verdana"/>
              </a:rPr>
              <a:t> </a:t>
            </a:r>
            <a:r>
              <a:rPr lang="en-GB" sz="2400" spc="-229" dirty="0">
                <a:latin typeface="Verdana"/>
                <a:cs typeface="Verdana"/>
              </a:rPr>
              <a:t>T</a:t>
            </a:r>
            <a:r>
              <a:rPr lang="en-GB" sz="2400" spc="35" dirty="0">
                <a:latin typeface="Verdana"/>
                <a:cs typeface="Verdana"/>
              </a:rPr>
              <a:t>e</a:t>
            </a:r>
            <a:r>
              <a:rPr lang="en-GB" sz="2400" spc="-70" dirty="0">
                <a:latin typeface="Verdana"/>
                <a:cs typeface="Verdana"/>
              </a:rPr>
              <a:t>s</a:t>
            </a:r>
            <a:r>
              <a:rPr lang="en-GB" sz="2400" spc="35" dirty="0">
                <a:latin typeface="Verdana"/>
                <a:cs typeface="Verdana"/>
              </a:rPr>
              <a:t>t</a:t>
            </a:r>
            <a:r>
              <a:rPr lang="en-GB" sz="2400" spc="-10" dirty="0">
                <a:latin typeface="Verdana"/>
                <a:cs typeface="Verdana"/>
              </a:rPr>
              <a:t>i</a:t>
            </a:r>
            <a:r>
              <a:rPr lang="en-GB" sz="2400" spc="125" dirty="0">
                <a:latin typeface="Verdana"/>
                <a:cs typeface="Verdana"/>
              </a:rPr>
              <a:t>n</a:t>
            </a:r>
            <a:r>
              <a:rPr lang="en-GB" sz="2400" spc="170" dirty="0">
                <a:latin typeface="Verdana"/>
                <a:cs typeface="Verdana"/>
              </a:rPr>
              <a:t>g</a:t>
            </a:r>
            <a:r>
              <a:rPr lang="en-GB" sz="2400" spc="-215" dirty="0">
                <a:latin typeface="Verdana"/>
                <a:cs typeface="Verdana"/>
              </a:rPr>
              <a:t> </a:t>
            </a:r>
            <a:r>
              <a:rPr lang="en-GB" sz="2400" spc="240" dirty="0" err="1">
                <a:latin typeface="Verdana"/>
                <a:cs typeface="Verdana"/>
              </a:rPr>
              <a:t>m</a:t>
            </a:r>
            <a:r>
              <a:rPr lang="en-GB" sz="2400" spc="35" dirty="0" err="1">
                <a:latin typeface="Verdana"/>
                <a:cs typeface="Verdana"/>
              </a:rPr>
              <a:t>e</a:t>
            </a:r>
            <a:r>
              <a:rPr lang="en-GB" sz="2400" spc="-10" dirty="0" err="1">
                <a:latin typeface="Verdana"/>
                <a:cs typeface="Verdana"/>
              </a:rPr>
              <a:t>li</a:t>
            </a:r>
            <a:r>
              <a:rPr lang="en-GB" sz="2400" spc="140" dirty="0" err="1">
                <a:latin typeface="Verdana"/>
                <a:cs typeface="Verdana"/>
              </a:rPr>
              <a:t>b</a:t>
            </a:r>
            <a:r>
              <a:rPr lang="en-GB" sz="2400" spc="-15" dirty="0" err="1">
                <a:latin typeface="Verdana"/>
                <a:cs typeface="Verdana"/>
              </a:rPr>
              <a:t>a</a:t>
            </a:r>
            <a:r>
              <a:rPr lang="en-GB" sz="2400" spc="35" dirty="0" err="1">
                <a:latin typeface="Verdana"/>
                <a:cs typeface="Verdana"/>
              </a:rPr>
              <a:t>t</a:t>
            </a:r>
            <a:r>
              <a:rPr lang="en-GB" sz="2400" spc="10" dirty="0" err="1">
                <a:latin typeface="Verdana"/>
                <a:cs typeface="Verdana"/>
              </a:rPr>
              <a:t>k</a:t>
            </a:r>
            <a:r>
              <a:rPr lang="en-GB" sz="2400" spc="-15" dirty="0" err="1">
                <a:latin typeface="Verdana"/>
                <a:cs typeface="Verdana"/>
              </a:rPr>
              <a:t>a</a:t>
            </a:r>
            <a:r>
              <a:rPr lang="en-GB" sz="2400" spc="125" dirty="0" err="1">
                <a:latin typeface="Verdana"/>
                <a:cs typeface="Verdana"/>
              </a:rPr>
              <a:t>n</a:t>
            </a:r>
            <a:r>
              <a:rPr lang="en-GB" sz="2400" spc="-215" dirty="0">
                <a:latin typeface="Verdana"/>
                <a:cs typeface="Verdana"/>
              </a:rPr>
              <a:t> </a:t>
            </a:r>
            <a:r>
              <a:rPr lang="en-GB" sz="2400" spc="150" dirty="0" err="1">
                <a:latin typeface="Verdana"/>
                <a:cs typeface="Verdana"/>
              </a:rPr>
              <a:t>p</a:t>
            </a:r>
            <a:r>
              <a:rPr lang="en-GB" sz="2400" spc="35" dirty="0" err="1">
                <a:latin typeface="Verdana"/>
                <a:cs typeface="Verdana"/>
              </a:rPr>
              <a:t>e</a:t>
            </a:r>
            <a:r>
              <a:rPr lang="en-GB" sz="2400" spc="240" dirty="0" err="1">
                <a:latin typeface="Verdana"/>
                <a:cs typeface="Verdana"/>
              </a:rPr>
              <a:t>m</a:t>
            </a:r>
            <a:r>
              <a:rPr lang="en-GB" sz="2400" spc="35" dirty="0" err="1">
                <a:latin typeface="Verdana"/>
                <a:cs typeface="Verdana"/>
              </a:rPr>
              <a:t>e</a:t>
            </a:r>
            <a:r>
              <a:rPr lang="en-GB" sz="2400" spc="-75" dirty="0" err="1">
                <a:latin typeface="Verdana"/>
                <a:cs typeface="Verdana"/>
              </a:rPr>
              <a:t>r</a:t>
            </a:r>
            <a:r>
              <a:rPr lang="en-GB" sz="2400" spc="-10" dirty="0" err="1">
                <a:latin typeface="Verdana"/>
                <a:cs typeface="Verdana"/>
              </a:rPr>
              <a:t>i</a:t>
            </a:r>
            <a:r>
              <a:rPr lang="en-GB" sz="2400" spc="-5" dirty="0" err="1">
                <a:latin typeface="Verdana"/>
                <a:cs typeface="Verdana"/>
              </a:rPr>
              <a:t>k</a:t>
            </a:r>
            <a:r>
              <a:rPr lang="en-GB" sz="2400" spc="-70" dirty="0" err="1">
                <a:latin typeface="Verdana"/>
                <a:cs typeface="Verdana"/>
              </a:rPr>
              <a:t>s</a:t>
            </a:r>
            <a:r>
              <a:rPr lang="en-GB" sz="2400" spc="-15" dirty="0" err="1">
                <a:latin typeface="Verdana"/>
                <a:cs typeface="Verdana"/>
              </a:rPr>
              <a:t>aa</a:t>
            </a:r>
            <a:r>
              <a:rPr lang="en-GB" sz="2400" spc="85" dirty="0" err="1">
                <a:latin typeface="Verdana"/>
                <a:cs typeface="Verdana"/>
              </a:rPr>
              <a:t>n</a:t>
            </a:r>
            <a:r>
              <a:rPr lang="en-GB" sz="2400" spc="85" dirty="0">
                <a:latin typeface="Verdana"/>
                <a:cs typeface="Verdana"/>
              </a:rPr>
              <a:t>  </a:t>
            </a:r>
            <a:r>
              <a:rPr lang="en-GB" sz="2400" spc="20" dirty="0">
                <a:latin typeface="Verdana"/>
                <a:cs typeface="Verdana"/>
              </a:rPr>
              <a:t>internal </a:t>
            </a:r>
            <a:r>
              <a:rPr lang="en-GB" sz="2400" spc="55" dirty="0" err="1">
                <a:latin typeface="Verdana"/>
                <a:cs typeface="Verdana"/>
              </a:rPr>
              <a:t>kode</a:t>
            </a:r>
            <a:r>
              <a:rPr lang="en-GB" sz="2400" spc="55" dirty="0">
                <a:latin typeface="Verdana"/>
                <a:cs typeface="Verdana"/>
              </a:rPr>
              <a:t> </a:t>
            </a:r>
            <a:r>
              <a:rPr lang="en-GB" sz="2400" dirty="0" err="1">
                <a:latin typeface="Verdana"/>
                <a:cs typeface="Verdana"/>
              </a:rPr>
              <a:t>sumber</a:t>
            </a:r>
            <a:r>
              <a:rPr lang="en-GB" sz="2400" dirty="0">
                <a:latin typeface="Verdana"/>
                <a:cs typeface="Verdana"/>
              </a:rPr>
              <a:t>, </a:t>
            </a:r>
            <a:r>
              <a:rPr lang="en-GB" sz="2400" spc="30" dirty="0" err="1">
                <a:latin typeface="Verdana"/>
                <a:cs typeface="Verdana"/>
              </a:rPr>
              <a:t>sementara</a:t>
            </a:r>
            <a:r>
              <a:rPr lang="en-GB" sz="2400" spc="30" dirty="0">
                <a:latin typeface="Verdana"/>
                <a:cs typeface="Verdana"/>
              </a:rPr>
              <a:t> </a:t>
            </a:r>
            <a:r>
              <a:rPr lang="en-GB" sz="2400" spc="80" dirty="0">
                <a:latin typeface="Verdana"/>
                <a:cs typeface="Verdana"/>
              </a:rPr>
              <a:t>Unit </a:t>
            </a:r>
            <a:r>
              <a:rPr lang="en-GB" sz="2400" spc="-60" dirty="0">
                <a:latin typeface="Verdana"/>
                <a:cs typeface="Verdana"/>
              </a:rPr>
              <a:t>Test </a:t>
            </a:r>
            <a:r>
              <a:rPr lang="en-GB" sz="2400" spc="-55" dirty="0">
                <a:latin typeface="Verdana"/>
                <a:cs typeface="Verdana"/>
              </a:rPr>
              <a:t> </a:t>
            </a:r>
            <a:r>
              <a:rPr lang="en-GB" sz="2400" spc="150" dirty="0" err="1">
                <a:latin typeface="Verdana"/>
                <a:cs typeface="Verdana"/>
              </a:rPr>
              <a:t>b</a:t>
            </a:r>
            <a:r>
              <a:rPr lang="en-GB" sz="2400" spc="35" dirty="0" err="1">
                <a:latin typeface="Verdana"/>
                <a:cs typeface="Verdana"/>
              </a:rPr>
              <a:t>e</a:t>
            </a:r>
            <a:r>
              <a:rPr lang="en-GB" sz="2400" spc="-55" dirty="0" err="1">
                <a:latin typeface="Verdana"/>
                <a:cs typeface="Verdana"/>
              </a:rPr>
              <a:t>r</a:t>
            </a:r>
            <a:r>
              <a:rPr lang="en-GB" sz="2400" spc="-50" dirty="0" err="1">
                <a:latin typeface="Verdana"/>
                <a:cs typeface="Verdana"/>
              </a:rPr>
              <a:t>f</a:t>
            </a:r>
            <a:r>
              <a:rPr lang="en-GB" sz="2400" spc="60" dirty="0" err="1">
                <a:latin typeface="Verdana"/>
                <a:cs typeface="Verdana"/>
              </a:rPr>
              <a:t>o</a:t>
            </a:r>
            <a:r>
              <a:rPr lang="en-GB" sz="2400" spc="10" dirty="0" err="1">
                <a:latin typeface="Verdana"/>
                <a:cs typeface="Verdana"/>
              </a:rPr>
              <a:t>k</a:t>
            </a:r>
            <a:r>
              <a:rPr lang="en-GB" sz="2400" spc="20" dirty="0" err="1">
                <a:latin typeface="Verdana"/>
                <a:cs typeface="Verdana"/>
              </a:rPr>
              <a:t>us</a:t>
            </a:r>
            <a:r>
              <a:rPr lang="en-GB" sz="2400" spc="-215" dirty="0">
                <a:latin typeface="Verdana"/>
                <a:cs typeface="Verdana"/>
              </a:rPr>
              <a:t> </a:t>
            </a:r>
            <a:r>
              <a:rPr lang="en-GB" sz="2400" spc="140" dirty="0">
                <a:latin typeface="Verdana"/>
                <a:cs typeface="Verdana"/>
              </a:rPr>
              <a:t>p</a:t>
            </a:r>
            <a:r>
              <a:rPr lang="en-GB" sz="2400" spc="-15" dirty="0">
                <a:latin typeface="Verdana"/>
                <a:cs typeface="Verdana"/>
              </a:rPr>
              <a:t>a</a:t>
            </a:r>
            <a:r>
              <a:rPr lang="en-GB" sz="2400" spc="150" dirty="0">
                <a:latin typeface="Verdana"/>
                <a:cs typeface="Verdana"/>
              </a:rPr>
              <a:t>d</a:t>
            </a:r>
            <a:r>
              <a:rPr lang="en-GB" sz="2400" spc="-15" dirty="0">
                <a:latin typeface="Verdana"/>
                <a:cs typeface="Verdana"/>
              </a:rPr>
              <a:t>a</a:t>
            </a:r>
            <a:r>
              <a:rPr lang="en-GB" sz="2400" spc="-215" dirty="0"/>
              <a:t> </a:t>
            </a:r>
            <a:r>
              <a:rPr lang="en-GB" sz="2400" spc="150" dirty="0" err="1">
                <a:latin typeface="Verdana"/>
                <a:cs typeface="Verdana"/>
              </a:rPr>
              <a:t>p</a:t>
            </a:r>
            <a:r>
              <a:rPr lang="en-GB" sz="2400" spc="35" dirty="0" err="1">
                <a:latin typeface="Verdana"/>
                <a:cs typeface="Verdana"/>
              </a:rPr>
              <a:t>e</a:t>
            </a:r>
            <a:r>
              <a:rPr lang="en-GB" sz="2400" spc="125" dirty="0" err="1">
                <a:latin typeface="Verdana"/>
                <a:cs typeface="Verdana"/>
              </a:rPr>
              <a:t>n</a:t>
            </a:r>
            <a:r>
              <a:rPr lang="en-GB" sz="2400" spc="140" dirty="0" err="1">
                <a:latin typeface="Verdana"/>
                <a:cs typeface="Verdana"/>
              </a:rPr>
              <a:t>gu</a:t>
            </a:r>
            <a:r>
              <a:rPr lang="en-GB" sz="2400" spc="-170" dirty="0" err="1">
                <a:latin typeface="Verdana"/>
                <a:cs typeface="Verdana"/>
              </a:rPr>
              <a:t>j</a:t>
            </a:r>
            <a:r>
              <a:rPr lang="en-GB" sz="2400" spc="-10" dirty="0" err="1">
                <a:latin typeface="Verdana"/>
                <a:cs typeface="Verdana"/>
              </a:rPr>
              <a:t>i</a:t>
            </a:r>
            <a:r>
              <a:rPr lang="en-GB" sz="2400" spc="-15" dirty="0" err="1">
                <a:latin typeface="Verdana"/>
                <a:cs typeface="Verdana"/>
              </a:rPr>
              <a:t>a</a:t>
            </a:r>
            <a:r>
              <a:rPr lang="en-GB" sz="2400" spc="125" dirty="0" err="1">
                <a:latin typeface="Verdana"/>
                <a:cs typeface="Verdana"/>
              </a:rPr>
              <a:t>n</a:t>
            </a:r>
            <a:r>
              <a:rPr lang="en-GB" sz="2400" spc="-215" dirty="0">
                <a:latin typeface="Verdana"/>
                <a:cs typeface="Verdana"/>
              </a:rPr>
              <a:t> </a:t>
            </a:r>
            <a:r>
              <a:rPr lang="en-GB" sz="2400" spc="-20" dirty="0" err="1">
                <a:latin typeface="Verdana"/>
                <a:cs typeface="Verdana"/>
              </a:rPr>
              <a:t>k</a:t>
            </a:r>
            <a:r>
              <a:rPr lang="en-GB" sz="2400" spc="60" dirty="0" err="1">
                <a:latin typeface="Verdana"/>
                <a:cs typeface="Verdana"/>
              </a:rPr>
              <a:t>o</a:t>
            </a:r>
            <a:r>
              <a:rPr lang="en-GB" sz="2400" spc="195" dirty="0" err="1">
                <a:latin typeface="Verdana"/>
                <a:cs typeface="Verdana"/>
              </a:rPr>
              <a:t>mp</a:t>
            </a:r>
            <a:r>
              <a:rPr lang="en-GB" sz="2400" spc="60" dirty="0" err="1">
                <a:latin typeface="Verdana"/>
                <a:cs typeface="Verdana"/>
              </a:rPr>
              <a:t>o</a:t>
            </a:r>
            <a:r>
              <a:rPr lang="en-GB" sz="2400" spc="125" dirty="0" err="1">
                <a:latin typeface="Verdana"/>
                <a:cs typeface="Verdana"/>
              </a:rPr>
              <a:t>n</a:t>
            </a:r>
            <a:r>
              <a:rPr lang="en-GB" sz="2400" spc="35" dirty="0" err="1">
                <a:latin typeface="Verdana"/>
                <a:cs typeface="Verdana"/>
              </a:rPr>
              <a:t>e</a:t>
            </a:r>
            <a:r>
              <a:rPr lang="en-GB" sz="2400" spc="125" dirty="0" err="1">
                <a:latin typeface="Verdana"/>
                <a:cs typeface="Verdana"/>
              </a:rPr>
              <a:t>n</a:t>
            </a:r>
            <a:r>
              <a:rPr lang="en-GB" sz="2400" spc="-215" dirty="0">
                <a:latin typeface="Verdana"/>
                <a:cs typeface="Verdana"/>
              </a:rPr>
              <a:t> </a:t>
            </a:r>
            <a:r>
              <a:rPr lang="en-GB" sz="2400" spc="-10" dirty="0" err="1">
                <a:latin typeface="Verdana"/>
                <a:cs typeface="Verdana"/>
              </a:rPr>
              <a:t>i</a:t>
            </a:r>
            <a:r>
              <a:rPr lang="en-GB" sz="2400" spc="125" dirty="0" err="1">
                <a:latin typeface="Verdana"/>
                <a:cs typeface="Verdana"/>
              </a:rPr>
              <a:t>n</a:t>
            </a:r>
            <a:r>
              <a:rPr lang="en-GB" sz="2400" spc="150" dirty="0" err="1">
                <a:latin typeface="Verdana"/>
                <a:cs typeface="Verdana"/>
              </a:rPr>
              <a:t>d</a:t>
            </a:r>
            <a:r>
              <a:rPr lang="en-GB" sz="2400" spc="-10" dirty="0" err="1">
                <a:latin typeface="Verdana"/>
                <a:cs typeface="Verdana"/>
              </a:rPr>
              <a:t>i</a:t>
            </a:r>
            <a:r>
              <a:rPr lang="en-GB" sz="2400" spc="-110" dirty="0" err="1">
                <a:latin typeface="Verdana"/>
                <a:cs typeface="Verdana"/>
              </a:rPr>
              <a:t>v</a:t>
            </a:r>
            <a:r>
              <a:rPr lang="en-GB" sz="2400" spc="-10" dirty="0" err="1">
                <a:latin typeface="Verdana"/>
                <a:cs typeface="Verdana"/>
              </a:rPr>
              <a:t>i</a:t>
            </a:r>
            <a:r>
              <a:rPr lang="en-GB" sz="2400" spc="150" dirty="0" err="1">
                <a:latin typeface="Verdana"/>
                <a:cs typeface="Verdana"/>
              </a:rPr>
              <a:t>d</a:t>
            </a:r>
            <a:r>
              <a:rPr lang="en-GB" sz="2400" spc="114" dirty="0" err="1">
                <a:latin typeface="Verdana"/>
                <a:cs typeface="Verdana"/>
              </a:rPr>
              <a:t>u</a:t>
            </a:r>
            <a:r>
              <a:rPr lang="en-GB" sz="2400" spc="-370" dirty="0">
                <a:latin typeface="Verdana"/>
                <a:cs typeface="Verdana"/>
              </a:rPr>
              <a:t>.</a:t>
            </a:r>
            <a:r>
              <a:rPr lang="en-GB" sz="2400" dirty="0"/>
              <a:t> </a:t>
            </a:r>
            <a:r>
              <a:rPr lang="en-GB" sz="2400" spc="100" dirty="0" err="1">
                <a:latin typeface="Verdana"/>
                <a:cs typeface="Verdana"/>
              </a:rPr>
              <a:t>Dengan</a:t>
            </a:r>
            <a:r>
              <a:rPr lang="en-GB" sz="2400" spc="100" dirty="0">
                <a:latin typeface="Verdana"/>
                <a:cs typeface="Verdana"/>
              </a:rPr>
              <a:t> </a:t>
            </a:r>
            <a:r>
              <a:rPr lang="en-GB" sz="2400" spc="105" dirty="0" err="1">
                <a:latin typeface="Verdana"/>
                <a:cs typeface="Verdana"/>
              </a:rPr>
              <a:t>menggabungkan</a:t>
            </a:r>
            <a:r>
              <a:rPr lang="en-GB" sz="2400" spc="105" dirty="0">
                <a:latin typeface="Verdana"/>
                <a:cs typeface="Verdana"/>
              </a:rPr>
              <a:t> </a:t>
            </a:r>
            <a:r>
              <a:rPr lang="en-GB" sz="2400" spc="50" dirty="0" err="1">
                <a:latin typeface="Verdana"/>
                <a:cs typeface="Verdana"/>
              </a:rPr>
              <a:t>kedua</a:t>
            </a:r>
            <a:r>
              <a:rPr lang="en-GB" sz="2400" spc="50" dirty="0">
                <a:latin typeface="Verdana"/>
                <a:cs typeface="Verdana"/>
              </a:rPr>
              <a:t> </a:t>
            </a:r>
            <a:r>
              <a:rPr lang="en-GB" sz="2400" spc="85" dirty="0" err="1">
                <a:latin typeface="Verdana"/>
                <a:cs typeface="Verdana"/>
              </a:rPr>
              <a:t>metode</a:t>
            </a:r>
            <a:r>
              <a:rPr lang="en-GB" sz="2400" spc="85" dirty="0">
                <a:latin typeface="Verdana"/>
                <a:cs typeface="Verdana"/>
              </a:rPr>
              <a:t> </a:t>
            </a:r>
            <a:r>
              <a:rPr lang="en-GB" sz="2400" spc="-65" dirty="0" err="1">
                <a:latin typeface="Verdana"/>
                <a:cs typeface="Verdana"/>
              </a:rPr>
              <a:t>ini</a:t>
            </a:r>
            <a:r>
              <a:rPr lang="en-GB" sz="2400" spc="-65" dirty="0">
                <a:latin typeface="Verdana"/>
                <a:cs typeface="Verdana"/>
              </a:rPr>
              <a:t>, </a:t>
            </a:r>
            <a:r>
              <a:rPr lang="en-GB" sz="2400" spc="-60" dirty="0">
                <a:latin typeface="Verdana"/>
                <a:cs typeface="Verdana"/>
              </a:rPr>
              <a:t> </a:t>
            </a:r>
            <a:r>
              <a:rPr lang="en-GB" sz="2400" spc="45" dirty="0" err="1">
                <a:latin typeface="Verdana"/>
                <a:cs typeface="Verdana"/>
              </a:rPr>
              <a:t>perangkat</a:t>
            </a:r>
            <a:r>
              <a:rPr lang="en-GB" sz="2400" spc="-215" dirty="0">
                <a:latin typeface="Verdana"/>
                <a:cs typeface="Verdana"/>
              </a:rPr>
              <a:t> </a:t>
            </a:r>
            <a:r>
              <a:rPr lang="en-GB" sz="2400" spc="50" dirty="0" err="1">
                <a:latin typeface="Verdana"/>
                <a:cs typeface="Verdana"/>
              </a:rPr>
              <a:t>lunak</a:t>
            </a:r>
            <a:r>
              <a:rPr lang="en-GB" sz="2400" spc="-215" dirty="0">
                <a:latin typeface="Verdana"/>
                <a:cs typeface="Verdana"/>
              </a:rPr>
              <a:t> </a:t>
            </a:r>
            <a:r>
              <a:rPr lang="en-GB" sz="2400" spc="60" dirty="0" err="1">
                <a:latin typeface="Verdana"/>
                <a:cs typeface="Verdana"/>
              </a:rPr>
              <a:t>dapat</a:t>
            </a:r>
            <a:r>
              <a:rPr lang="en-GB" sz="2400" spc="-210" dirty="0">
                <a:latin typeface="Verdana"/>
                <a:cs typeface="Verdana"/>
              </a:rPr>
              <a:t> </a:t>
            </a:r>
            <a:r>
              <a:rPr lang="en-GB" sz="2400" spc="15" dirty="0" err="1">
                <a:latin typeface="Verdana"/>
                <a:cs typeface="Verdana"/>
              </a:rPr>
              <a:t>diuji</a:t>
            </a:r>
            <a:r>
              <a:rPr lang="en-GB" sz="2400" spc="-215" dirty="0">
                <a:latin typeface="Verdana"/>
                <a:cs typeface="Verdana"/>
              </a:rPr>
              <a:t> </a:t>
            </a:r>
            <a:r>
              <a:rPr lang="en-GB" sz="2400" spc="-5" dirty="0" err="1">
                <a:latin typeface="Verdana"/>
                <a:cs typeface="Verdana"/>
              </a:rPr>
              <a:t>secara</a:t>
            </a:r>
            <a:r>
              <a:rPr lang="en-GB" sz="2400" spc="-210" dirty="0">
                <a:latin typeface="Verdana"/>
                <a:cs typeface="Verdana"/>
              </a:rPr>
              <a:t> </a:t>
            </a:r>
            <a:r>
              <a:rPr lang="en-GB" sz="2400" spc="15" dirty="0" err="1">
                <a:latin typeface="Verdana"/>
                <a:cs typeface="Verdana"/>
              </a:rPr>
              <a:t>menyeluruh</a:t>
            </a:r>
            <a:r>
              <a:rPr lang="en-GB" sz="2400" spc="15" dirty="0">
                <a:latin typeface="Verdana"/>
                <a:cs typeface="Verdana"/>
              </a:rPr>
              <a:t>,</a:t>
            </a:r>
            <a:endParaRPr lang="en-GB" sz="2400" dirty="0">
              <a:latin typeface="Verdana"/>
              <a:cs typeface="Verdana"/>
            </a:endParaRPr>
          </a:p>
          <a:p>
            <a:pPr algn="just">
              <a:lnSpc>
                <a:spcPct val="100000"/>
              </a:lnSpc>
              <a:spcBef>
                <a:spcPts val="585"/>
              </a:spcBef>
            </a:pPr>
            <a:r>
              <a:rPr lang="en-GB" sz="2400" spc="70" dirty="0" err="1">
                <a:latin typeface="Verdana"/>
                <a:cs typeface="Verdana"/>
              </a:rPr>
              <a:t>meningkatkan</a:t>
            </a:r>
            <a:r>
              <a:rPr lang="en-GB" sz="2400" spc="-215" dirty="0">
                <a:latin typeface="Verdana"/>
                <a:cs typeface="Verdana"/>
              </a:rPr>
              <a:t> </a:t>
            </a:r>
            <a:r>
              <a:rPr lang="en-GB" sz="2400" spc="5" dirty="0" err="1">
                <a:latin typeface="Verdana"/>
                <a:cs typeface="Verdana"/>
              </a:rPr>
              <a:t>kualitas</a:t>
            </a:r>
            <a:r>
              <a:rPr lang="en-GB" sz="2400" spc="-215" dirty="0">
                <a:latin typeface="Verdana"/>
                <a:cs typeface="Verdana"/>
              </a:rPr>
              <a:t> </a:t>
            </a:r>
            <a:r>
              <a:rPr lang="en-GB" sz="2400" spc="85" dirty="0">
                <a:latin typeface="Verdana"/>
                <a:cs typeface="Verdana"/>
              </a:rPr>
              <a:t>dan</a:t>
            </a:r>
            <a:r>
              <a:rPr lang="en-GB" sz="2400" spc="-215" dirty="0">
                <a:latin typeface="Verdana"/>
                <a:cs typeface="Verdana"/>
              </a:rPr>
              <a:t> </a:t>
            </a:r>
            <a:r>
              <a:rPr lang="en-GB" sz="2400" spc="-10" dirty="0" err="1">
                <a:latin typeface="Verdana"/>
                <a:cs typeface="Verdana"/>
              </a:rPr>
              <a:t>keandalannya</a:t>
            </a:r>
            <a:r>
              <a:rPr lang="en-GB" sz="2400" spc="-10" dirty="0">
                <a:latin typeface="Verdana"/>
                <a:cs typeface="Verdana"/>
              </a:rPr>
              <a:t>.</a:t>
            </a:r>
            <a:endParaRPr lang="en-GB" sz="2400" dirty="0">
              <a:latin typeface="Verdana"/>
              <a:cs typeface="Verdana"/>
            </a:endParaRPr>
          </a:p>
          <a:p>
            <a:pPr algn="just"/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3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n-GB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83412" y="2433485"/>
            <a:ext cx="292100" cy="2889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62489" y="2160276"/>
            <a:ext cx="4399915" cy="68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18410" algn="l"/>
              </a:tabLst>
            </a:pPr>
            <a:r>
              <a:rPr lang="en-GB" sz="4300" spc="265">
                <a:solidFill>
                  <a:srgbClr val="FFFFFF"/>
                </a:solidFill>
              </a:rPr>
              <a:t>W</a:t>
            </a:r>
            <a:r>
              <a:rPr lang="en-GB" sz="4300" spc="60">
                <a:solidFill>
                  <a:srgbClr val="FFFFFF"/>
                </a:solidFill>
              </a:rPr>
              <a:t>h</a:t>
            </a:r>
            <a:r>
              <a:rPr lang="en-GB" sz="4300" spc="65">
                <a:solidFill>
                  <a:srgbClr val="FFFFFF"/>
                </a:solidFill>
              </a:rPr>
              <a:t>i</a:t>
            </a:r>
            <a:r>
              <a:rPr lang="en-GB" sz="4300" spc="-215">
                <a:solidFill>
                  <a:srgbClr val="FFFFFF"/>
                </a:solidFill>
              </a:rPr>
              <a:t>t</a:t>
            </a:r>
            <a:r>
              <a:rPr lang="en-GB" sz="4300" spc="-310">
                <a:solidFill>
                  <a:srgbClr val="FFFFFF"/>
                </a:solidFill>
              </a:rPr>
              <a:t>e</a:t>
            </a:r>
            <a:r>
              <a:rPr lang="en-GB" sz="4300" spc="10">
                <a:solidFill>
                  <a:srgbClr val="FFFFFF"/>
                </a:solidFill>
              </a:rPr>
              <a:t>b</a:t>
            </a:r>
            <a:r>
              <a:rPr lang="en-GB" sz="4300" spc="-5">
                <a:solidFill>
                  <a:srgbClr val="FFFFFF"/>
                </a:solidFill>
              </a:rPr>
              <a:t>o</a:t>
            </a:r>
            <a:r>
              <a:rPr lang="en-GB" sz="4300">
                <a:solidFill>
                  <a:srgbClr val="FFFFFF"/>
                </a:solidFill>
              </a:rPr>
              <a:t>	</a:t>
            </a:r>
            <a:r>
              <a:rPr lang="en-GB" sz="4300" spc="60">
                <a:solidFill>
                  <a:srgbClr val="FFFFFF"/>
                </a:solidFill>
              </a:rPr>
              <a:t>T</a:t>
            </a:r>
            <a:r>
              <a:rPr lang="en-GB" sz="4300" spc="-310">
                <a:solidFill>
                  <a:srgbClr val="FFFFFF"/>
                </a:solidFill>
              </a:rPr>
              <a:t>e</a:t>
            </a:r>
            <a:r>
              <a:rPr lang="en-GB" sz="4300" spc="130">
                <a:solidFill>
                  <a:srgbClr val="FFFFFF"/>
                </a:solidFill>
              </a:rPr>
              <a:t>s</a:t>
            </a:r>
            <a:r>
              <a:rPr lang="en-GB" sz="4300" spc="-200">
                <a:solidFill>
                  <a:srgbClr val="FFFFFF"/>
                </a:solidFill>
              </a:rPr>
              <a:t>t</a:t>
            </a:r>
            <a:r>
              <a:rPr lang="en-GB" sz="4300" spc="65">
                <a:solidFill>
                  <a:srgbClr val="FFFFFF"/>
                </a:solidFill>
              </a:rPr>
              <a:t>in</a:t>
            </a:r>
            <a:r>
              <a:rPr lang="en-GB" sz="4300" spc="220">
                <a:solidFill>
                  <a:srgbClr val="FFFFFF"/>
                </a:solidFill>
              </a:rPr>
              <a:t>g</a:t>
            </a:r>
            <a:endParaRPr lang="en-GB" sz="43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83412" y="2433485"/>
            <a:ext cx="292100" cy="2889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62489" y="3473450"/>
            <a:ext cx="5604510" cy="42221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lang="en-GB" sz="2450" spc="325" dirty="0">
                <a:solidFill>
                  <a:schemeClr val="bg1"/>
                </a:solidFill>
                <a:latin typeface="Verdana"/>
                <a:cs typeface="Verdana"/>
              </a:rPr>
              <a:t>W</a:t>
            </a:r>
            <a:r>
              <a:rPr lang="en-GB" sz="2450" spc="125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lang="en-GB" sz="245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lang="en-GB" sz="2450" spc="-1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lang="en-GB" sz="245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GB" sz="2450" spc="150" dirty="0">
                <a:solidFill>
                  <a:schemeClr val="bg1"/>
                </a:solidFill>
                <a:latin typeface="Verdana"/>
                <a:cs typeface="Verdana"/>
              </a:rPr>
              <a:t>b</a:t>
            </a:r>
            <a:r>
              <a:rPr lang="en-GB" sz="245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lang="en-GB" sz="2450" spc="-130" dirty="0">
                <a:solidFill>
                  <a:schemeClr val="bg1"/>
                </a:solidFill>
                <a:latin typeface="Verdana"/>
                <a:cs typeface="Verdana"/>
              </a:rPr>
              <a:t>x</a:t>
            </a:r>
            <a:r>
              <a:rPr lang="en-GB" sz="245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GB" sz="2450" spc="-229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lang="en-GB" sz="245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GB" sz="2450" spc="-7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lang="en-GB" sz="2450" spc="3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lang="en-GB" sz="245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lang="en-GB" sz="245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lang="en-GB" sz="2450" spc="170" dirty="0">
                <a:solidFill>
                  <a:schemeClr val="bg1"/>
                </a:solidFill>
                <a:latin typeface="Verdana"/>
                <a:cs typeface="Verdana"/>
              </a:rPr>
              <a:t>g</a:t>
            </a:r>
            <a:r>
              <a:rPr lang="en-GB" sz="245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GB" sz="2450" spc="240" dirty="0" err="1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GB" sz="2450" spc="-10" dirty="0" err="1">
                <a:solidFill>
                  <a:schemeClr val="bg1"/>
                </a:solidFill>
                <a:latin typeface="Verdana"/>
                <a:cs typeface="Verdana"/>
              </a:rPr>
              <a:t>li</a:t>
            </a:r>
            <a:r>
              <a:rPr lang="en-GB" sz="2450" spc="140" dirty="0" err="1">
                <a:solidFill>
                  <a:schemeClr val="bg1"/>
                </a:solidFill>
                <a:latin typeface="Verdana"/>
                <a:cs typeface="Verdana"/>
              </a:rPr>
              <a:t>b</a:t>
            </a:r>
            <a:r>
              <a:rPr lang="en-GB" sz="2450" spc="-15" dirty="0" err="1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lang="en-GB" sz="2450" spc="10" dirty="0" err="1">
                <a:solidFill>
                  <a:schemeClr val="bg1"/>
                </a:solidFill>
                <a:latin typeface="Verdana"/>
                <a:cs typeface="Verdana"/>
              </a:rPr>
              <a:t>k</a:t>
            </a:r>
            <a:r>
              <a:rPr lang="en-GB" sz="2450" spc="-15" dirty="0" err="1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450" spc="85" dirty="0" err="1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lang="en-GB" sz="2450" spc="85" dirty="0">
                <a:solidFill>
                  <a:schemeClr val="bg1"/>
                </a:solidFill>
                <a:latin typeface="Verdana"/>
                <a:cs typeface="Verdana"/>
              </a:rPr>
              <a:t>  </a:t>
            </a:r>
            <a:r>
              <a:rPr lang="en-GB" sz="2450" spc="150" dirty="0" err="1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GB" sz="2450" spc="240" dirty="0" err="1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GB" sz="2450" spc="-75" dirty="0" err="1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lang="en-GB" sz="2450" spc="-10" dirty="0" err="1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lang="en-GB" sz="2450" spc="-5" dirty="0" err="1">
                <a:solidFill>
                  <a:schemeClr val="bg1"/>
                </a:solidFill>
                <a:latin typeface="Verdana"/>
                <a:cs typeface="Verdana"/>
              </a:rPr>
              <a:t>k</a:t>
            </a:r>
            <a:r>
              <a:rPr lang="en-GB" sz="2450" spc="-70" dirty="0" err="1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lang="en-GB" sz="2450" spc="-15" dirty="0" err="1">
                <a:solidFill>
                  <a:schemeClr val="bg1"/>
                </a:solidFill>
                <a:latin typeface="Verdana"/>
                <a:cs typeface="Verdana"/>
              </a:rPr>
              <a:t>aa</a:t>
            </a:r>
            <a:r>
              <a:rPr lang="en-GB" sz="2450" spc="125" dirty="0" err="1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lang="en-GB" sz="245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GB" sz="245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lang="en-GB" sz="245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lang="en-GB" sz="2450" spc="-1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lang="en-GB" sz="245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GB" sz="2450" spc="-7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lang="en-GB" sz="245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lang="en-GB" sz="245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450" spc="-10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lang="en-GB" sz="245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GB" sz="2450" spc="-20" dirty="0" err="1">
                <a:solidFill>
                  <a:schemeClr val="bg1"/>
                </a:solidFill>
                <a:latin typeface="Verdana"/>
                <a:cs typeface="Verdana"/>
              </a:rPr>
              <a:t>k</a:t>
            </a:r>
            <a:r>
              <a:rPr lang="en-GB" sz="2450" spc="60" dirty="0" err="1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lang="en-GB" sz="2450" spc="150" dirty="0" err="1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GB" sz="245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GB" sz="2450" spc="-70" dirty="0" err="1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lang="en-GB" sz="2450" spc="114" dirty="0" err="1">
                <a:solidFill>
                  <a:schemeClr val="bg1"/>
                </a:solidFill>
                <a:latin typeface="Verdana"/>
                <a:cs typeface="Verdana"/>
              </a:rPr>
              <a:t>u</a:t>
            </a:r>
            <a:r>
              <a:rPr lang="en-GB" sz="2450" spc="195" dirty="0" err="1">
                <a:solidFill>
                  <a:schemeClr val="bg1"/>
                </a:solidFill>
                <a:latin typeface="Verdana"/>
                <a:cs typeface="Verdana"/>
              </a:rPr>
              <a:t>mb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GB" sz="2450" spc="-50" dirty="0" err="1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lang="en-GB" sz="2450" spc="-50" dirty="0">
                <a:solidFill>
                  <a:schemeClr val="bg1"/>
                </a:solidFill>
                <a:latin typeface="Verdana"/>
                <a:cs typeface="Verdana"/>
              </a:rPr>
              <a:t>  </a:t>
            </a:r>
            <a:r>
              <a:rPr lang="en-GB" sz="2450" spc="150" dirty="0" err="1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GB" sz="2450" spc="-80" dirty="0" err="1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lang="en-GB" sz="2450" spc="-15" dirty="0" err="1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450" spc="125" dirty="0" err="1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lang="en-GB" sz="2450" spc="105" dirty="0" err="1">
                <a:solidFill>
                  <a:schemeClr val="bg1"/>
                </a:solidFill>
                <a:latin typeface="Verdana"/>
                <a:cs typeface="Verdana"/>
              </a:rPr>
              <a:t>g</a:t>
            </a:r>
            <a:r>
              <a:rPr lang="en-GB" sz="2450" spc="75" dirty="0" err="1">
                <a:solidFill>
                  <a:schemeClr val="bg1"/>
                </a:solidFill>
                <a:latin typeface="Verdana"/>
                <a:cs typeface="Verdana"/>
              </a:rPr>
              <a:t>k</a:t>
            </a:r>
            <a:r>
              <a:rPr lang="en-GB" sz="2450" spc="-15" dirty="0" err="1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lang="en-GB" sz="245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GB" sz="2450" spc="-10" dirty="0" err="1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lang="en-GB" sz="2450" spc="120" dirty="0" err="1">
                <a:solidFill>
                  <a:schemeClr val="bg1"/>
                </a:solidFill>
                <a:latin typeface="Verdana"/>
                <a:cs typeface="Verdana"/>
              </a:rPr>
              <a:t>un</a:t>
            </a:r>
            <a:r>
              <a:rPr lang="en-GB" sz="2450" spc="-15" dirty="0" err="1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450" spc="55" dirty="0" err="1">
                <a:solidFill>
                  <a:schemeClr val="bg1"/>
                </a:solidFill>
                <a:latin typeface="Verdana"/>
                <a:cs typeface="Verdana"/>
              </a:rPr>
              <a:t>k</a:t>
            </a:r>
            <a:r>
              <a:rPr lang="en-GB" sz="2450" spc="-370" dirty="0">
                <a:solidFill>
                  <a:schemeClr val="bg1"/>
                </a:solidFill>
                <a:latin typeface="Verdana"/>
                <a:cs typeface="Verdana"/>
              </a:rPr>
              <a:t>.</a:t>
            </a:r>
            <a:r>
              <a:rPr lang="en-GB" sz="245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GB" sz="2450" spc="155" dirty="0" err="1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GB" sz="2450" spc="125" dirty="0" err="1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lang="en-GB" sz="2450" spc="75" dirty="0" err="1">
                <a:solidFill>
                  <a:schemeClr val="bg1"/>
                </a:solidFill>
                <a:latin typeface="Verdana"/>
                <a:cs typeface="Verdana"/>
              </a:rPr>
              <a:t>gan</a:t>
            </a:r>
            <a:r>
              <a:rPr lang="en-GB" sz="2450" spc="75" dirty="0">
                <a:solidFill>
                  <a:schemeClr val="bg1"/>
                </a:solidFill>
                <a:latin typeface="Verdana"/>
                <a:cs typeface="Verdana"/>
              </a:rPr>
              <a:t>  </a:t>
            </a:r>
            <a:r>
              <a:rPr lang="en-GB" sz="2450" spc="240" dirty="0" err="1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GB" sz="2450" spc="240" dirty="0" err="1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lang="en-GB" sz="2450" spc="-15" dirty="0" err="1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450" spc="125" dirty="0" err="1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lang="en-GB" sz="2450" spc="-15" dirty="0" err="1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450" spc="240" dirty="0" err="1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lang="en-GB" sz="2450" spc="-10" dirty="0" err="1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lang="en-GB" sz="245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GB" sz="2450" spc="-70" dirty="0" err="1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lang="en-GB" sz="2450" spc="-55" dirty="0" err="1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lang="en-GB" sz="2450" spc="114" dirty="0" err="1">
                <a:solidFill>
                  <a:schemeClr val="bg1"/>
                </a:solidFill>
                <a:latin typeface="Verdana"/>
                <a:cs typeface="Verdana"/>
              </a:rPr>
              <a:t>u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kt</a:t>
            </a:r>
            <a:r>
              <a:rPr lang="en-GB" sz="2450" spc="114" dirty="0" err="1">
                <a:solidFill>
                  <a:schemeClr val="bg1"/>
                </a:solidFill>
                <a:latin typeface="Verdana"/>
                <a:cs typeface="Verdana"/>
              </a:rPr>
              <a:t>u</a:t>
            </a:r>
            <a:r>
              <a:rPr lang="en-GB" sz="2450" spc="-55" dirty="0" err="1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lang="en-GB" sz="245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GB" sz="2450" spc="1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lang="en-GB" sz="245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45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lang="en-GB" sz="245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GB" sz="2450" spc="-10" dirty="0" err="1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lang="en-GB" sz="2450" spc="60" dirty="0" err="1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lang="en-GB" sz="2450" spc="80" dirty="0" err="1">
                <a:solidFill>
                  <a:schemeClr val="bg1"/>
                </a:solidFill>
                <a:latin typeface="Verdana"/>
                <a:cs typeface="Verdana"/>
              </a:rPr>
              <a:t>gi</a:t>
            </a:r>
            <a:r>
              <a:rPr lang="en-GB" sz="2450" spc="10" dirty="0" err="1">
                <a:solidFill>
                  <a:schemeClr val="bg1"/>
                </a:solidFill>
                <a:latin typeface="Verdana"/>
                <a:cs typeface="Verdana"/>
              </a:rPr>
              <a:t>k</a:t>
            </a:r>
            <a:r>
              <a:rPr lang="en-GB" sz="2450" spc="-10" dirty="0" err="1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450" spc="-10" dirty="0">
                <a:solidFill>
                  <a:schemeClr val="bg1"/>
                </a:solidFill>
                <a:latin typeface="Verdana"/>
                <a:cs typeface="Verdana"/>
              </a:rPr>
              <a:t>  </a:t>
            </a:r>
            <a:r>
              <a:rPr lang="en-GB" sz="2450" spc="150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lang="en-GB" sz="2450" spc="-9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lang="en-GB" sz="2450" spc="6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lang="en-GB" sz="2450" spc="70" dirty="0">
                <a:solidFill>
                  <a:schemeClr val="bg1"/>
                </a:solidFill>
                <a:latin typeface="Verdana"/>
                <a:cs typeface="Verdana"/>
              </a:rPr>
              <a:t>g</a:t>
            </a:r>
            <a:r>
              <a:rPr lang="en-GB" sz="2450" spc="2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lang="en-GB" sz="245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450" spc="240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lang="en-GB" sz="2450" spc="-370" dirty="0">
                <a:solidFill>
                  <a:schemeClr val="bg1"/>
                </a:solidFill>
                <a:latin typeface="Verdana"/>
                <a:cs typeface="Verdana"/>
              </a:rPr>
              <a:t>,</a:t>
            </a:r>
            <a:r>
              <a:rPr lang="en-GB" sz="245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GB" sz="2450" spc="15" dirty="0" err="1">
                <a:solidFill>
                  <a:schemeClr val="bg1"/>
                </a:solidFill>
                <a:latin typeface="Verdana"/>
                <a:cs typeface="Verdana"/>
              </a:rPr>
              <a:t>k</a:t>
            </a:r>
            <a:r>
              <a:rPr lang="en-GB" sz="2450" spc="-10" dirty="0" err="1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lang="en-GB" sz="2450" spc="-15" dirty="0" err="1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45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GB" sz="2450" spc="150" dirty="0" err="1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lang="en-GB" sz="2450" spc="-15" dirty="0" err="1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450" spc="140" dirty="0" err="1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lang="en-GB" sz="2450" spc="-15" dirty="0" err="1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lang="en-GB" sz="2450" spc="35" dirty="0">
                <a:solidFill>
                  <a:schemeClr val="bg1"/>
                </a:solidFill>
                <a:latin typeface="Verdana"/>
                <a:cs typeface="Verdana"/>
              </a:rPr>
              <a:t>  </a:t>
            </a:r>
            <a:r>
              <a:rPr lang="en-GB" sz="2450" spc="240" dirty="0" err="1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GB" sz="2450" spc="125" dirty="0" err="1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lang="en-GB" sz="2450" spc="105" dirty="0" err="1">
                <a:solidFill>
                  <a:schemeClr val="bg1"/>
                </a:solidFill>
                <a:latin typeface="Verdana"/>
                <a:cs typeface="Verdana"/>
              </a:rPr>
              <a:t>gid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GB" sz="2450" spc="125" dirty="0" err="1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lang="en-GB" sz="2450" spc="-10" dirty="0" err="1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lang="en-GB" sz="2450" spc="170" dirty="0" err="1">
                <a:solidFill>
                  <a:schemeClr val="bg1"/>
                </a:solidFill>
                <a:latin typeface="Verdana"/>
                <a:cs typeface="Verdana"/>
              </a:rPr>
              <a:t>ﬁ</a:t>
            </a:r>
            <a:r>
              <a:rPr lang="en-GB" sz="2450" spc="10" dirty="0" err="1">
                <a:solidFill>
                  <a:schemeClr val="bg1"/>
                </a:solidFill>
                <a:latin typeface="Verdana"/>
                <a:cs typeface="Verdana"/>
              </a:rPr>
              <a:t>k</a:t>
            </a:r>
            <a:r>
              <a:rPr lang="en-GB" sz="2450" spc="-15" dirty="0" err="1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450" spc="-70" dirty="0" err="1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lang="en-GB" sz="2450" spc="-10" dirty="0" err="1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lang="en-GB" sz="245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GB" sz="2450" spc="1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lang="en-GB" sz="245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45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lang="en-GB" sz="245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GB" sz="2450" spc="240" dirty="0" err="1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GB" sz="2450" spc="125" dirty="0" err="1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lang="en-GB" sz="2450" spc="140" dirty="0" err="1">
                <a:solidFill>
                  <a:schemeClr val="bg1"/>
                </a:solidFill>
                <a:latin typeface="Verdana"/>
                <a:cs typeface="Verdana"/>
              </a:rPr>
              <a:t>gu</a:t>
            </a:r>
            <a:r>
              <a:rPr lang="en-GB" sz="2450" spc="-170" dirty="0" err="1">
                <a:solidFill>
                  <a:schemeClr val="bg1"/>
                </a:solidFill>
                <a:latin typeface="Verdana"/>
                <a:cs typeface="Verdana"/>
              </a:rPr>
              <a:t>j</a:t>
            </a:r>
            <a:r>
              <a:rPr lang="en-GB" sz="2450" spc="-10" dirty="0" err="1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lang="en-GB" sz="245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GB" sz="2450" spc="-170" dirty="0" err="1">
                <a:solidFill>
                  <a:schemeClr val="bg1"/>
                </a:solidFill>
                <a:latin typeface="Verdana"/>
                <a:cs typeface="Verdana"/>
              </a:rPr>
              <a:t>j</a:t>
            </a:r>
            <a:r>
              <a:rPr lang="en-GB" sz="2450" spc="-15" dirty="0" err="1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450" spc="-10" dirty="0" err="1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lang="en-GB" sz="2450" spc="114" dirty="0" err="1">
                <a:solidFill>
                  <a:schemeClr val="bg1"/>
                </a:solidFill>
                <a:latin typeface="Verdana"/>
                <a:cs typeface="Verdana"/>
              </a:rPr>
              <a:t>u</a:t>
            </a:r>
            <a:r>
              <a:rPr lang="en-GB" sz="2450" spc="-50" dirty="0" err="1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lang="en-GB" sz="2450" spc="-50" dirty="0">
                <a:solidFill>
                  <a:schemeClr val="bg1"/>
                </a:solidFill>
                <a:latin typeface="Verdana"/>
                <a:cs typeface="Verdana"/>
              </a:rPr>
              <a:t>  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GB" sz="2450" spc="-5" dirty="0" err="1">
                <a:solidFill>
                  <a:schemeClr val="bg1"/>
                </a:solidFill>
                <a:latin typeface="Verdana"/>
                <a:cs typeface="Verdana"/>
              </a:rPr>
              <a:t>k</a:t>
            </a:r>
            <a:r>
              <a:rPr lang="en-GB" sz="2450" spc="-70" dirty="0" err="1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GB" sz="2450" spc="10" dirty="0" err="1">
                <a:solidFill>
                  <a:schemeClr val="bg1"/>
                </a:solidFill>
                <a:latin typeface="Verdana"/>
                <a:cs typeface="Verdana"/>
              </a:rPr>
              <a:t>k</a:t>
            </a:r>
            <a:r>
              <a:rPr lang="en-GB" sz="2450" spc="20" dirty="0" err="1">
                <a:solidFill>
                  <a:schemeClr val="bg1"/>
                </a:solidFill>
                <a:latin typeface="Verdana"/>
                <a:cs typeface="Verdana"/>
              </a:rPr>
              <a:t>us</a:t>
            </a:r>
            <a:r>
              <a:rPr lang="en-GB" sz="2450" spc="-10" dirty="0" err="1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lang="en-GB" sz="245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GB" sz="2450" spc="-150" dirty="0">
                <a:solidFill>
                  <a:schemeClr val="bg1"/>
                </a:solidFill>
                <a:latin typeface="Verdana"/>
                <a:cs typeface="Verdana"/>
              </a:rPr>
              <a:t>y</a:t>
            </a:r>
            <a:r>
              <a:rPr lang="en-GB" sz="245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45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lang="en-GB" sz="2450" spc="170" dirty="0">
                <a:solidFill>
                  <a:schemeClr val="bg1"/>
                </a:solidFill>
                <a:latin typeface="Verdana"/>
                <a:cs typeface="Verdana"/>
              </a:rPr>
              <a:t>g</a:t>
            </a:r>
            <a:r>
              <a:rPr lang="en-GB" sz="245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GB" sz="2450" spc="150" dirty="0" err="1">
                <a:solidFill>
                  <a:schemeClr val="bg1"/>
                </a:solidFill>
                <a:latin typeface="Verdana"/>
                <a:cs typeface="Verdana"/>
              </a:rPr>
              <a:t>b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GB" sz="2450" spc="-75" dirty="0" err="1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lang="en-GB" sz="2450" spc="150" dirty="0" err="1">
                <a:solidFill>
                  <a:schemeClr val="bg1"/>
                </a:solidFill>
                <a:latin typeface="Verdana"/>
                <a:cs typeface="Verdana"/>
              </a:rPr>
              <a:t>b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GB" sz="2450" spc="150" dirty="0" err="1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lang="en-GB" sz="2450" spc="-15" dirty="0" err="1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450" spc="-370" dirty="0">
                <a:solidFill>
                  <a:schemeClr val="bg1"/>
                </a:solidFill>
                <a:latin typeface="Verdana"/>
                <a:cs typeface="Verdana"/>
              </a:rPr>
              <a:t>.</a:t>
            </a:r>
            <a:r>
              <a:rPr lang="en-GB" sz="245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GB" sz="2450" spc="-229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lang="en-GB" sz="2450" spc="3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GB" sz="2450" spc="15" dirty="0">
                <a:solidFill>
                  <a:schemeClr val="bg1"/>
                </a:solidFill>
                <a:latin typeface="Verdana"/>
                <a:cs typeface="Verdana"/>
              </a:rPr>
              <a:t>k</a:t>
            </a:r>
            <a:r>
              <a:rPr lang="en-GB" sz="245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lang="en-GB" sz="245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lang="en-GB" sz="2450" spc="-20" dirty="0">
                <a:solidFill>
                  <a:schemeClr val="bg1"/>
                </a:solidFill>
                <a:latin typeface="Verdana"/>
                <a:cs typeface="Verdana"/>
              </a:rPr>
              <a:t>k</a:t>
            </a:r>
            <a:r>
              <a:rPr lang="en-GB" sz="2450" spc="-145" dirty="0">
                <a:solidFill>
                  <a:schemeClr val="bg1"/>
                </a:solidFill>
                <a:latin typeface="Verdana"/>
                <a:cs typeface="Verdana"/>
              </a:rPr>
              <a:t>-  </a:t>
            </a:r>
            <a:r>
              <a:rPr lang="en-GB" sz="2450" spc="-15" dirty="0" err="1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GB" sz="2450" spc="15" dirty="0" err="1">
                <a:solidFill>
                  <a:schemeClr val="bg1"/>
                </a:solidFill>
                <a:latin typeface="Verdana"/>
                <a:cs typeface="Verdana"/>
              </a:rPr>
              <a:t>k</a:t>
            </a:r>
            <a:r>
              <a:rPr lang="en-GB" sz="2450" spc="125" dirty="0" err="1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lang="en-GB" sz="2450" spc="-10" dirty="0" err="1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k</a:t>
            </a:r>
            <a:r>
              <a:rPr lang="en-GB" sz="245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GB" sz="2450" spc="-70" dirty="0" err="1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GB" sz="2450" spc="150" dirty="0" err="1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GB" sz="2450" spc="-20" dirty="0" err="1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lang="en-GB" sz="2450" spc="-10" dirty="0" err="1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lang="en-GB" sz="245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GB" sz="2550" i="1" spc="-12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lang="en-GB" sz="2550" i="1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lang="en-GB" sz="2550" i="1" spc="-7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550" i="1" spc="-5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lang="en-GB" sz="2550" i="1" spc="-2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GB" sz="2550" i="1" spc="140" dirty="0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lang="en-GB" sz="2550" i="1" spc="-2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GB" sz="2550" i="1" spc="6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lang="en-GB" sz="2550" i="1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lang="en-GB" sz="2550" i="1" spc="-25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GB" sz="2550" i="1" spc="35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lang="en-GB" sz="2550" i="1" spc="-4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lang="en-GB" sz="2550" i="1" spc="-210" dirty="0">
                <a:solidFill>
                  <a:schemeClr val="bg1"/>
                </a:solidFill>
                <a:latin typeface="Verdana"/>
                <a:cs typeface="Verdana"/>
              </a:rPr>
              <a:t>v</a:t>
            </a:r>
            <a:r>
              <a:rPr lang="en-GB" sz="2550" i="1" spc="-2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GB" sz="2550" i="1" spc="-12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lang="en-GB" sz="2550" i="1" spc="-7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550" i="1" spc="35" dirty="0">
                <a:solidFill>
                  <a:schemeClr val="bg1"/>
                </a:solidFill>
                <a:latin typeface="Verdana"/>
                <a:cs typeface="Verdana"/>
              </a:rPr>
              <a:t>ge  </a:t>
            </a:r>
            <a:r>
              <a:rPr lang="en-GB" sz="2450" spc="150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lang="en-GB" sz="245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450" spc="1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lang="en-GB" sz="245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GB" sz="2550" i="1" spc="85" dirty="0">
                <a:solidFill>
                  <a:schemeClr val="bg1"/>
                </a:solidFill>
                <a:latin typeface="Verdana"/>
                <a:cs typeface="Verdana"/>
              </a:rPr>
              <a:t>b</a:t>
            </a:r>
            <a:r>
              <a:rPr lang="en-GB" sz="2550" i="1" spc="-12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lang="en-GB" sz="2550" i="1" spc="-7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550" i="1" spc="60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lang="en-GB" sz="2550" i="1" spc="40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lang="en-GB" sz="2550" i="1" spc="60" dirty="0">
                <a:solidFill>
                  <a:schemeClr val="bg1"/>
                </a:solidFill>
                <a:latin typeface="Verdana"/>
                <a:cs typeface="Verdana"/>
              </a:rPr>
              <a:t>h</a:t>
            </a:r>
            <a:r>
              <a:rPr lang="en-GB" sz="2550" i="1" spc="-25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GB" sz="2550" i="1" spc="35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lang="en-GB" sz="2550" i="1" spc="-4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lang="en-GB" sz="2550" i="1" spc="-210" dirty="0">
                <a:solidFill>
                  <a:schemeClr val="bg1"/>
                </a:solidFill>
                <a:latin typeface="Verdana"/>
                <a:cs typeface="Verdana"/>
              </a:rPr>
              <a:t>v</a:t>
            </a:r>
            <a:r>
              <a:rPr lang="en-GB" sz="2550" i="1" spc="-2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GB" sz="2550" i="1" spc="-12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lang="en-GB" sz="2550" i="1" spc="-7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550" i="1" spc="110" dirty="0">
                <a:solidFill>
                  <a:schemeClr val="bg1"/>
                </a:solidFill>
                <a:latin typeface="Verdana"/>
                <a:cs typeface="Verdana"/>
              </a:rPr>
              <a:t>g</a:t>
            </a:r>
            <a:r>
              <a:rPr lang="en-GB" sz="2550" i="1" spc="-2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GB" sz="2550" i="1" spc="-25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GB" sz="2450" spc="150" dirty="0" err="1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lang="en-GB" sz="2450" spc="-10" dirty="0" err="1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lang="en-GB" sz="2450" spc="135" dirty="0" err="1">
                <a:solidFill>
                  <a:schemeClr val="bg1"/>
                </a:solidFill>
                <a:latin typeface="Verdana"/>
                <a:cs typeface="Verdana"/>
              </a:rPr>
              <a:t>gun</a:t>
            </a:r>
            <a:r>
              <a:rPr lang="en-GB" sz="2450" spc="-15" dirty="0" err="1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450" spc="10" dirty="0" err="1">
                <a:solidFill>
                  <a:schemeClr val="bg1"/>
                </a:solidFill>
                <a:latin typeface="Verdana"/>
                <a:cs typeface="Verdana"/>
              </a:rPr>
              <a:t>k</a:t>
            </a:r>
            <a:r>
              <a:rPr lang="en-GB" sz="2450" spc="-15" dirty="0" err="1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450" spc="85" dirty="0" err="1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lang="en-GB" sz="2450" spc="85" dirty="0">
                <a:solidFill>
                  <a:schemeClr val="bg1"/>
                </a:solidFill>
                <a:latin typeface="Verdana"/>
                <a:cs typeface="Verdana"/>
              </a:rPr>
              <a:t>  </a:t>
            </a:r>
            <a:r>
              <a:rPr lang="en-GB" sz="2450" spc="120" dirty="0" err="1">
                <a:solidFill>
                  <a:schemeClr val="bg1"/>
                </a:solidFill>
                <a:latin typeface="Verdana"/>
                <a:cs typeface="Verdana"/>
              </a:rPr>
              <a:t>un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lang="en-GB" sz="2450" spc="75" dirty="0" err="1">
                <a:solidFill>
                  <a:schemeClr val="bg1"/>
                </a:solidFill>
                <a:latin typeface="Verdana"/>
                <a:cs typeface="Verdana"/>
              </a:rPr>
              <a:t>uk</a:t>
            </a:r>
            <a:r>
              <a:rPr lang="en-GB" sz="245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GB" sz="2450" spc="240" dirty="0" err="1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GB" sz="2450" spc="240" dirty="0" err="1">
                <a:solidFill>
                  <a:schemeClr val="bg1"/>
                </a:solidFill>
                <a:latin typeface="Verdana"/>
                <a:cs typeface="Verdana"/>
              </a:rPr>
              <a:t>m</a:t>
            </a:r>
            <a:r>
              <a:rPr lang="en-GB" sz="2450" spc="-15" dirty="0" err="1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450" spc="-70" dirty="0" err="1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lang="en-GB" sz="2450" spc="-10" dirty="0" err="1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lang="en-GB" sz="2450" spc="10" dirty="0" err="1">
                <a:solidFill>
                  <a:schemeClr val="bg1"/>
                </a:solidFill>
                <a:latin typeface="Verdana"/>
                <a:cs typeface="Verdana"/>
              </a:rPr>
              <a:t>k</a:t>
            </a:r>
            <a:r>
              <a:rPr lang="en-GB" sz="2450" spc="-15" dirty="0" err="1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450" spc="125" dirty="0" err="1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lang="en-GB" sz="245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GB" sz="2450" spc="-70" dirty="0" err="1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GB" sz="2450" spc="175" dirty="0" err="1">
                <a:solidFill>
                  <a:schemeClr val="bg1"/>
                </a:solidFill>
                <a:latin typeface="Verdana"/>
                <a:cs typeface="Verdana"/>
              </a:rPr>
              <a:t>mu</a:t>
            </a:r>
            <a:r>
              <a:rPr lang="en-GB" sz="2450" spc="-15" dirty="0" err="1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45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GB" sz="2450" spc="140" dirty="0" err="1">
                <a:solidFill>
                  <a:schemeClr val="bg1"/>
                </a:solidFill>
                <a:latin typeface="Verdana"/>
                <a:cs typeface="Verdana"/>
              </a:rPr>
              <a:t>b</a:t>
            </a:r>
            <a:r>
              <a:rPr lang="en-GB" sz="2450" spc="-10" dirty="0" err="1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450" spc="80" dirty="0" err="1">
                <a:solidFill>
                  <a:schemeClr val="bg1"/>
                </a:solidFill>
                <a:latin typeface="Verdana"/>
                <a:cs typeface="Verdana"/>
              </a:rPr>
              <a:t>gi</a:t>
            </a:r>
            <a:r>
              <a:rPr lang="en-GB" sz="2450" spc="-15" dirty="0" err="1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450" spc="85" dirty="0" err="1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lang="en-GB" sz="2450" spc="85" dirty="0">
                <a:solidFill>
                  <a:schemeClr val="bg1"/>
                </a:solidFill>
                <a:latin typeface="Verdana"/>
                <a:cs typeface="Verdana"/>
              </a:rPr>
              <a:t>  </a:t>
            </a:r>
            <a:r>
              <a:rPr lang="en-GB" sz="2450" spc="-20" dirty="0" err="1">
                <a:solidFill>
                  <a:schemeClr val="bg1"/>
                </a:solidFill>
                <a:latin typeface="Verdana"/>
                <a:cs typeface="Verdana"/>
              </a:rPr>
              <a:t>k</a:t>
            </a:r>
            <a:r>
              <a:rPr lang="en-GB" sz="2450" spc="60" dirty="0" err="1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lang="en-GB" sz="2450" spc="150" dirty="0" err="1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GB" sz="245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GB" sz="2450" spc="150" dirty="0" err="1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lang="en-GB" sz="2450" spc="-10" dirty="0" err="1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lang="en-GB" sz="2450" spc="-25" dirty="0" err="1">
                <a:solidFill>
                  <a:schemeClr val="bg1"/>
                </a:solidFill>
                <a:latin typeface="Verdana"/>
                <a:cs typeface="Verdana"/>
              </a:rPr>
              <a:t>uj</a:t>
            </a:r>
            <a:r>
              <a:rPr lang="en-GB" sz="2450" spc="-10" dirty="0" err="1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lang="en-GB" sz="245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GB" sz="2450" spc="-70" dirty="0" err="1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GB" sz="2450" spc="114" dirty="0" err="1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lang="en-GB" sz="2450" spc="-15" dirty="0" err="1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450" spc="-80" dirty="0" err="1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lang="en-GB" sz="2450" spc="-15" dirty="0" err="1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lang="en-GB" sz="245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en-GB" sz="2450" spc="-50" dirty="0" err="1">
                <a:solidFill>
                  <a:schemeClr val="bg1"/>
                </a:solidFill>
                <a:latin typeface="Verdana"/>
                <a:cs typeface="Verdana"/>
              </a:rPr>
              <a:t>f</a:t>
            </a:r>
            <a:r>
              <a:rPr lang="en-GB" sz="2450" spc="35" dirty="0" err="1">
                <a:solidFill>
                  <a:schemeClr val="bg1"/>
                </a:solidFill>
                <a:latin typeface="Verdana"/>
                <a:cs typeface="Verdana"/>
              </a:rPr>
              <a:t>ekt</a:t>
            </a:r>
            <a:r>
              <a:rPr lang="en-GB" sz="2450" spc="-10" dirty="0" err="1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lang="en-GB" sz="2450" spc="-50" dirty="0" err="1">
                <a:solidFill>
                  <a:schemeClr val="bg1"/>
                </a:solidFill>
                <a:latin typeface="Verdana"/>
                <a:cs typeface="Verdana"/>
              </a:rPr>
              <a:t>f</a:t>
            </a:r>
            <a:r>
              <a:rPr lang="en-GB" sz="2450" spc="-370" dirty="0">
                <a:solidFill>
                  <a:schemeClr val="bg1"/>
                </a:solidFill>
                <a:latin typeface="Verdana"/>
                <a:cs typeface="Verdana"/>
              </a:rPr>
              <a:t>.</a:t>
            </a:r>
            <a:endParaRPr lang="en-GB" sz="245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0"/>
                  </a:moveTo>
                  <a:lnTo>
                    <a:pt x="9143999" y="0"/>
                  </a:lnTo>
                  <a:lnTo>
                    <a:pt x="9143999" y="10286998"/>
                  </a:lnTo>
                  <a:lnTo>
                    <a:pt x="0" y="10286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9" y="1143000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226685">
              <a:lnSpc>
                <a:spcPct val="100000"/>
              </a:lnSpc>
              <a:spcBef>
                <a:spcPts val="125"/>
              </a:spcBef>
            </a:pPr>
            <a:r>
              <a:rPr spc="-15" dirty="0"/>
              <a:t>U</a:t>
            </a:r>
            <a:r>
              <a:rPr spc="120" dirty="0"/>
              <a:t>n</a:t>
            </a:r>
            <a:r>
              <a:rPr spc="80" dirty="0"/>
              <a:t>i</a:t>
            </a:r>
            <a:r>
              <a:rPr spc="-195" dirty="0"/>
              <a:t>t</a:t>
            </a:r>
            <a:r>
              <a:rPr spc="-445" dirty="0"/>
              <a:t> </a:t>
            </a:r>
            <a:r>
              <a:rPr spc="80" dirty="0"/>
              <a:t>T</a:t>
            </a:r>
            <a:r>
              <a:rPr spc="-310" dirty="0"/>
              <a:t>e</a:t>
            </a:r>
            <a:r>
              <a:rPr spc="150" dirty="0"/>
              <a:t>s</a:t>
            </a:r>
            <a:r>
              <a:rPr spc="-195" dirty="0"/>
              <a:t>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508795" y="2888132"/>
            <a:ext cx="6082665" cy="384111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70"/>
              </a:spcBef>
            </a:pPr>
            <a:r>
              <a:rPr sz="2450" spc="165" dirty="0">
                <a:latin typeface="Verdana"/>
                <a:cs typeface="Verdana"/>
              </a:rPr>
              <a:t>U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29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40" dirty="0">
                <a:latin typeface="Verdana"/>
                <a:cs typeface="Verdana"/>
              </a:rPr>
              <a:t>guj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k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95" dirty="0">
                <a:latin typeface="Verdana"/>
                <a:cs typeface="Verdana"/>
              </a:rPr>
              <a:t>mp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85" dirty="0">
                <a:latin typeface="Verdana"/>
                <a:cs typeface="Verdana"/>
              </a:rPr>
              <a:t>n 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10" dirty="0">
                <a:latin typeface="Verdana"/>
                <a:cs typeface="Verdana"/>
              </a:rPr>
              <a:t>v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5" dirty="0">
                <a:latin typeface="Verdana"/>
                <a:cs typeface="Verdana"/>
              </a:rPr>
              <a:t>g</a:t>
            </a:r>
            <a:r>
              <a:rPr sz="2450" spc="75" dirty="0">
                <a:latin typeface="Verdana"/>
                <a:cs typeface="Verdana"/>
              </a:rPr>
              <a:t>k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55" dirty="0">
                <a:latin typeface="Verdana"/>
                <a:cs typeface="Verdana"/>
              </a:rPr>
              <a:t>k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5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55" dirty="0">
                <a:latin typeface="Verdana"/>
                <a:cs typeface="Verdana"/>
              </a:rPr>
              <a:t>t</a:t>
            </a:r>
            <a:r>
              <a:rPr sz="2450" spc="-360" dirty="0">
                <a:latin typeface="Verdana"/>
                <a:cs typeface="Verdana"/>
              </a:rPr>
              <a:t>, 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120" dirty="0">
                <a:latin typeface="Verdana"/>
                <a:cs typeface="Verdana"/>
              </a:rPr>
              <a:t>un</a:t>
            </a:r>
            <a:r>
              <a:rPr sz="2450" spc="50" dirty="0">
                <a:latin typeface="Verdana"/>
                <a:cs typeface="Verdana"/>
              </a:rPr>
              <a:t>gs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170" dirty="0">
                <a:latin typeface="Verdana"/>
                <a:cs typeface="Verdana"/>
              </a:rPr>
              <a:t>j</a:t>
            </a:r>
            <a:r>
              <a:rPr sz="2450" spc="-10" dirty="0">
                <a:latin typeface="Verdana"/>
                <a:cs typeface="Verdana"/>
              </a:rPr>
              <a:t>i 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35" dirty="0">
                <a:latin typeface="Verdana"/>
                <a:cs typeface="Verdana"/>
              </a:rPr>
              <a:t>k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55" dirty="0">
                <a:latin typeface="Verdana"/>
                <a:cs typeface="Verdana"/>
              </a:rPr>
              <a:t>mas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0" dirty="0">
                <a:latin typeface="Verdana"/>
                <a:cs typeface="Verdana"/>
              </a:rPr>
              <a:t>k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85" dirty="0">
                <a:latin typeface="Verdana"/>
                <a:cs typeface="Verdana"/>
              </a:rPr>
              <a:t>n  </a:t>
            </a:r>
            <a:r>
              <a:rPr sz="2450" spc="-20" dirty="0">
                <a:latin typeface="Verdana"/>
                <a:cs typeface="Verdana"/>
              </a:rPr>
              <a:t>k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120" dirty="0">
                <a:latin typeface="Verdana"/>
                <a:cs typeface="Verdana"/>
              </a:rPr>
              <a:t>un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00" dirty="0">
                <a:latin typeface="Verdana"/>
                <a:cs typeface="Verdana"/>
              </a:rPr>
              <a:t>n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5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80" dirty="0">
                <a:latin typeface="Verdana"/>
                <a:cs typeface="Verdana"/>
              </a:rPr>
              <a:t>ga</a:t>
            </a:r>
            <a:r>
              <a:rPr sz="2450" spc="85" dirty="0">
                <a:latin typeface="Verdana"/>
                <a:cs typeface="Verdana"/>
              </a:rPr>
              <a:t>n 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45" dirty="0">
                <a:latin typeface="Verdana"/>
                <a:cs typeface="Verdana"/>
              </a:rPr>
              <a:t>ggun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0" dirty="0">
                <a:latin typeface="Verdana"/>
                <a:cs typeface="Verdana"/>
              </a:rPr>
              <a:t>k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550" i="1" spc="135" dirty="0">
                <a:latin typeface="Verdana"/>
                <a:cs typeface="Verdana"/>
              </a:rPr>
              <a:t>f</a:t>
            </a:r>
            <a:r>
              <a:rPr sz="2550" i="1" spc="-125" dirty="0">
                <a:latin typeface="Verdana"/>
                <a:cs typeface="Verdana"/>
              </a:rPr>
              <a:t>r</a:t>
            </a:r>
            <a:r>
              <a:rPr sz="2550" i="1" spc="-75" dirty="0">
                <a:latin typeface="Verdana"/>
                <a:cs typeface="Verdana"/>
              </a:rPr>
              <a:t>a</a:t>
            </a:r>
            <a:r>
              <a:rPr sz="2550" i="1" spc="140" dirty="0">
                <a:latin typeface="Verdana"/>
                <a:cs typeface="Verdana"/>
              </a:rPr>
              <a:t>m</a:t>
            </a:r>
            <a:r>
              <a:rPr sz="2550" i="1" spc="-50" dirty="0">
                <a:latin typeface="Verdana"/>
                <a:cs typeface="Verdana"/>
              </a:rPr>
              <a:t>e</a:t>
            </a:r>
            <a:r>
              <a:rPr sz="2550" i="1" spc="45" dirty="0">
                <a:latin typeface="Verdana"/>
                <a:cs typeface="Verdana"/>
              </a:rPr>
              <a:t>w</a:t>
            </a:r>
            <a:r>
              <a:rPr sz="2550" i="1" dirty="0">
                <a:latin typeface="Verdana"/>
                <a:cs typeface="Verdana"/>
              </a:rPr>
              <a:t>o</a:t>
            </a:r>
            <a:r>
              <a:rPr sz="2550" i="1" spc="-120" dirty="0">
                <a:latin typeface="Verdana"/>
                <a:cs typeface="Verdana"/>
              </a:rPr>
              <a:t>r</a:t>
            </a:r>
            <a:r>
              <a:rPr sz="2550" i="1" spc="-10" dirty="0">
                <a:latin typeface="Verdana"/>
                <a:cs typeface="Verdana"/>
              </a:rPr>
              <a:t>k</a:t>
            </a:r>
            <a:r>
              <a:rPr sz="2550" i="1" spc="-250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40" dirty="0">
                <a:latin typeface="Verdana"/>
                <a:cs typeface="Verdana"/>
              </a:rPr>
              <a:t>guj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85" dirty="0">
                <a:latin typeface="Verdana"/>
                <a:cs typeface="Verdana"/>
              </a:rPr>
              <a:t>n 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J</a:t>
            </a:r>
            <a:r>
              <a:rPr sz="2450" spc="165" dirty="0">
                <a:latin typeface="Verdana"/>
                <a:cs typeface="Verdana"/>
              </a:rPr>
              <a:t>U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55" dirty="0">
                <a:latin typeface="Verdana"/>
                <a:cs typeface="Verdana"/>
              </a:rPr>
              <a:t>t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k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40" dirty="0">
                <a:latin typeface="Verdana"/>
                <a:cs typeface="Verdana"/>
              </a:rPr>
              <a:t>p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 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14" dirty="0">
                <a:latin typeface="Verdana"/>
                <a:cs typeface="Verdana"/>
              </a:rPr>
              <a:t>go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0" dirty="0">
                <a:latin typeface="Verdana"/>
                <a:cs typeface="Verdana"/>
              </a:rPr>
              <a:t>k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40" dirty="0">
                <a:latin typeface="Verdana"/>
                <a:cs typeface="Verdana"/>
              </a:rPr>
              <a:t>gu</a:t>
            </a:r>
            <a:r>
              <a:rPr sz="2450" spc="-170" dirty="0">
                <a:latin typeface="Verdana"/>
                <a:cs typeface="Verdana"/>
              </a:rPr>
              <a:t>j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  </a:t>
            </a:r>
            <a:r>
              <a:rPr sz="2450" spc="120" dirty="0">
                <a:latin typeface="Verdana"/>
                <a:cs typeface="Verdana"/>
              </a:rPr>
              <a:t>un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75" dirty="0">
                <a:latin typeface="Verdana"/>
                <a:cs typeface="Verdana"/>
              </a:rPr>
              <a:t>uk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5" dirty="0">
                <a:latin typeface="Verdana"/>
                <a:cs typeface="Verdana"/>
              </a:rPr>
              <a:t>g</a:t>
            </a:r>
            <a:r>
              <a:rPr sz="2450" spc="75" dirty="0">
                <a:latin typeface="Verdana"/>
                <a:cs typeface="Verdana"/>
              </a:rPr>
              <a:t>k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0" dirty="0">
                <a:latin typeface="Verdana"/>
                <a:cs typeface="Verdana"/>
              </a:rPr>
              <a:t>k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85" dirty="0">
                <a:latin typeface="Verdana"/>
                <a:cs typeface="Verdana"/>
              </a:rPr>
              <a:t>n  </a:t>
            </a:r>
            <a:r>
              <a:rPr sz="2450" spc="-55" dirty="0">
                <a:latin typeface="Verdana"/>
                <a:cs typeface="Verdana"/>
              </a:rPr>
              <a:t>akurasi.</a:t>
            </a:r>
            <a:endParaRPr sz="24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7634" y="2297410"/>
            <a:ext cx="1905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6233795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927350" algn="l"/>
              </a:tabLst>
            </a:pPr>
            <a:r>
              <a:rPr sz="2600" spc="95" dirty="0">
                <a:latin typeface="Times New Roman"/>
                <a:cs typeface="Times New Roman"/>
              </a:rPr>
              <a:t>Manfaat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Whitebo	</a:t>
            </a:r>
            <a:r>
              <a:rPr sz="2600" spc="135" dirty="0">
                <a:latin typeface="Times New Roman"/>
                <a:cs typeface="Times New Roman"/>
              </a:rPr>
              <a:t>Testing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dan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Unit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Test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7634" y="2297410"/>
            <a:ext cx="190500" cy="18097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69527" y="3003550"/>
            <a:ext cx="6386195" cy="4292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14"/>
              </a:spcBef>
            </a:pPr>
            <a:r>
              <a:rPr sz="2400" spc="-20" dirty="0">
                <a:latin typeface="Verdana"/>
                <a:cs typeface="Verdana"/>
              </a:rPr>
              <a:t>K</a:t>
            </a:r>
            <a:r>
              <a:rPr sz="2400" spc="45" dirty="0">
                <a:latin typeface="Verdana"/>
                <a:cs typeface="Verdana"/>
              </a:rPr>
              <a:t>o</a:t>
            </a:r>
            <a:r>
              <a:rPr sz="2400" spc="210" dirty="0">
                <a:latin typeface="Verdana"/>
                <a:cs typeface="Verdana"/>
              </a:rPr>
              <a:t>m</a:t>
            </a:r>
            <a:r>
              <a:rPr sz="2400" spc="130" dirty="0">
                <a:latin typeface="Verdana"/>
                <a:cs typeface="Verdana"/>
              </a:rPr>
              <a:t>b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80" dirty="0">
                <a:latin typeface="Verdana"/>
                <a:cs typeface="Verdana"/>
              </a:rPr>
              <a:t>s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290" dirty="0">
                <a:latin typeface="Verdana"/>
                <a:cs typeface="Verdana"/>
              </a:rPr>
              <a:t>W</a:t>
            </a:r>
            <a:r>
              <a:rPr sz="2400" spc="105" dirty="0">
                <a:latin typeface="Verdana"/>
                <a:cs typeface="Verdana"/>
              </a:rPr>
              <a:t>h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spc="-25" dirty="0">
                <a:latin typeface="Verdana"/>
                <a:cs typeface="Verdana"/>
              </a:rPr>
              <a:t>t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130" dirty="0">
                <a:latin typeface="Verdana"/>
                <a:cs typeface="Verdana"/>
              </a:rPr>
              <a:t>b</a:t>
            </a:r>
            <a:r>
              <a:rPr sz="2400" spc="-5" dirty="0">
                <a:latin typeface="Verdana"/>
                <a:cs typeface="Verdana"/>
              </a:rPr>
              <a:t>o</a:t>
            </a:r>
            <a:r>
              <a:rPr sz="2400" spc="-140" dirty="0">
                <a:latin typeface="Verdana"/>
                <a:cs typeface="Verdana"/>
              </a:rPr>
              <a:t>x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T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80" dirty="0">
                <a:latin typeface="Verdana"/>
                <a:cs typeface="Verdana"/>
              </a:rPr>
              <a:t>s</a:t>
            </a:r>
            <a:r>
              <a:rPr sz="2400" spc="25" dirty="0">
                <a:latin typeface="Verdana"/>
                <a:cs typeface="Verdana"/>
              </a:rPr>
              <a:t>t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150" dirty="0">
                <a:latin typeface="Verdana"/>
                <a:cs typeface="Verdana"/>
              </a:rPr>
              <a:t>g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d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40" dirty="0">
                <a:latin typeface="Verdana"/>
                <a:cs typeface="Verdana"/>
              </a:rPr>
              <a:t>U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spc="25" dirty="0">
                <a:latin typeface="Verdana"/>
                <a:cs typeface="Verdana"/>
              </a:rPr>
              <a:t>t  </a:t>
            </a:r>
            <a:r>
              <a:rPr sz="2400" spc="-240" dirty="0">
                <a:latin typeface="Verdana"/>
                <a:cs typeface="Verdana"/>
              </a:rPr>
              <a:t>T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80" dirty="0">
                <a:latin typeface="Verdana"/>
                <a:cs typeface="Verdana"/>
              </a:rPr>
              <a:t>s</a:t>
            </a:r>
            <a:r>
              <a:rPr sz="2400" spc="25" dirty="0">
                <a:latin typeface="Verdana"/>
                <a:cs typeface="Verdana"/>
              </a:rPr>
              <a:t>t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210" dirty="0">
                <a:latin typeface="Verdana"/>
                <a:cs typeface="Verdana"/>
              </a:rPr>
              <a:t>m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210" dirty="0">
                <a:latin typeface="Verdana"/>
                <a:cs typeface="Verdana"/>
              </a:rPr>
              <a:t>m</a:t>
            </a:r>
            <a:r>
              <a:rPr sz="2400" spc="130" dirty="0">
                <a:latin typeface="Verdana"/>
                <a:cs typeface="Verdana"/>
              </a:rPr>
              <a:t>b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85" dirty="0">
                <a:latin typeface="Verdana"/>
                <a:cs typeface="Verdana"/>
              </a:rPr>
              <a:t>r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k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210" dirty="0">
                <a:latin typeface="Verdana"/>
                <a:cs typeface="Verdana"/>
              </a:rPr>
              <a:t>m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60" dirty="0">
                <a:latin typeface="Verdana"/>
                <a:cs typeface="Verdana"/>
              </a:rPr>
              <a:t>f</a:t>
            </a:r>
            <a:r>
              <a:rPr sz="2400" spc="-30" dirty="0">
                <a:latin typeface="Verdana"/>
                <a:cs typeface="Verdana"/>
              </a:rPr>
              <a:t>aa</a:t>
            </a:r>
            <a:r>
              <a:rPr sz="2400" spc="25" dirty="0">
                <a:latin typeface="Verdana"/>
                <a:cs typeface="Verdana"/>
              </a:rPr>
              <a:t>t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160" dirty="0">
                <a:latin typeface="Verdana"/>
                <a:cs typeface="Verdana"/>
              </a:rPr>
              <a:t>y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105" dirty="0">
                <a:latin typeface="Verdana"/>
                <a:cs typeface="Verdana"/>
              </a:rPr>
              <a:t>ng  </a:t>
            </a:r>
            <a:r>
              <a:rPr sz="2400" spc="-80" dirty="0">
                <a:latin typeface="Verdana"/>
                <a:cs typeface="Verdana"/>
              </a:rPr>
              <a:t>s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spc="150" dirty="0">
                <a:latin typeface="Verdana"/>
                <a:cs typeface="Verdana"/>
              </a:rPr>
              <a:t>g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spc="150" dirty="0">
                <a:latin typeface="Verdana"/>
                <a:cs typeface="Verdana"/>
              </a:rPr>
              <a:t>ﬁ</a:t>
            </a:r>
            <a:r>
              <a:rPr sz="2400" spc="-5" dirty="0">
                <a:latin typeface="Verdana"/>
                <a:cs typeface="Verdana"/>
              </a:rPr>
              <a:t>k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d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210" dirty="0">
                <a:latin typeface="Verdana"/>
                <a:cs typeface="Verdana"/>
              </a:rPr>
              <a:t>m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210" dirty="0">
                <a:latin typeface="Verdana"/>
                <a:cs typeface="Verdana"/>
              </a:rPr>
              <a:t>m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150" dirty="0">
                <a:latin typeface="Verdana"/>
                <a:cs typeface="Verdana"/>
              </a:rPr>
              <a:t>g</a:t>
            </a:r>
            <a:r>
              <a:rPr sz="2400" spc="45" dirty="0">
                <a:latin typeface="Verdana"/>
                <a:cs typeface="Verdana"/>
              </a:rPr>
              <a:t>o</a:t>
            </a:r>
            <a:r>
              <a:rPr sz="2400" spc="130" dirty="0">
                <a:latin typeface="Verdana"/>
                <a:cs typeface="Verdana"/>
              </a:rPr>
              <a:t>p</a:t>
            </a:r>
            <a:r>
              <a:rPr sz="2400" spc="25" dirty="0">
                <a:latin typeface="Verdana"/>
                <a:cs typeface="Verdana"/>
              </a:rPr>
              <a:t>t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spc="210" dirty="0">
                <a:latin typeface="Verdana"/>
                <a:cs typeface="Verdana"/>
              </a:rPr>
              <a:t>m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spc="-5" dirty="0">
                <a:latin typeface="Verdana"/>
                <a:cs typeface="Verdana"/>
              </a:rPr>
              <a:t>k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70" dirty="0">
                <a:latin typeface="Verdana"/>
                <a:cs typeface="Verdana"/>
              </a:rPr>
              <a:t>n  </a:t>
            </a:r>
            <a:r>
              <a:rPr sz="2400" spc="-5" dirty="0">
                <a:latin typeface="Verdana"/>
                <a:cs typeface="Verdana"/>
              </a:rPr>
              <a:t>k</a:t>
            </a:r>
            <a:r>
              <a:rPr sz="2400" spc="95" dirty="0">
                <a:latin typeface="Verdana"/>
                <a:cs typeface="Verdana"/>
              </a:rPr>
              <a:t>u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li</a:t>
            </a:r>
            <a:r>
              <a:rPr sz="2400" spc="25" dirty="0">
                <a:latin typeface="Verdana"/>
                <a:cs typeface="Verdana"/>
              </a:rPr>
              <a:t>t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80" dirty="0">
                <a:latin typeface="Verdana"/>
                <a:cs typeface="Verdana"/>
              </a:rPr>
              <a:t>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p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90" dirty="0">
                <a:latin typeface="Verdana"/>
                <a:cs typeface="Verdana"/>
              </a:rPr>
              <a:t>r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150" dirty="0">
                <a:latin typeface="Verdana"/>
                <a:cs typeface="Verdana"/>
              </a:rPr>
              <a:t>g</a:t>
            </a:r>
            <a:r>
              <a:rPr sz="2400" spc="-5" dirty="0">
                <a:latin typeface="Verdana"/>
                <a:cs typeface="Verdana"/>
              </a:rPr>
              <a:t>k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25" dirty="0">
                <a:latin typeface="Verdana"/>
                <a:cs typeface="Verdana"/>
              </a:rPr>
              <a:t>t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spc="95" dirty="0">
                <a:latin typeface="Verdana"/>
                <a:cs typeface="Verdana"/>
              </a:rPr>
              <a:t>u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40" dirty="0">
                <a:latin typeface="Verdana"/>
                <a:cs typeface="Verdana"/>
              </a:rPr>
              <a:t>k</a:t>
            </a:r>
            <a:r>
              <a:rPr sz="2400" spc="-365" dirty="0">
                <a:latin typeface="Verdana"/>
                <a:cs typeface="Verdana"/>
              </a:rPr>
              <a:t>.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D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150" dirty="0">
                <a:latin typeface="Verdana"/>
                <a:cs typeface="Verdana"/>
              </a:rPr>
              <a:t>g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70" dirty="0">
                <a:latin typeface="Verdana"/>
                <a:cs typeface="Verdana"/>
              </a:rPr>
              <a:t>n  </a:t>
            </a:r>
            <a:r>
              <a:rPr sz="2400" spc="210" dirty="0">
                <a:latin typeface="Verdana"/>
                <a:cs typeface="Verdana"/>
              </a:rPr>
              <a:t>m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5" dirty="0">
                <a:latin typeface="Verdana"/>
                <a:cs typeface="Verdana"/>
              </a:rPr>
              <a:t>k</a:t>
            </a:r>
            <a:r>
              <a:rPr sz="2400" spc="95" dirty="0">
                <a:latin typeface="Verdana"/>
                <a:cs typeface="Verdana"/>
              </a:rPr>
              <a:t>u</a:t>
            </a:r>
            <a:r>
              <a:rPr sz="2400" spc="-5" dirty="0">
                <a:latin typeface="Verdana"/>
                <a:cs typeface="Verdana"/>
              </a:rPr>
              <a:t>k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p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150" dirty="0">
                <a:latin typeface="Verdana"/>
                <a:cs typeface="Verdana"/>
              </a:rPr>
              <a:t>g</a:t>
            </a:r>
            <a:r>
              <a:rPr sz="2400" spc="95" dirty="0">
                <a:latin typeface="Verdana"/>
                <a:cs typeface="Verdana"/>
              </a:rPr>
              <a:t>u</a:t>
            </a:r>
            <a:r>
              <a:rPr sz="2400" spc="-170" dirty="0">
                <a:latin typeface="Verdana"/>
                <a:cs typeface="Verdana"/>
              </a:rPr>
              <a:t>j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25" dirty="0">
                <a:latin typeface="Verdana"/>
                <a:cs typeface="Verdana"/>
              </a:rPr>
              <a:t>t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85" dirty="0">
                <a:latin typeface="Verdana"/>
                <a:cs typeface="Verdana"/>
              </a:rPr>
              <a:t>r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d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70" dirty="0">
                <a:latin typeface="Verdana"/>
                <a:cs typeface="Verdana"/>
              </a:rPr>
              <a:t>n  </a:t>
            </a:r>
            <a:r>
              <a:rPr sz="2400" spc="40" dirty="0">
                <a:latin typeface="Verdana"/>
                <a:cs typeface="Verdana"/>
              </a:rPr>
              <a:t>pengujian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komponen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individu,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kita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45" dirty="0">
                <a:latin typeface="Verdana"/>
                <a:cs typeface="Verdana"/>
              </a:rPr>
              <a:t>dapat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210" dirty="0">
                <a:latin typeface="Verdana"/>
                <a:cs typeface="Verdana"/>
              </a:rPr>
              <a:t>m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210" dirty="0">
                <a:latin typeface="Verdana"/>
                <a:cs typeface="Verdana"/>
              </a:rPr>
              <a:t>m</a:t>
            </a:r>
            <a:r>
              <a:rPr sz="2400" spc="95" dirty="0">
                <a:latin typeface="Verdana"/>
                <a:cs typeface="Verdana"/>
              </a:rPr>
              <a:t>u</a:t>
            </a:r>
            <a:r>
              <a:rPr sz="2400" spc="-5" dirty="0">
                <a:latin typeface="Verdana"/>
                <a:cs typeface="Verdana"/>
              </a:rPr>
              <a:t>k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d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210" dirty="0">
                <a:latin typeface="Verdana"/>
                <a:cs typeface="Verdana"/>
              </a:rPr>
              <a:t>m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210" dirty="0">
                <a:latin typeface="Verdana"/>
                <a:cs typeface="Verdana"/>
              </a:rPr>
              <a:t>m</a:t>
            </a:r>
            <a:r>
              <a:rPr sz="2400" spc="130" dirty="0">
                <a:latin typeface="Verdana"/>
                <a:cs typeface="Verdana"/>
              </a:rPr>
              <a:t>p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85" dirty="0">
                <a:latin typeface="Verdana"/>
                <a:cs typeface="Verdana"/>
              </a:rPr>
              <a:t>r</a:t>
            </a:r>
            <a:r>
              <a:rPr sz="2400" spc="120" dirty="0">
                <a:latin typeface="Verdana"/>
                <a:cs typeface="Verdana"/>
              </a:rPr>
              <a:t>b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k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b</a:t>
            </a:r>
            <a:r>
              <a:rPr sz="2400" spc="95" dirty="0">
                <a:latin typeface="Verdana"/>
                <a:cs typeface="Verdana"/>
              </a:rPr>
              <a:t>u</a:t>
            </a:r>
            <a:r>
              <a:rPr sz="2400" spc="150" dirty="0">
                <a:latin typeface="Verdana"/>
                <a:cs typeface="Verdana"/>
              </a:rPr>
              <a:t>g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130" dirty="0">
                <a:latin typeface="Verdana"/>
                <a:cs typeface="Verdana"/>
              </a:rPr>
              <a:t>b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spc="70" dirty="0">
                <a:latin typeface="Verdana"/>
                <a:cs typeface="Verdana"/>
              </a:rPr>
              <a:t>h  </a:t>
            </a:r>
            <a:r>
              <a:rPr sz="2400" spc="-55" dirty="0">
                <a:latin typeface="Verdana"/>
                <a:cs typeface="Verdana"/>
              </a:rPr>
              <a:t>a</a:t>
            </a:r>
            <a:r>
              <a:rPr sz="2400" spc="105" dirty="0">
                <a:latin typeface="Verdana"/>
                <a:cs typeface="Verdana"/>
              </a:rPr>
              <a:t>w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spc="-365" dirty="0">
                <a:latin typeface="Verdana"/>
                <a:cs typeface="Verdana"/>
              </a:rPr>
              <a:t>,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210" dirty="0">
                <a:latin typeface="Verdana"/>
                <a:cs typeface="Verdana"/>
              </a:rPr>
              <a:t>m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150" dirty="0">
                <a:latin typeface="Verdana"/>
                <a:cs typeface="Verdana"/>
              </a:rPr>
              <a:t>g</a:t>
            </a:r>
            <a:r>
              <a:rPr sz="2400" spc="-5" dirty="0">
                <a:latin typeface="Verdana"/>
                <a:cs typeface="Verdana"/>
              </a:rPr>
              <a:t>k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2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k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k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130" dirty="0">
                <a:latin typeface="Verdana"/>
                <a:cs typeface="Verdana"/>
              </a:rPr>
              <a:t>d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d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70" dirty="0">
                <a:latin typeface="Verdana"/>
                <a:cs typeface="Verdana"/>
              </a:rPr>
              <a:t>n  </a:t>
            </a:r>
            <a:r>
              <a:rPr sz="2400" spc="-35" dirty="0">
                <a:latin typeface="Verdana"/>
                <a:cs typeface="Verdana"/>
              </a:rPr>
              <a:t>k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210" dirty="0">
                <a:latin typeface="Verdana"/>
                <a:cs typeface="Verdana"/>
              </a:rPr>
              <a:t>m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p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90" dirty="0">
                <a:latin typeface="Verdana"/>
                <a:cs typeface="Verdana"/>
              </a:rPr>
              <a:t>r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150" dirty="0">
                <a:latin typeface="Verdana"/>
                <a:cs typeface="Verdana"/>
              </a:rPr>
              <a:t>g</a:t>
            </a:r>
            <a:r>
              <a:rPr sz="2400" spc="-5" dirty="0">
                <a:latin typeface="Verdana"/>
                <a:cs typeface="Verdana"/>
              </a:rPr>
              <a:t>k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25" dirty="0">
                <a:latin typeface="Verdana"/>
                <a:cs typeface="Verdana"/>
              </a:rPr>
              <a:t>t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spc="95" dirty="0">
                <a:latin typeface="Verdana"/>
                <a:cs typeface="Verdana"/>
              </a:rPr>
              <a:t>u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40" dirty="0">
                <a:latin typeface="Verdana"/>
                <a:cs typeface="Verdana"/>
              </a:rPr>
              <a:t>k</a:t>
            </a:r>
            <a:r>
              <a:rPr sz="2400" spc="-365" dirty="0">
                <a:latin typeface="Verdana"/>
                <a:cs typeface="Verdana"/>
              </a:rPr>
              <a:t>,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s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30" dirty="0">
                <a:latin typeface="Verdana"/>
                <a:cs typeface="Verdana"/>
              </a:rPr>
              <a:t>r</a:t>
            </a:r>
            <a:r>
              <a:rPr sz="2400" spc="25" dirty="0">
                <a:latin typeface="Verdana"/>
                <a:cs typeface="Verdana"/>
              </a:rPr>
              <a:t>t</a:t>
            </a:r>
            <a:r>
              <a:rPr sz="2400" spc="-20" dirty="0">
                <a:latin typeface="Verdana"/>
                <a:cs typeface="Verdana"/>
              </a:rPr>
              <a:t>a  </a:t>
            </a:r>
            <a:r>
              <a:rPr sz="2400" spc="210" dirty="0">
                <a:latin typeface="Verdana"/>
                <a:cs typeface="Verdana"/>
              </a:rPr>
              <a:t>m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210" dirty="0">
                <a:latin typeface="Verdana"/>
                <a:cs typeface="Verdana"/>
              </a:rPr>
              <a:t>m</a:t>
            </a:r>
            <a:r>
              <a:rPr sz="2400" spc="130" dirty="0">
                <a:latin typeface="Verdana"/>
                <a:cs typeface="Verdana"/>
              </a:rPr>
              <a:t>p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100" dirty="0">
                <a:latin typeface="Verdana"/>
                <a:cs typeface="Verdana"/>
              </a:rPr>
              <a:t>r</a:t>
            </a:r>
            <a:r>
              <a:rPr sz="2400" spc="75" dirty="0">
                <a:latin typeface="Verdana"/>
                <a:cs typeface="Verdana"/>
              </a:rPr>
              <a:t>c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120" dirty="0">
                <a:latin typeface="Verdana"/>
                <a:cs typeface="Verdana"/>
              </a:rPr>
              <a:t>p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25" dirty="0">
                <a:latin typeface="Verdana"/>
                <a:cs typeface="Verdana"/>
              </a:rPr>
              <a:t>t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p</a:t>
            </a:r>
            <a:r>
              <a:rPr sz="2400" spc="-100" dirty="0">
                <a:latin typeface="Verdana"/>
                <a:cs typeface="Verdana"/>
              </a:rPr>
              <a:t>r</a:t>
            </a:r>
            <a:r>
              <a:rPr sz="2400" spc="45" dirty="0">
                <a:latin typeface="Verdana"/>
                <a:cs typeface="Verdana"/>
              </a:rPr>
              <a:t>o</a:t>
            </a:r>
            <a:r>
              <a:rPr sz="2400" spc="-80" dirty="0">
                <a:latin typeface="Verdana"/>
                <a:cs typeface="Verdana"/>
              </a:rPr>
              <a:t>s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-80" dirty="0">
                <a:latin typeface="Verdana"/>
                <a:cs typeface="Verdana"/>
              </a:rPr>
              <a:t>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p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150" dirty="0">
                <a:latin typeface="Verdana"/>
                <a:cs typeface="Verdana"/>
              </a:rPr>
              <a:t>g</a:t>
            </a:r>
            <a:r>
              <a:rPr sz="2400" spc="15" dirty="0">
                <a:latin typeface="Verdana"/>
                <a:cs typeface="Verdana"/>
              </a:rPr>
              <a:t>e</a:t>
            </a:r>
            <a:r>
              <a:rPr sz="2400" spc="210" dirty="0">
                <a:latin typeface="Verdana"/>
                <a:cs typeface="Verdana"/>
              </a:rPr>
              <a:t>m</a:t>
            </a:r>
            <a:r>
              <a:rPr sz="2400" spc="120" dirty="0">
                <a:latin typeface="Verdana"/>
                <a:cs typeface="Verdana"/>
              </a:rPr>
              <a:t>b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150" dirty="0">
                <a:latin typeface="Verdana"/>
                <a:cs typeface="Verdana"/>
              </a:rPr>
              <a:t>g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105" dirty="0">
                <a:latin typeface="Verdana"/>
                <a:cs typeface="Verdana"/>
              </a:rPr>
              <a:t>n</a:t>
            </a:r>
            <a:r>
              <a:rPr sz="2400" spc="-365" dirty="0"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1215" y="1619894"/>
            <a:ext cx="627761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5" dirty="0">
                <a:latin typeface="Cambria"/>
                <a:cs typeface="Cambria"/>
              </a:rPr>
              <a:t>Tantangan</a:t>
            </a:r>
            <a:r>
              <a:rPr sz="3350" spc="40" dirty="0">
                <a:latin typeface="Cambria"/>
                <a:cs typeface="Cambria"/>
              </a:rPr>
              <a:t> </a:t>
            </a:r>
            <a:r>
              <a:rPr sz="3350" dirty="0">
                <a:latin typeface="Cambria"/>
                <a:cs typeface="Cambria"/>
              </a:rPr>
              <a:t>dalam</a:t>
            </a:r>
            <a:r>
              <a:rPr sz="3350" spc="40" dirty="0">
                <a:latin typeface="Cambria"/>
                <a:cs typeface="Cambria"/>
              </a:rPr>
              <a:t> </a:t>
            </a:r>
            <a:r>
              <a:rPr sz="3350" dirty="0">
                <a:latin typeface="Cambria"/>
                <a:cs typeface="Cambria"/>
              </a:rPr>
              <a:t>Implementasi</a:t>
            </a:r>
            <a:endParaRPr sz="33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5825" y="2717800"/>
            <a:ext cx="6223000" cy="48641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901700">
              <a:lnSpc>
                <a:spcPct val="117900"/>
              </a:lnSpc>
              <a:spcBef>
                <a:spcPts val="75"/>
              </a:spcBef>
            </a:pPr>
            <a:r>
              <a:rPr sz="2450" spc="165" dirty="0">
                <a:latin typeface="Verdana"/>
                <a:cs typeface="Verdana"/>
              </a:rPr>
              <a:t>Me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5" dirty="0">
                <a:latin typeface="Verdana"/>
                <a:cs typeface="Verdana"/>
              </a:rPr>
              <a:t>k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120" dirty="0">
                <a:latin typeface="Verdana"/>
                <a:cs typeface="Verdana"/>
              </a:rPr>
              <a:t>un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0" dirty="0">
                <a:latin typeface="Verdana"/>
                <a:cs typeface="Verdana"/>
              </a:rPr>
              <a:t>ili</a:t>
            </a:r>
            <a:r>
              <a:rPr sz="2450" spc="15" dirty="0">
                <a:latin typeface="Verdana"/>
                <a:cs typeface="Verdana"/>
              </a:rPr>
              <a:t>k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man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-15" dirty="0">
                <a:latin typeface="Verdana"/>
                <a:cs typeface="Verdana"/>
              </a:rPr>
              <a:t>aa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20" dirty="0">
                <a:latin typeface="Verdana"/>
                <a:cs typeface="Verdana"/>
              </a:rPr>
              <a:t>g  </a:t>
            </a:r>
            <a:r>
              <a:rPr sz="2450" spc="-60" dirty="0">
                <a:latin typeface="Verdana"/>
                <a:cs typeface="Verdana"/>
              </a:rPr>
              <a:t>besar, </a:t>
            </a:r>
            <a:r>
              <a:rPr sz="2450" spc="60" dirty="0">
                <a:latin typeface="Verdana"/>
                <a:cs typeface="Verdana"/>
              </a:rPr>
              <a:t>implementasi Whitebox </a:t>
            </a:r>
            <a:r>
              <a:rPr sz="2450" spc="10" dirty="0">
                <a:latin typeface="Verdana"/>
                <a:cs typeface="Verdana"/>
              </a:rPr>
              <a:t>Testing </a:t>
            </a:r>
            <a:r>
              <a:rPr sz="2450" spc="-85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dan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Unit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60" dirty="0">
                <a:latin typeface="Verdana"/>
                <a:cs typeface="Verdana"/>
              </a:rPr>
              <a:t>Test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juga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memiliki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tantangan.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185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40" dirty="0">
                <a:latin typeface="Verdana"/>
                <a:cs typeface="Verdana"/>
              </a:rPr>
              <a:t>p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5" dirty="0">
                <a:latin typeface="Verdana"/>
                <a:cs typeface="Verdana"/>
              </a:rPr>
              <a:t>gan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li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  </a:t>
            </a:r>
            <a:r>
              <a:rPr sz="2450" spc="25" dirty="0">
                <a:latin typeface="Verdana"/>
                <a:cs typeface="Verdana"/>
              </a:rPr>
              <a:t>kompleksitas </a:t>
            </a:r>
            <a:r>
              <a:rPr sz="2450" spc="55" dirty="0">
                <a:latin typeface="Verdana"/>
                <a:cs typeface="Verdana"/>
              </a:rPr>
              <a:t>kode </a:t>
            </a:r>
            <a:r>
              <a:rPr sz="2450" spc="30" dirty="0">
                <a:latin typeface="Verdana"/>
                <a:cs typeface="Verdana"/>
              </a:rPr>
              <a:t>yang </a:t>
            </a:r>
            <a:r>
              <a:rPr sz="2450" spc="15" dirty="0">
                <a:latin typeface="Verdana"/>
                <a:cs typeface="Verdana"/>
              </a:rPr>
              <a:t>tinggi, </a:t>
            </a:r>
            <a:r>
              <a:rPr sz="2450" spc="2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k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75" dirty="0">
                <a:latin typeface="Verdana"/>
                <a:cs typeface="Verdana"/>
              </a:rPr>
              <a:t>ut</a:t>
            </a:r>
            <a:r>
              <a:rPr sz="2450" spc="120" dirty="0">
                <a:latin typeface="Verdana"/>
                <a:cs typeface="Verdana"/>
              </a:rPr>
              <a:t>uh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65" dirty="0">
                <a:latin typeface="Verdana"/>
                <a:cs typeface="Verdana"/>
              </a:rPr>
              <a:t>umb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85" dirty="0">
                <a:latin typeface="Verdana"/>
                <a:cs typeface="Verdana"/>
              </a:rPr>
              <a:t>h 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140" dirty="0">
                <a:latin typeface="Verdana"/>
                <a:cs typeface="Verdana"/>
              </a:rPr>
              <a:t>b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20" dirty="0">
                <a:latin typeface="Verdana"/>
                <a:cs typeface="Verdana"/>
              </a:rPr>
              <a:t>g 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170" dirty="0">
                <a:latin typeface="Verdana"/>
                <a:cs typeface="Verdana"/>
              </a:rPr>
              <a:t>j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5" dirty="0">
                <a:latin typeface="Verdana"/>
                <a:cs typeface="Verdana"/>
              </a:rPr>
              <a:t>g</a:t>
            </a:r>
            <a:r>
              <a:rPr sz="2450" spc="75" dirty="0">
                <a:latin typeface="Verdana"/>
                <a:cs typeface="Verdana"/>
              </a:rPr>
              <a:t>k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55" dirty="0">
                <a:latin typeface="Verdana"/>
                <a:cs typeface="Verdana"/>
              </a:rPr>
              <a:t>k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75" dirty="0">
                <a:latin typeface="Verdana"/>
                <a:cs typeface="Verdana"/>
              </a:rPr>
              <a:t>mu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360" dirty="0">
                <a:latin typeface="Verdana"/>
                <a:cs typeface="Verdana"/>
              </a:rPr>
              <a:t>,  </a:t>
            </a:r>
            <a:r>
              <a:rPr sz="2450" spc="95" dirty="0">
                <a:latin typeface="Verdana"/>
                <a:cs typeface="Verdana"/>
              </a:rPr>
              <a:t>dengan </a:t>
            </a:r>
            <a:r>
              <a:rPr sz="2450" spc="50" dirty="0">
                <a:latin typeface="Verdana"/>
                <a:cs typeface="Verdana"/>
              </a:rPr>
              <a:t>perencanaan </a:t>
            </a:r>
            <a:r>
              <a:rPr sz="2450" spc="30" dirty="0">
                <a:latin typeface="Verdana"/>
                <a:cs typeface="Verdana"/>
              </a:rPr>
              <a:t>yang </a:t>
            </a:r>
            <a:r>
              <a:rPr sz="2450" spc="40" dirty="0">
                <a:latin typeface="Verdana"/>
                <a:cs typeface="Verdana"/>
              </a:rPr>
              <a:t>baik </a:t>
            </a:r>
            <a:r>
              <a:rPr sz="2450" spc="85" dirty="0">
                <a:latin typeface="Verdana"/>
                <a:cs typeface="Verdana"/>
              </a:rPr>
              <a:t>dan </a:t>
            </a:r>
            <a:r>
              <a:rPr sz="2450" spc="9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k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k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55" dirty="0">
                <a:latin typeface="Verdana"/>
                <a:cs typeface="Verdana"/>
              </a:rPr>
              <a:t>t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5" dirty="0">
                <a:latin typeface="Verdana"/>
                <a:cs typeface="Verdana"/>
              </a:rPr>
              <a:t>gan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endParaRPr sz="2450" dirty="0">
              <a:latin typeface="Verdana"/>
              <a:cs typeface="Verdana"/>
            </a:endParaRPr>
          </a:p>
          <a:p>
            <a:pPr marR="5080">
              <a:lnSpc>
                <a:spcPct val="100000"/>
              </a:lnSpc>
              <a:spcBef>
                <a:spcPts val="509"/>
              </a:spcBef>
            </a:pP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40" dirty="0">
                <a:latin typeface="Verdana"/>
                <a:cs typeface="Verdana"/>
              </a:rPr>
              <a:t>p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 dirty="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253104" y="1270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73408" y="2742173"/>
            <a:ext cx="6331585" cy="1361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750" spc="130" dirty="0">
                <a:latin typeface="Cambria"/>
                <a:cs typeface="Cambria"/>
              </a:rPr>
              <a:t>Kesimpulan</a:t>
            </a:r>
            <a:endParaRPr sz="875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4245891" y="4753686"/>
            <a:ext cx="9519459" cy="288480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R="5080" indent="-635" algn="ctr">
              <a:lnSpc>
                <a:spcPct val="102099"/>
              </a:lnSpc>
              <a:spcBef>
                <a:spcPts val="65"/>
              </a:spcBef>
            </a:pPr>
            <a:r>
              <a:rPr spc="145" dirty="0"/>
              <a:t>D</a:t>
            </a:r>
            <a:r>
              <a:rPr spc="-10" dirty="0"/>
              <a:t>ala</a:t>
            </a:r>
            <a:r>
              <a:rPr spc="225" dirty="0"/>
              <a:t>m</a:t>
            </a:r>
            <a:r>
              <a:rPr spc="-200" dirty="0"/>
              <a:t> </a:t>
            </a:r>
            <a:r>
              <a:rPr spc="225" dirty="0"/>
              <a:t>m</a:t>
            </a:r>
            <a:r>
              <a:rPr spc="30" dirty="0"/>
              <a:t>e</a:t>
            </a:r>
            <a:r>
              <a:rPr spc="225" dirty="0"/>
              <a:t>m</a:t>
            </a:r>
            <a:r>
              <a:rPr spc="-10" dirty="0"/>
              <a:t>a</a:t>
            </a:r>
            <a:r>
              <a:rPr spc="-65" dirty="0"/>
              <a:t>s</a:t>
            </a:r>
            <a:r>
              <a:rPr spc="35" dirty="0"/>
              <a:t>t</a:t>
            </a:r>
            <a:r>
              <a:rPr spc="-10" dirty="0"/>
              <a:t>i</a:t>
            </a:r>
            <a:r>
              <a:rPr spc="10" dirty="0"/>
              <a:t>k</a:t>
            </a:r>
            <a:r>
              <a:rPr spc="-10" dirty="0"/>
              <a:t>a</a:t>
            </a:r>
            <a:r>
              <a:rPr spc="114" dirty="0"/>
              <a:t>n</a:t>
            </a:r>
            <a:r>
              <a:rPr spc="-200" dirty="0"/>
              <a:t> </a:t>
            </a:r>
            <a:r>
              <a:rPr spc="10" dirty="0"/>
              <a:t>k</a:t>
            </a:r>
            <a:r>
              <a:rPr spc="105" dirty="0"/>
              <a:t>u</a:t>
            </a:r>
            <a:r>
              <a:rPr spc="-10" dirty="0"/>
              <a:t>ali</a:t>
            </a:r>
            <a:r>
              <a:rPr spc="35" dirty="0"/>
              <a:t>t</a:t>
            </a:r>
            <a:r>
              <a:rPr spc="-10" dirty="0"/>
              <a:t>a</a:t>
            </a:r>
            <a:r>
              <a:rPr spc="-65" dirty="0"/>
              <a:t>s</a:t>
            </a:r>
            <a:r>
              <a:rPr spc="-200" dirty="0"/>
              <a:t> </a:t>
            </a:r>
            <a:r>
              <a:rPr spc="140" dirty="0"/>
              <a:t>p</a:t>
            </a:r>
            <a:r>
              <a:rPr spc="30" dirty="0"/>
              <a:t>e</a:t>
            </a:r>
            <a:r>
              <a:rPr spc="-75" dirty="0"/>
              <a:t>r</a:t>
            </a:r>
            <a:r>
              <a:rPr spc="-10" dirty="0"/>
              <a:t>a</a:t>
            </a:r>
            <a:r>
              <a:rPr spc="114" dirty="0"/>
              <a:t>n</a:t>
            </a:r>
            <a:r>
              <a:rPr spc="160" dirty="0"/>
              <a:t>g</a:t>
            </a:r>
            <a:r>
              <a:rPr spc="10" dirty="0"/>
              <a:t>k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00" dirty="0"/>
              <a:t> </a:t>
            </a:r>
            <a:r>
              <a:rPr spc="-10" dirty="0"/>
              <a:t>l</a:t>
            </a:r>
            <a:r>
              <a:rPr spc="105" dirty="0"/>
              <a:t>u</a:t>
            </a:r>
            <a:r>
              <a:rPr spc="114" dirty="0"/>
              <a:t>n</a:t>
            </a:r>
            <a:r>
              <a:rPr spc="-10" dirty="0"/>
              <a:t>a</a:t>
            </a:r>
            <a:r>
              <a:rPr spc="55" dirty="0"/>
              <a:t>k</a:t>
            </a:r>
            <a:r>
              <a:rPr spc="-345" dirty="0"/>
              <a:t>,</a:t>
            </a:r>
            <a:r>
              <a:rPr spc="-200" dirty="0"/>
              <a:t> </a:t>
            </a:r>
            <a:r>
              <a:rPr spc="305" dirty="0"/>
              <a:t>W</a:t>
            </a:r>
            <a:r>
              <a:rPr spc="114" dirty="0"/>
              <a:t>h</a:t>
            </a:r>
            <a:r>
              <a:rPr spc="-10" dirty="0"/>
              <a:t>it</a:t>
            </a:r>
            <a:r>
              <a:rPr spc="30" dirty="0"/>
              <a:t>e</a:t>
            </a:r>
            <a:r>
              <a:rPr spc="140" dirty="0"/>
              <a:t>b</a:t>
            </a:r>
            <a:r>
              <a:rPr spc="15" dirty="0"/>
              <a:t>o</a:t>
            </a:r>
            <a:r>
              <a:rPr spc="-120" dirty="0"/>
              <a:t>x</a:t>
            </a:r>
            <a:r>
              <a:rPr spc="-200" dirty="0"/>
              <a:t> </a:t>
            </a:r>
            <a:r>
              <a:rPr spc="-215" dirty="0"/>
              <a:t>T</a:t>
            </a:r>
            <a:r>
              <a:rPr spc="30" dirty="0"/>
              <a:t>e</a:t>
            </a:r>
            <a:r>
              <a:rPr spc="-65" dirty="0"/>
              <a:t>s</a:t>
            </a:r>
            <a:r>
              <a:rPr spc="35" dirty="0"/>
              <a:t>t</a:t>
            </a:r>
            <a:r>
              <a:rPr spc="-10" dirty="0"/>
              <a:t>i</a:t>
            </a:r>
            <a:r>
              <a:rPr spc="114" dirty="0"/>
              <a:t>n</a:t>
            </a:r>
            <a:r>
              <a:rPr spc="110" dirty="0"/>
              <a:t>g  </a:t>
            </a:r>
            <a:r>
              <a:rPr spc="80" dirty="0"/>
              <a:t>dan </a:t>
            </a:r>
            <a:r>
              <a:rPr spc="75" dirty="0"/>
              <a:t>Unit </a:t>
            </a:r>
            <a:r>
              <a:rPr spc="-55" dirty="0"/>
              <a:t>Test </a:t>
            </a:r>
            <a:r>
              <a:rPr spc="35" dirty="0"/>
              <a:t>adalah </a:t>
            </a:r>
            <a:r>
              <a:rPr spc="80" dirty="0"/>
              <a:t>metode </a:t>
            </a:r>
            <a:r>
              <a:rPr spc="30" dirty="0"/>
              <a:t>yang penting. </a:t>
            </a:r>
            <a:r>
              <a:rPr spc="95" dirty="0"/>
              <a:t>Dengan </a:t>
            </a:r>
            <a:r>
              <a:rPr spc="100" dirty="0"/>
              <a:t> </a:t>
            </a:r>
            <a:r>
              <a:rPr spc="75" dirty="0"/>
              <a:t>mengoptimalkan</a:t>
            </a:r>
            <a:r>
              <a:rPr spc="-190" dirty="0"/>
              <a:t> </a:t>
            </a:r>
            <a:r>
              <a:rPr spc="55" dirty="0"/>
              <a:t>pengujian</a:t>
            </a:r>
            <a:r>
              <a:rPr spc="-190" dirty="0"/>
              <a:t> </a:t>
            </a:r>
            <a:r>
              <a:rPr spc="20" dirty="0"/>
              <a:t>internal</a:t>
            </a:r>
            <a:r>
              <a:rPr spc="-190" dirty="0"/>
              <a:t> </a:t>
            </a:r>
            <a:r>
              <a:rPr spc="80" dirty="0"/>
              <a:t>dan</a:t>
            </a:r>
            <a:r>
              <a:rPr spc="-190" dirty="0"/>
              <a:t> </a:t>
            </a:r>
            <a:r>
              <a:rPr spc="55" dirty="0"/>
              <a:t>pengujian</a:t>
            </a:r>
            <a:r>
              <a:rPr spc="-190" dirty="0"/>
              <a:t> </a:t>
            </a:r>
            <a:r>
              <a:rPr spc="90" dirty="0"/>
              <a:t>komponen </a:t>
            </a:r>
            <a:r>
              <a:rPr spc="95" dirty="0"/>
              <a:t> </a:t>
            </a:r>
            <a:r>
              <a:rPr spc="5" dirty="0"/>
              <a:t>individu,</a:t>
            </a:r>
            <a:r>
              <a:rPr spc="-200" dirty="0"/>
              <a:t> </a:t>
            </a:r>
            <a:r>
              <a:rPr spc="45" dirty="0"/>
              <a:t>perangkat</a:t>
            </a:r>
            <a:r>
              <a:rPr spc="-200" dirty="0"/>
              <a:t> </a:t>
            </a:r>
            <a:r>
              <a:rPr spc="45" dirty="0"/>
              <a:t>lunak</a:t>
            </a:r>
            <a:r>
              <a:rPr spc="-200" dirty="0"/>
              <a:t> </a:t>
            </a:r>
            <a:r>
              <a:rPr spc="55" dirty="0"/>
              <a:t>dapat</a:t>
            </a:r>
            <a:r>
              <a:rPr spc="-195" dirty="0"/>
              <a:t> </a:t>
            </a:r>
            <a:r>
              <a:rPr spc="50" dirty="0"/>
              <a:t>menjadi</a:t>
            </a:r>
            <a:r>
              <a:rPr spc="-200" dirty="0"/>
              <a:t> </a:t>
            </a:r>
            <a:r>
              <a:rPr spc="55" dirty="0"/>
              <a:t>lebih</a:t>
            </a:r>
            <a:r>
              <a:rPr spc="-200" dirty="0"/>
              <a:t> </a:t>
            </a:r>
            <a:r>
              <a:rPr spc="-20" dirty="0"/>
              <a:t>andal,</a:t>
            </a:r>
            <a:r>
              <a:rPr spc="-200" dirty="0"/>
              <a:t> </a:t>
            </a:r>
            <a:r>
              <a:rPr spc="-5" dirty="0"/>
              <a:t>aman,</a:t>
            </a:r>
            <a:r>
              <a:rPr spc="-195" dirty="0"/>
              <a:t> </a:t>
            </a:r>
            <a:r>
              <a:rPr spc="80" dirty="0"/>
              <a:t>dan </a:t>
            </a:r>
            <a:r>
              <a:rPr spc="-795" dirty="0"/>
              <a:t> </a:t>
            </a:r>
            <a:r>
              <a:rPr spc="-10" dirty="0"/>
              <a:t>eﬁsien. </a:t>
            </a:r>
            <a:r>
              <a:rPr spc="95" dirty="0"/>
              <a:t>Menghadapi </a:t>
            </a:r>
            <a:r>
              <a:rPr spc="60" dirty="0"/>
              <a:t>tantangan </a:t>
            </a:r>
            <a:r>
              <a:rPr spc="65" dirty="0"/>
              <a:t>dalam </a:t>
            </a:r>
            <a:r>
              <a:rPr spc="60" dirty="0"/>
              <a:t>implementasi </a:t>
            </a:r>
            <a:r>
              <a:rPr spc="35" dirty="0"/>
              <a:t>adalah </a:t>
            </a:r>
            <a:r>
              <a:rPr spc="40" dirty="0"/>
              <a:t> </a:t>
            </a:r>
            <a:r>
              <a:rPr spc="-10" dirty="0"/>
              <a:t>la</a:t>
            </a:r>
            <a:r>
              <a:rPr spc="114" dirty="0"/>
              <a:t>n</a:t>
            </a:r>
            <a:r>
              <a:rPr spc="160" dirty="0"/>
              <a:t>g</a:t>
            </a:r>
            <a:r>
              <a:rPr spc="10" dirty="0"/>
              <a:t>k</a:t>
            </a:r>
            <a:r>
              <a:rPr spc="-10" dirty="0"/>
              <a:t>a</a:t>
            </a:r>
            <a:r>
              <a:rPr spc="114" dirty="0"/>
              <a:t>h</a:t>
            </a:r>
            <a:r>
              <a:rPr spc="-200" dirty="0"/>
              <a:t> </a:t>
            </a:r>
            <a:r>
              <a:rPr spc="140" dirty="0"/>
              <a:t>p</a:t>
            </a:r>
            <a:r>
              <a:rPr spc="30" dirty="0"/>
              <a:t>e</a:t>
            </a:r>
            <a:r>
              <a:rPr spc="114" dirty="0"/>
              <a:t>n</a:t>
            </a:r>
            <a:r>
              <a:rPr spc="35" dirty="0"/>
              <a:t>t</a:t>
            </a:r>
            <a:r>
              <a:rPr spc="-10" dirty="0"/>
              <a:t>i</a:t>
            </a:r>
            <a:r>
              <a:rPr spc="114" dirty="0"/>
              <a:t>n</a:t>
            </a:r>
            <a:r>
              <a:rPr spc="160" dirty="0"/>
              <a:t>g</a:t>
            </a:r>
            <a:r>
              <a:rPr spc="-200" dirty="0"/>
              <a:t> </a:t>
            </a:r>
            <a:r>
              <a:rPr spc="105" dirty="0"/>
              <a:t>u</a:t>
            </a:r>
            <a:r>
              <a:rPr spc="114" dirty="0"/>
              <a:t>n</a:t>
            </a:r>
            <a:r>
              <a:rPr spc="35" dirty="0"/>
              <a:t>t</a:t>
            </a:r>
            <a:r>
              <a:rPr spc="105" dirty="0"/>
              <a:t>u</a:t>
            </a:r>
            <a:r>
              <a:rPr spc="35" dirty="0"/>
              <a:t>k</a:t>
            </a:r>
            <a:r>
              <a:rPr spc="-200" dirty="0"/>
              <a:t> </a:t>
            </a:r>
            <a:r>
              <a:rPr spc="225" dirty="0"/>
              <a:t>m</a:t>
            </a:r>
            <a:r>
              <a:rPr spc="30" dirty="0"/>
              <a:t>e</a:t>
            </a:r>
            <a:r>
              <a:rPr spc="114" dirty="0"/>
              <a:t>n</a:t>
            </a:r>
            <a:r>
              <a:rPr spc="110" dirty="0"/>
              <a:t>c</a:t>
            </a:r>
            <a:r>
              <a:rPr spc="-10" dirty="0"/>
              <a:t>a</a:t>
            </a:r>
            <a:r>
              <a:rPr spc="130" dirty="0"/>
              <a:t>p</a:t>
            </a:r>
            <a:r>
              <a:rPr spc="-10" dirty="0"/>
              <a:t>ai</a:t>
            </a:r>
            <a:r>
              <a:rPr spc="-200" dirty="0"/>
              <a:t> </a:t>
            </a:r>
            <a:r>
              <a:rPr spc="35" dirty="0"/>
              <a:t>t</a:t>
            </a:r>
            <a:r>
              <a:rPr spc="105" dirty="0"/>
              <a:t>u</a:t>
            </a:r>
            <a:r>
              <a:rPr spc="-155" dirty="0"/>
              <a:t>j</a:t>
            </a:r>
            <a:r>
              <a:rPr spc="105" dirty="0"/>
              <a:t>u</a:t>
            </a:r>
            <a:r>
              <a:rPr spc="-10" dirty="0"/>
              <a:t>a</a:t>
            </a:r>
            <a:r>
              <a:rPr spc="114" dirty="0"/>
              <a:t>n</a:t>
            </a:r>
            <a:r>
              <a:rPr spc="-200" dirty="0"/>
              <a:t> </a:t>
            </a:r>
            <a:r>
              <a:rPr spc="-10" dirty="0"/>
              <a:t>i</a:t>
            </a:r>
            <a:r>
              <a:rPr spc="114" dirty="0"/>
              <a:t>n</a:t>
            </a:r>
            <a:r>
              <a:rPr spc="-10" dirty="0"/>
              <a:t>i</a:t>
            </a:r>
            <a:r>
              <a:rPr spc="-345" dirty="0"/>
              <a:t>.</a:t>
            </a:r>
            <a:r>
              <a:rPr spc="-200" dirty="0"/>
              <a:t> </a:t>
            </a:r>
            <a:r>
              <a:rPr spc="280" dirty="0"/>
              <a:t>M</a:t>
            </a:r>
            <a:r>
              <a:rPr spc="-10" dirty="0"/>
              <a:t>a</a:t>
            </a:r>
            <a:r>
              <a:rPr spc="-70" dirty="0"/>
              <a:t>r</a:t>
            </a:r>
            <a:r>
              <a:rPr spc="-10" dirty="0"/>
              <a:t>i</a:t>
            </a:r>
            <a:r>
              <a:rPr spc="-200" dirty="0"/>
              <a:t> </a:t>
            </a:r>
            <a:r>
              <a:rPr spc="-10" dirty="0"/>
              <a:t>t</a:t>
            </a:r>
            <a:r>
              <a:rPr spc="30" dirty="0"/>
              <a:t>e</a:t>
            </a:r>
            <a:r>
              <a:rPr spc="-50" dirty="0"/>
              <a:t>r</a:t>
            </a:r>
            <a:r>
              <a:rPr spc="105" dirty="0"/>
              <a:t>u</a:t>
            </a:r>
            <a:r>
              <a:rPr spc="-50" dirty="0"/>
              <a:t>s  </a:t>
            </a:r>
            <a:r>
              <a:rPr spc="55" dirty="0"/>
              <a:t>menerapkan</a:t>
            </a:r>
            <a:r>
              <a:rPr spc="-195" dirty="0"/>
              <a:t> </a:t>
            </a:r>
            <a:r>
              <a:rPr spc="20" dirty="0"/>
              <a:t>praktik</a:t>
            </a:r>
            <a:r>
              <a:rPr spc="-190" dirty="0"/>
              <a:t> </a:t>
            </a:r>
            <a:r>
              <a:rPr spc="55" dirty="0"/>
              <a:t>pengujian</a:t>
            </a:r>
            <a:r>
              <a:rPr spc="-190" dirty="0"/>
              <a:t> </a:t>
            </a:r>
            <a:r>
              <a:rPr spc="30" dirty="0"/>
              <a:t>yang</a:t>
            </a:r>
            <a:r>
              <a:rPr spc="-195" dirty="0"/>
              <a:t> </a:t>
            </a:r>
            <a:r>
              <a:rPr spc="35" dirty="0"/>
              <a:t>baik</a:t>
            </a:r>
            <a:r>
              <a:rPr spc="-190" dirty="0"/>
              <a:t> </a:t>
            </a:r>
            <a:r>
              <a:rPr spc="80" dirty="0"/>
              <a:t>untuk</a:t>
            </a:r>
            <a:r>
              <a:rPr spc="-190" dirty="0"/>
              <a:t> </a:t>
            </a:r>
            <a:r>
              <a:rPr spc="65" dirty="0"/>
              <a:t>meningkatkan </a:t>
            </a:r>
            <a:r>
              <a:rPr spc="-795" dirty="0"/>
              <a:t> </a:t>
            </a:r>
            <a:r>
              <a:rPr spc="5" dirty="0"/>
              <a:t>kualitas</a:t>
            </a:r>
            <a:r>
              <a:rPr spc="-204" dirty="0"/>
              <a:t> </a:t>
            </a:r>
            <a:r>
              <a:rPr spc="45" dirty="0"/>
              <a:t>perangkat</a:t>
            </a:r>
            <a:r>
              <a:rPr spc="-200" dirty="0"/>
              <a:t> </a:t>
            </a:r>
            <a:r>
              <a:rPr spc="45" dirty="0"/>
              <a:t>lunak</a:t>
            </a:r>
            <a:r>
              <a:rPr spc="-200" dirty="0"/>
              <a:t> </a:t>
            </a:r>
            <a:r>
              <a:rPr spc="-65" dirty="0"/>
              <a:t>kita.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0" y="-18415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5146" y="2873755"/>
            <a:ext cx="10891720" cy="2019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50" spc="100" dirty="0" err="1">
                <a:solidFill>
                  <a:srgbClr val="FFFFFF"/>
                </a:solidFill>
                <a:latin typeface="Cambria"/>
                <a:cs typeface="Cambria"/>
              </a:rPr>
              <a:t>Terima</a:t>
            </a:r>
            <a:r>
              <a:rPr sz="1305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3050" spc="95" dirty="0" err="1">
                <a:solidFill>
                  <a:srgbClr val="FFFFFF"/>
                </a:solidFill>
                <a:latin typeface="Cambria"/>
                <a:cs typeface="Cambria"/>
              </a:rPr>
              <a:t>kasih</a:t>
            </a:r>
            <a:endParaRPr sz="1305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333</Words>
  <Application>Microsoft Office PowerPoint</Application>
  <PresentationFormat>Custom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Cambria</vt:lpstr>
      <vt:lpstr>Times New Roman</vt:lpstr>
      <vt:lpstr>Trebuchet MS</vt:lpstr>
      <vt:lpstr>Verdana</vt:lpstr>
      <vt:lpstr>Office Theme</vt:lpstr>
      <vt:lpstr>PowerPoint Presentation</vt:lpstr>
      <vt:lpstr>Pengenalan</vt:lpstr>
      <vt:lpstr>Whitebo Testing</vt:lpstr>
      <vt:lpstr>Unit Test</vt:lpstr>
      <vt:lpstr>Manfaat Whitebo Testing dan Unit Test</vt:lpstr>
      <vt:lpstr>Tantangan dalam Implementasi</vt:lpstr>
      <vt:lpstr>Kesimpulan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</cp:revision>
  <dcterms:created xsi:type="dcterms:W3CDTF">2023-10-27T20:38:21Z</dcterms:created>
  <dcterms:modified xsi:type="dcterms:W3CDTF">2023-11-03T14:40:39Z</dcterms:modified>
</cp:coreProperties>
</file>