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ED6CD-A2F8-5249-918A-505153ACE3C8}" v="41" dt="2020-11-27T17:01:1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9" autoAdjust="0"/>
    <p:restoredTop sz="94660"/>
  </p:normalViewPr>
  <p:slideViewPr>
    <p:cSldViewPr snapToGrid="0">
      <p:cViewPr>
        <p:scale>
          <a:sx n="100" d="100"/>
          <a:sy n="100" d="100"/>
        </p:scale>
        <p:origin x="773" y="-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Maille" userId="065ad68c099279a8" providerId="LiveId" clId="{992ED6CD-A2F8-5249-918A-505153ACE3C8}"/>
    <pc:docChg chg="undo custSel modSld">
      <pc:chgData name="Axel Maille" userId="065ad68c099279a8" providerId="LiveId" clId="{992ED6CD-A2F8-5249-918A-505153ACE3C8}" dt="2020-11-27T17:02:02.244" v="879" actId="6549"/>
      <pc:docMkLst>
        <pc:docMk/>
      </pc:docMkLst>
      <pc:sldChg chg="addSp delSp modSp mod">
        <pc:chgData name="Axel Maille" userId="065ad68c099279a8" providerId="LiveId" clId="{992ED6CD-A2F8-5249-918A-505153ACE3C8}" dt="2020-11-27T17:02:02.244" v="879" actId="6549"/>
        <pc:sldMkLst>
          <pc:docMk/>
          <pc:sldMk cId="2461486438" sldId="256"/>
        </pc:sldMkLst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" creationId="{8B51576C-9C18-4BE7-A136-22F16DDF99FE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5" creationId="{3AEB945D-EDD4-400E-8BCE-640C5F407ADD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" creationId="{DFAD7BA8-71F8-47C6-B072-83F662A67277}"/>
          </ac:spMkLst>
        </pc:spChg>
        <pc:spChg chg="mod">
          <ac:chgData name="Axel Maille" userId="065ad68c099279a8" providerId="LiveId" clId="{992ED6CD-A2F8-5249-918A-505153ACE3C8}" dt="2020-11-27T16:01:24.740" v="75" actId="20577"/>
          <ac:spMkLst>
            <pc:docMk/>
            <pc:sldMk cId="2461486438" sldId="256"/>
            <ac:spMk id="8" creationId="{7654228A-91FB-4DB8-9CB9-FBA5CDA0F419}"/>
          </ac:spMkLst>
        </pc:spChg>
        <pc:spChg chg="mod">
          <ac:chgData name="Axel Maille" userId="065ad68c099279a8" providerId="LiveId" clId="{992ED6CD-A2F8-5249-918A-505153ACE3C8}" dt="2020-11-27T17:02:02.244" v="879" actId="6549"/>
          <ac:spMkLst>
            <pc:docMk/>
            <pc:sldMk cId="2461486438" sldId="256"/>
            <ac:spMk id="20" creationId="{7D5D9573-9BCB-4E24-9159-ABE00AA3107F}"/>
          </ac:spMkLst>
        </pc:spChg>
        <pc:spChg chg="mod">
          <ac:chgData name="Axel Maille" userId="065ad68c099279a8" providerId="LiveId" clId="{992ED6CD-A2F8-5249-918A-505153ACE3C8}" dt="2020-11-27T16:02:48.474" v="164" actId="255"/>
          <ac:spMkLst>
            <pc:docMk/>
            <pc:sldMk cId="2461486438" sldId="256"/>
            <ac:spMk id="23" creationId="{B0D8BFF3-D9D7-45C0-A01E-BF2B2CAAB978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24" creationId="{9000A388-62B5-4CC3-9530-149933A6B60C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25" creationId="{EBFC7595-5212-4A45-8F66-3BFA05F84142}"/>
          </ac:spMkLst>
        </pc:spChg>
        <pc:spChg chg="mod">
          <ac:chgData name="Axel Maille" userId="065ad68c099279a8" providerId="LiveId" clId="{992ED6CD-A2F8-5249-918A-505153ACE3C8}" dt="2020-11-27T16:02:48.474" v="164" actId="255"/>
          <ac:spMkLst>
            <pc:docMk/>
            <pc:sldMk cId="2461486438" sldId="256"/>
            <ac:spMk id="26" creationId="{CEF08FFF-BF69-4FF7-9172-4BE0D8253589}"/>
          </ac:spMkLst>
        </pc:spChg>
        <pc:spChg chg="mod">
          <ac:chgData name="Axel Maille" userId="065ad68c099279a8" providerId="LiveId" clId="{992ED6CD-A2F8-5249-918A-505153ACE3C8}" dt="2020-11-27T16:02:48.474" v="164" actId="255"/>
          <ac:spMkLst>
            <pc:docMk/>
            <pc:sldMk cId="2461486438" sldId="256"/>
            <ac:spMk id="27" creationId="{9F14ABD4-4945-473E-912B-346BD7B3EA87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28" creationId="{766AD5A8-C67A-4AD8-BA35-3C3ADB5773DE}"/>
          </ac:spMkLst>
        </pc:spChg>
        <pc:spChg chg="mod">
          <ac:chgData name="Axel Maille" userId="065ad68c099279a8" providerId="LiveId" clId="{992ED6CD-A2F8-5249-918A-505153ACE3C8}" dt="2020-11-27T16:03:19.317" v="184" actId="20577"/>
          <ac:spMkLst>
            <pc:docMk/>
            <pc:sldMk cId="2461486438" sldId="256"/>
            <ac:spMk id="31" creationId="{64185A2D-612A-4774-8E32-F36501CF7F2F}"/>
          </ac:spMkLst>
        </pc:spChg>
        <pc:spChg chg="mod">
          <ac:chgData name="Axel Maille" userId="065ad68c099279a8" providerId="LiveId" clId="{992ED6CD-A2F8-5249-918A-505153ACE3C8}" dt="2020-11-27T16:02:42.185" v="163" actId="255"/>
          <ac:spMkLst>
            <pc:docMk/>
            <pc:sldMk cId="2461486438" sldId="256"/>
            <ac:spMk id="33" creationId="{2AC125FE-BD7A-4054-BF15-2CD9B0AD4480}"/>
          </ac:spMkLst>
        </pc:spChg>
        <pc:spChg chg="mod">
          <ac:chgData name="Axel Maille" userId="065ad68c099279a8" providerId="LiveId" clId="{992ED6CD-A2F8-5249-918A-505153ACE3C8}" dt="2020-11-27T16:58:27.854" v="827" actId="20577"/>
          <ac:spMkLst>
            <pc:docMk/>
            <pc:sldMk cId="2461486438" sldId="256"/>
            <ac:spMk id="35" creationId="{3BFD8A3E-BAF4-4FE4-83A6-EAF1DA1383E5}"/>
          </ac:spMkLst>
        </pc:spChg>
        <pc:spChg chg="mod">
          <ac:chgData name="Axel Maille" userId="065ad68c099279a8" providerId="LiveId" clId="{992ED6CD-A2F8-5249-918A-505153ACE3C8}" dt="2020-11-27T16:55:45.409" v="768" actId="20577"/>
          <ac:spMkLst>
            <pc:docMk/>
            <pc:sldMk cId="2461486438" sldId="256"/>
            <ac:spMk id="37" creationId="{95379FF2-E074-4396-874C-3312572A9016}"/>
          </ac:spMkLst>
        </pc:spChg>
        <pc:spChg chg="del mod">
          <ac:chgData name="Axel Maille" userId="065ad68c099279a8" providerId="LiveId" clId="{992ED6CD-A2F8-5249-918A-505153ACE3C8}" dt="2020-11-27T16:54:21.475" v="710" actId="478"/>
          <ac:spMkLst>
            <pc:docMk/>
            <pc:sldMk cId="2461486438" sldId="256"/>
            <ac:spMk id="38" creationId="{4E28A074-8B4B-4A50-8704-4775DD648877}"/>
          </ac:spMkLst>
        </pc:spChg>
        <pc:spChg chg="del mod">
          <ac:chgData name="Axel Maille" userId="065ad68c099279a8" providerId="LiveId" clId="{992ED6CD-A2F8-5249-918A-505153ACE3C8}" dt="2020-11-27T16:54:34.106" v="712" actId="478"/>
          <ac:spMkLst>
            <pc:docMk/>
            <pc:sldMk cId="2461486438" sldId="256"/>
            <ac:spMk id="39" creationId="{83E74887-BD70-4317-865D-2244A66AD9E9}"/>
          </ac:spMkLst>
        </pc:spChg>
        <pc:spChg chg="del mod">
          <ac:chgData name="Axel Maille" userId="065ad68c099279a8" providerId="LiveId" clId="{992ED6CD-A2F8-5249-918A-505153ACE3C8}" dt="2020-11-27T16:54:34.106" v="712" actId="478"/>
          <ac:spMkLst>
            <pc:docMk/>
            <pc:sldMk cId="2461486438" sldId="256"/>
            <ac:spMk id="40" creationId="{B597DE11-837C-40E7-BD5A-619C8157D1C9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2" creationId="{0FCFF332-DB40-4597-B0F0-1010DC3D3E28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3" creationId="{7E645BDE-64CB-4098-9D0F-98FB3713C1B0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5" creationId="{FBC2E94E-EF29-451C-8D8F-0B992353560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6" creationId="{51BAD4C6-E3DD-46D7-9CBA-70DE7B171EB9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8" creationId="{34107DA4-DA9A-4EE0-A673-51C1E1CA8316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49" creationId="{272D98E9-66AB-481C-833D-98B6FD0380F6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51" creationId="{74A9FB05-74E5-422C-A2F0-DDD03D8A66E9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52" creationId="{AB48B258-2E51-4329-9917-47A4D1C1AFEE}"/>
          </ac:spMkLst>
        </pc:spChg>
        <pc:spChg chg="del mod">
          <ac:chgData name="Axel Maille" userId="065ad68c099279a8" providerId="LiveId" clId="{992ED6CD-A2F8-5249-918A-505153ACE3C8}" dt="2020-11-27T16:54:34.106" v="712" actId="478"/>
          <ac:spMkLst>
            <pc:docMk/>
            <pc:sldMk cId="2461486438" sldId="256"/>
            <ac:spMk id="53" creationId="{72DEBA61-EB0A-4FD8-876F-9EB94DF0AE63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55" creationId="{D78B3C60-9C5A-42B1-8A2D-76EBC438244F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56" creationId="{9414ED13-1B90-4DE3-9A4C-72A0A092C1AA}"/>
          </ac:spMkLst>
        </pc:spChg>
        <pc:spChg chg="mod">
          <ac:chgData name="Axel Maille" userId="065ad68c099279a8" providerId="LiveId" clId="{992ED6CD-A2F8-5249-918A-505153ACE3C8}" dt="2020-11-27T16:58:42.238" v="842" actId="20577"/>
          <ac:spMkLst>
            <pc:docMk/>
            <pc:sldMk cId="2461486438" sldId="256"/>
            <ac:spMk id="58" creationId="{FFCBC501-113D-4F4B-91B0-ABD3FD78BD52}"/>
          </ac:spMkLst>
        </pc:spChg>
        <pc:spChg chg="del mod">
          <ac:chgData name="Axel Maille" userId="065ad68c099279a8" providerId="LiveId" clId="{992ED6CD-A2F8-5249-918A-505153ACE3C8}" dt="2020-11-27T16:55:54.298" v="770" actId="478"/>
          <ac:spMkLst>
            <pc:docMk/>
            <pc:sldMk cId="2461486438" sldId="256"/>
            <ac:spMk id="60" creationId="{1CBCEE2A-396B-45AC-A3C0-E71983F01D1D}"/>
          </ac:spMkLst>
        </pc:spChg>
        <pc:spChg chg="del mod">
          <ac:chgData name="Axel Maille" userId="065ad68c099279a8" providerId="LiveId" clId="{992ED6CD-A2F8-5249-918A-505153ACE3C8}" dt="2020-11-27T16:55:51.221" v="769" actId="478"/>
          <ac:spMkLst>
            <pc:docMk/>
            <pc:sldMk cId="2461486438" sldId="256"/>
            <ac:spMk id="61" creationId="{1BECAF87-3E36-44D0-8734-7A57F85BB15C}"/>
          </ac:spMkLst>
        </pc:spChg>
        <pc:spChg chg="del mod">
          <ac:chgData name="Axel Maille" userId="065ad68c099279a8" providerId="LiveId" clId="{992ED6CD-A2F8-5249-918A-505153ACE3C8}" dt="2020-11-27T16:55:51.221" v="769" actId="478"/>
          <ac:spMkLst>
            <pc:docMk/>
            <pc:sldMk cId="2461486438" sldId="256"/>
            <ac:spMk id="62" creationId="{8E138289-3496-47CF-B2BA-6B1473B4662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64" creationId="{97816278-4981-4A10-99A5-A909A54813E5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65" creationId="{0CF81177-DF89-4A17-B18B-B04C4A2C3B9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67" creationId="{AC8F2F2C-944F-402B-9DF4-C4399E213C38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68" creationId="{80895239-DCB9-4087-B3AE-77E3E318099F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0" creationId="{69A0528A-B3F5-46D6-BCA2-89BF69820D76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1" creationId="{9A4E776A-E61C-413C-98C2-D91725D8E7A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3" creationId="{4844D44A-87D2-4369-B822-AA0623090645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6" creationId="{176DD880-D293-40C4-9DE7-BA1768C3CC3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7" creationId="{C9D0CD63-3B34-4911-946F-C1B9191A1D66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8" creationId="{652BB6CD-60E8-4D50-8309-C41803C424B3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79" creationId="{4E96A25D-8C8D-4D27-93E0-4AF7C85F61C0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1" creationId="{08C1E886-118A-4A68-AEE2-07A91CA6DAB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2" creationId="{54A4D69F-04E0-4CBB-8FA4-C47EED6CB0AB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3" creationId="{169AAAE7-E6FA-47BD-BCFD-0517BF697518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4" creationId="{34672DDE-5C87-495D-8BE3-101A03A881EF}"/>
          </ac:spMkLst>
        </pc:spChg>
        <pc:spChg chg="del mod">
          <ac:chgData name="Axel Maille" userId="065ad68c099279a8" providerId="LiveId" clId="{992ED6CD-A2F8-5249-918A-505153ACE3C8}" dt="2020-11-27T16:54:34.106" v="712" actId="478"/>
          <ac:spMkLst>
            <pc:docMk/>
            <pc:sldMk cId="2461486438" sldId="256"/>
            <ac:spMk id="85" creationId="{11D7D778-C6C4-4085-AFD5-D6EEC6B94E3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7" creationId="{17057AA1-3710-488F-A3BD-73EAB1159711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88" creationId="{F072ADB6-A721-4C55-9B57-C7345C8B1395}"/>
          </ac:spMkLst>
        </pc:spChg>
        <pc:spChg chg="mod">
          <ac:chgData name="Axel Maille" userId="065ad68c099279a8" providerId="LiveId" clId="{992ED6CD-A2F8-5249-918A-505153ACE3C8}" dt="2020-11-27T16:03:13.531" v="169" actId="108"/>
          <ac:spMkLst>
            <pc:docMk/>
            <pc:sldMk cId="2461486438" sldId="256"/>
            <ac:spMk id="90" creationId="{AB8FFC88-A4DE-4E5B-BBFD-D5694C4B6E73}"/>
          </ac:spMkLst>
        </pc:spChg>
        <pc:spChg chg="mod">
          <ac:chgData name="Axel Maille" userId="065ad68c099279a8" providerId="LiveId" clId="{992ED6CD-A2F8-5249-918A-505153ACE3C8}" dt="2020-11-27T16:07:38.966" v="375" actId="113"/>
          <ac:spMkLst>
            <pc:docMk/>
            <pc:sldMk cId="2461486438" sldId="256"/>
            <ac:spMk id="93" creationId="{5AA6D320-8BAE-4C61-BDC0-B060AD1A2F70}"/>
          </ac:spMkLst>
        </pc:spChg>
        <pc:spChg chg="mod">
          <ac:chgData name="Axel Maille" userId="065ad68c099279a8" providerId="LiveId" clId="{992ED6CD-A2F8-5249-918A-505153ACE3C8}" dt="2020-11-27T16:07:28.292" v="374" actId="255"/>
          <ac:spMkLst>
            <pc:docMk/>
            <pc:sldMk cId="2461486438" sldId="256"/>
            <ac:spMk id="94" creationId="{CAAC8802-E2BA-475F-9450-BFA4DCE98E98}"/>
          </ac:spMkLst>
        </pc:spChg>
        <pc:spChg chg="mod">
          <ac:chgData name="Axel Maille" userId="065ad68c099279a8" providerId="LiveId" clId="{992ED6CD-A2F8-5249-918A-505153ACE3C8}" dt="2020-11-27T16:05:28.464" v="336"/>
          <ac:spMkLst>
            <pc:docMk/>
            <pc:sldMk cId="2461486438" sldId="256"/>
            <ac:spMk id="95" creationId="{715C0604-59C0-4A4B-A340-A2D7D31CAD8E}"/>
          </ac:spMkLst>
        </pc:spChg>
        <pc:spChg chg="mod">
          <ac:chgData name="Axel Maille" userId="065ad68c099279a8" providerId="LiveId" clId="{992ED6CD-A2F8-5249-918A-505153ACE3C8}" dt="2020-11-27T16:06:45.507" v="366" actId="1076"/>
          <ac:spMkLst>
            <pc:docMk/>
            <pc:sldMk cId="2461486438" sldId="256"/>
            <ac:spMk id="96" creationId="{E7F625CD-5EC6-4EAD-9DFC-BA69DE785A9F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06" creationId="{A5545194-C7AC-44D9-ABD5-A78934ED1612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07" creationId="{FF3BD38D-DA9F-4E90-873F-3770E581670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08" creationId="{38C5DCCC-19F4-46FB-91C1-31C6D7728F3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09" creationId="{D3C5DE99-3A19-45F8-A835-49284AC96512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12" creationId="{68B060C2-C49D-4647-9C96-95569113A93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13" creationId="{D936DE96-7B6A-4055-BD7F-A00D5C599276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14" creationId="{8BCE4D44-EA25-46A6-8913-BD102CAE47C4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15" creationId="{79EF4FD5-E269-44D4-824D-CB80BE8728EC}"/>
          </ac:spMkLst>
        </pc:spChg>
        <pc:spChg chg="mod">
          <ac:chgData name="Axel Maille" userId="065ad68c099279a8" providerId="LiveId" clId="{992ED6CD-A2F8-5249-918A-505153ACE3C8}" dt="2020-11-27T16:49:04.240" v="542" actId="20577"/>
          <ac:spMkLst>
            <pc:docMk/>
            <pc:sldMk cId="2461486438" sldId="256"/>
            <ac:spMk id="117" creationId="{4A0DAD9A-569C-4CA6-9B34-835CCF2169F9}"/>
          </ac:spMkLst>
        </pc:spChg>
        <pc:spChg chg="mod">
          <ac:chgData name="Axel Maille" userId="065ad68c099279a8" providerId="LiveId" clId="{992ED6CD-A2F8-5249-918A-505153ACE3C8}" dt="2020-11-27T16:50:38.736" v="596"/>
          <ac:spMkLst>
            <pc:docMk/>
            <pc:sldMk cId="2461486438" sldId="256"/>
            <ac:spMk id="120" creationId="{23C32E77-5BAB-4546-9214-6A745905F0B8}"/>
          </ac:spMkLst>
        </pc:spChg>
        <pc:spChg chg="mod">
          <ac:chgData name="Axel Maille" userId="065ad68c099279a8" providerId="LiveId" clId="{992ED6CD-A2F8-5249-918A-505153ACE3C8}" dt="2020-11-27T16:53:26.563" v="679" actId="255"/>
          <ac:spMkLst>
            <pc:docMk/>
            <pc:sldMk cId="2461486438" sldId="256"/>
            <ac:spMk id="121" creationId="{32C61540-8594-48DD-AC30-04406585493D}"/>
          </ac:spMkLst>
        </pc:spChg>
        <pc:spChg chg="mod">
          <ac:chgData name="Axel Maille" userId="065ad68c099279a8" providerId="LiveId" clId="{992ED6CD-A2F8-5249-918A-505153ACE3C8}" dt="2020-11-27T16:50:38.736" v="596"/>
          <ac:spMkLst>
            <pc:docMk/>
            <pc:sldMk cId="2461486438" sldId="256"/>
            <ac:spMk id="122" creationId="{F0F4D956-3595-489F-9968-59412148471E}"/>
          </ac:spMkLst>
        </pc:spChg>
        <pc:spChg chg="mod">
          <ac:chgData name="Axel Maille" userId="065ad68c099279a8" providerId="LiveId" clId="{992ED6CD-A2F8-5249-918A-505153ACE3C8}" dt="2020-11-27T16:50:45.312" v="598" actId="120"/>
          <ac:spMkLst>
            <pc:docMk/>
            <pc:sldMk cId="2461486438" sldId="256"/>
            <ac:spMk id="123" creationId="{5B903F8D-09B4-47F9-90E4-F9F798D9323C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26" creationId="{9751F9F8-FAEA-4CC4-870D-0736410FA9E5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27" creationId="{978C3123-1A2A-4949-9F54-740512FED08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28" creationId="{F1B4E734-EC75-4016-B6F2-837D2B14BF8A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29" creationId="{D65AB9CA-5C59-4167-A0F0-35B1B28300A1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30" creationId="{5F88EC6E-B380-40EA-A051-E8EC6AB2D10E}"/>
          </ac:spMkLst>
        </pc:spChg>
        <pc:spChg chg="add mod">
          <ac:chgData name="Axel Maille" userId="065ad68c099279a8" providerId="LiveId" clId="{992ED6CD-A2F8-5249-918A-505153ACE3C8}" dt="2020-11-27T16:06:49.050" v="367" actId="1076"/>
          <ac:spMkLst>
            <pc:docMk/>
            <pc:sldMk cId="2461486438" sldId="256"/>
            <ac:spMk id="131" creationId="{FBA5A663-9005-2042-BEA5-C85E6372C1C7}"/>
          </ac:spMkLst>
        </pc:spChg>
        <pc:spChg chg="mod">
          <ac:chgData name="Axel Maille" userId="065ad68c099279a8" providerId="LiveId" clId="{992ED6CD-A2F8-5249-918A-505153ACE3C8}" dt="2020-11-27T16:02:58.518" v="166" actId="255"/>
          <ac:spMkLst>
            <pc:docMk/>
            <pc:sldMk cId="2461486438" sldId="256"/>
            <ac:spMk id="133" creationId="{CD51B2C5-CE6E-4CAF-B8A0-638F26164229}"/>
          </ac:spMkLst>
        </pc:spChg>
        <pc:spChg chg="mod">
          <ac:chgData name="Axel Maille" userId="065ad68c099279a8" providerId="LiveId" clId="{992ED6CD-A2F8-5249-918A-505153ACE3C8}" dt="2020-11-27T16:02:58.518" v="166" actId="255"/>
          <ac:spMkLst>
            <pc:docMk/>
            <pc:sldMk cId="2461486438" sldId="256"/>
            <ac:spMk id="134" creationId="{A9DC1609-BE2F-4B69-A03D-2E9BC15BCCE4}"/>
          </ac:spMkLst>
        </pc:spChg>
        <pc:spChg chg="mod">
          <ac:chgData name="Axel Maille" userId="065ad68c099279a8" providerId="LiveId" clId="{992ED6CD-A2F8-5249-918A-505153ACE3C8}" dt="2020-11-27T16:02:58.518" v="166" actId="255"/>
          <ac:spMkLst>
            <pc:docMk/>
            <pc:sldMk cId="2461486438" sldId="256"/>
            <ac:spMk id="135" creationId="{EEB3144A-1723-42E0-852C-197DA07BCAF2}"/>
          </ac:spMkLst>
        </pc:spChg>
        <pc:spChg chg="mod">
          <ac:chgData name="Axel Maille" userId="065ad68c099279a8" providerId="LiveId" clId="{992ED6CD-A2F8-5249-918A-505153ACE3C8}" dt="2020-11-27T16:01:47.893" v="96" actId="255"/>
          <ac:spMkLst>
            <pc:docMk/>
            <pc:sldMk cId="2461486438" sldId="256"/>
            <ac:spMk id="136" creationId="{5E294626-E226-45B7-9DC5-31F9D3211B7C}"/>
          </ac:spMkLst>
        </pc:spChg>
        <pc:spChg chg="mod">
          <ac:chgData name="Axel Maille" userId="065ad68c099279a8" providerId="LiveId" clId="{992ED6CD-A2F8-5249-918A-505153ACE3C8}" dt="2020-11-27T16:01:47.893" v="96" actId="255"/>
          <ac:spMkLst>
            <pc:docMk/>
            <pc:sldMk cId="2461486438" sldId="256"/>
            <ac:spMk id="137" creationId="{F16E2408-C82F-4E7E-8EDD-C0CA8203DDD5}"/>
          </ac:spMkLst>
        </pc:spChg>
        <pc:spChg chg="mod">
          <ac:chgData name="Axel Maille" userId="065ad68c099279a8" providerId="LiveId" clId="{992ED6CD-A2F8-5249-918A-505153ACE3C8}" dt="2020-11-27T16:01:47.893" v="96" actId="255"/>
          <ac:spMkLst>
            <pc:docMk/>
            <pc:sldMk cId="2461486438" sldId="256"/>
            <ac:spMk id="138" creationId="{6304DA67-8F88-442D-8621-C2B3421A42B8}"/>
          </ac:spMkLst>
        </pc:spChg>
        <pc:spChg chg="mod">
          <ac:chgData name="Axel Maille" userId="065ad68c099279a8" providerId="LiveId" clId="{992ED6CD-A2F8-5249-918A-505153ACE3C8}" dt="2020-11-27T16:08:09.018" v="377"/>
          <ac:spMkLst>
            <pc:docMk/>
            <pc:sldMk cId="2461486438" sldId="256"/>
            <ac:spMk id="139" creationId="{DD372921-C176-D346-82B3-903559AB071F}"/>
          </ac:spMkLst>
        </pc:spChg>
        <pc:spChg chg="mod">
          <ac:chgData name="Axel Maille" userId="065ad68c099279a8" providerId="LiveId" clId="{992ED6CD-A2F8-5249-918A-505153ACE3C8}" dt="2020-11-27T16:08:09.018" v="377"/>
          <ac:spMkLst>
            <pc:docMk/>
            <pc:sldMk cId="2461486438" sldId="256"/>
            <ac:spMk id="140" creationId="{F30A8F1C-50E2-504D-BDFA-74642E717BF0}"/>
          </ac:spMkLst>
        </pc:spChg>
        <pc:spChg chg="mod">
          <ac:chgData name="Axel Maille" userId="065ad68c099279a8" providerId="LiveId" clId="{992ED6CD-A2F8-5249-918A-505153ACE3C8}" dt="2020-11-27T16:00:51.585" v="25" actId="2711"/>
          <ac:spMkLst>
            <pc:docMk/>
            <pc:sldMk cId="2461486438" sldId="256"/>
            <ac:spMk id="142" creationId="{35095F3E-AC88-440A-ABB7-07E8247BFA57}"/>
          </ac:spMkLst>
        </pc:spChg>
        <pc:spChg chg="mod">
          <ac:chgData name="Axel Maille" userId="065ad68c099279a8" providerId="LiveId" clId="{992ED6CD-A2F8-5249-918A-505153ACE3C8}" dt="2020-11-27T16:08:09.018" v="377"/>
          <ac:spMkLst>
            <pc:docMk/>
            <pc:sldMk cId="2461486438" sldId="256"/>
            <ac:spMk id="144" creationId="{5BBBE07E-299B-664A-879E-2ECCD9243CDB}"/>
          </ac:spMkLst>
        </pc:spChg>
        <pc:spChg chg="mod">
          <ac:chgData name="Axel Maille" userId="065ad68c099279a8" providerId="LiveId" clId="{992ED6CD-A2F8-5249-918A-505153ACE3C8}" dt="2020-11-27T16:08:09.018" v="377"/>
          <ac:spMkLst>
            <pc:docMk/>
            <pc:sldMk cId="2461486438" sldId="256"/>
            <ac:spMk id="145" creationId="{844E6A6E-9A35-7A4E-8F51-DDF6589C3413}"/>
          </ac:spMkLst>
        </pc:spChg>
        <pc:spChg chg="mod">
          <ac:chgData name="Axel Maille" userId="065ad68c099279a8" providerId="LiveId" clId="{992ED6CD-A2F8-5249-918A-505153ACE3C8}" dt="2020-11-27T16:09:02.942" v="417"/>
          <ac:spMkLst>
            <pc:docMk/>
            <pc:sldMk cId="2461486438" sldId="256"/>
            <ac:spMk id="147" creationId="{6CD8AF44-A0F4-3545-841C-E954EE43761F}"/>
          </ac:spMkLst>
        </pc:spChg>
        <pc:spChg chg="mod">
          <ac:chgData name="Axel Maille" userId="065ad68c099279a8" providerId="LiveId" clId="{992ED6CD-A2F8-5249-918A-505153ACE3C8}" dt="2020-11-27T16:09:02.942" v="417"/>
          <ac:spMkLst>
            <pc:docMk/>
            <pc:sldMk cId="2461486438" sldId="256"/>
            <ac:spMk id="148" creationId="{1B1BE3E5-6517-1E4C-9779-49F26C4573BD}"/>
          </ac:spMkLst>
        </pc:spChg>
        <pc:spChg chg="mod">
          <ac:chgData name="Axel Maille" userId="065ad68c099279a8" providerId="LiveId" clId="{992ED6CD-A2F8-5249-918A-505153ACE3C8}" dt="2020-11-27T17:00:35.526" v="868" actId="1076"/>
          <ac:spMkLst>
            <pc:docMk/>
            <pc:sldMk cId="2461486438" sldId="256"/>
            <ac:spMk id="149" creationId="{4A394943-41DE-49BE-9033-BF2D4D81B78E}"/>
          </ac:spMkLst>
        </pc:spChg>
        <pc:spChg chg="del mod">
          <ac:chgData name="Axel Maille" userId="065ad68c099279a8" providerId="LiveId" clId="{992ED6CD-A2F8-5249-918A-505153ACE3C8}" dt="2020-11-27T17:00:37.868" v="869" actId="478"/>
          <ac:spMkLst>
            <pc:docMk/>
            <pc:sldMk cId="2461486438" sldId="256"/>
            <ac:spMk id="150" creationId="{70F1FABD-9480-4408-A459-847FA8CEF3A7}"/>
          </ac:spMkLst>
        </pc:spChg>
        <pc:spChg chg="mod">
          <ac:chgData name="Axel Maille" userId="065ad68c099279a8" providerId="LiveId" clId="{992ED6CD-A2F8-5249-918A-505153ACE3C8}" dt="2020-11-27T16:51:36.533" v="603" actId="1076"/>
          <ac:spMkLst>
            <pc:docMk/>
            <pc:sldMk cId="2461486438" sldId="256"/>
            <ac:spMk id="152" creationId="{8D6489A4-2E6A-49FD-8883-7B4398717F48}"/>
          </ac:spMkLst>
        </pc:spChg>
        <pc:spChg chg="del mod">
          <ac:chgData name="Axel Maille" userId="065ad68c099279a8" providerId="LiveId" clId="{992ED6CD-A2F8-5249-918A-505153ACE3C8}" dt="2020-11-27T16:52:05.551" v="607" actId="478"/>
          <ac:spMkLst>
            <pc:docMk/>
            <pc:sldMk cId="2461486438" sldId="256"/>
            <ac:spMk id="154" creationId="{49182B0A-48CF-468D-AD29-E814644E209B}"/>
          </ac:spMkLst>
        </pc:spChg>
        <pc:spChg chg="del mod">
          <ac:chgData name="Axel Maille" userId="065ad68c099279a8" providerId="LiveId" clId="{992ED6CD-A2F8-5249-918A-505153ACE3C8}" dt="2020-11-27T16:50:53.733" v="600" actId="478"/>
          <ac:spMkLst>
            <pc:docMk/>
            <pc:sldMk cId="2461486438" sldId="256"/>
            <ac:spMk id="155" creationId="{4570AF55-0C27-4D4B-8719-EB89BFD4EDBD}"/>
          </ac:spMkLst>
        </pc:spChg>
        <pc:spChg chg="del mod">
          <ac:chgData name="Axel Maille" userId="065ad68c099279a8" providerId="LiveId" clId="{992ED6CD-A2F8-5249-918A-505153ACE3C8}" dt="2020-11-27T16:50:55.670" v="601" actId="478"/>
          <ac:spMkLst>
            <pc:docMk/>
            <pc:sldMk cId="2461486438" sldId="256"/>
            <ac:spMk id="156" creationId="{60DC9A88-ACF2-4644-B66E-2B36AEE618DF}"/>
          </ac:spMkLst>
        </pc:spChg>
        <pc:spChg chg="del mod">
          <ac:chgData name="Axel Maille" userId="065ad68c099279a8" providerId="LiveId" clId="{992ED6CD-A2F8-5249-918A-505153ACE3C8}" dt="2020-11-27T16:50:52.142" v="599" actId="478"/>
          <ac:spMkLst>
            <pc:docMk/>
            <pc:sldMk cId="2461486438" sldId="256"/>
            <ac:spMk id="157" creationId="{049A2561-9D2E-4E34-A896-C3937E38C4BD}"/>
          </ac:spMkLst>
        </pc:spChg>
        <pc:spChg chg="mod">
          <ac:chgData name="Axel Maille" userId="065ad68c099279a8" providerId="LiveId" clId="{992ED6CD-A2F8-5249-918A-505153ACE3C8}" dt="2020-11-27T16:09:02.942" v="417"/>
          <ac:spMkLst>
            <pc:docMk/>
            <pc:sldMk cId="2461486438" sldId="256"/>
            <ac:spMk id="158" creationId="{A0DA269B-0730-2549-B6A7-0799BC02FE79}"/>
          </ac:spMkLst>
        </pc:spChg>
        <pc:spChg chg="mod">
          <ac:chgData name="Axel Maille" userId="065ad68c099279a8" providerId="LiveId" clId="{992ED6CD-A2F8-5249-918A-505153ACE3C8}" dt="2020-11-27T16:09:26.732" v="429" actId="108"/>
          <ac:spMkLst>
            <pc:docMk/>
            <pc:sldMk cId="2461486438" sldId="256"/>
            <ac:spMk id="159" creationId="{7770A16E-BD10-F540-90F0-24422C6F3CD0}"/>
          </ac:spMkLst>
        </pc:spChg>
        <pc:spChg chg="add mod">
          <ac:chgData name="Axel Maille" userId="065ad68c099279a8" providerId="LiveId" clId="{992ED6CD-A2F8-5249-918A-505153ACE3C8}" dt="2020-11-27T16:09:30.283" v="430" actId="108"/>
          <ac:spMkLst>
            <pc:docMk/>
            <pc:sldMk cId="2461486438" sldId="256"/>
            <ac:spMk id="160" creationId="{B31E8D39-5E64-BF48-9D6A-31D219419D32}"/>
          </ac:spMkLst>
        </pc:spChg>
        <pc:spChg chg="mod">
          <ac:chgData name="Axel Maille" userId="065ad68c099279a8" providerId="LiveId" clId="{992ED6CD-A2F8-5249-918A-505153ACE3C8}" dt="2020-11-27T16:44:50.979" v="471"/>
          <ac:spMkLst>
            <pc:docMk/>
            <pc:sldMk cId="2461486438" sldId="256"/>
            <ac:spMk id="162" creationId="{11543CE0-3AB5-5643-A2D5-7072E57405F0}"/>
          </ac:spMkLst>
        </pc:spChg>
        <pc:spChg chg="mod">
          <ac:chgData name="Axel Maille" userId="065ad68c099279a8" providerId="LiveId" clId="{992ED6CD-A2F8-5249-918A-505153ACE3C8}" dt="2020-11-27T16:44:50.979" v="471"/>
          <ac:spMkLst>
            <pc:docMk/>
            <pc:sldMk cId="2461486438" sldId="256"/>
            <ac:spMk id="163" creationId="{F62C37C1-E834-694E-96D7-A9F55D2C50FD}"/>
          </ac:spMkLst>
        </pc:spChg>
        <pc:spChg chg="mod">
          <ac:chgData name="Axel Maille" userId="065ad68c099279a8" providerId="LiveId" clId="{992ED6CD-A2F8-5249-918A-505153ACE3C8}" dt="2020-11-27T16:47:46.348" v="489" actId="6549"/>
          <ac:spMkLst>
            <pc:docMk/>
            <pc:sldMk cId="2461486438" sldId="256"/>
            <ac:spMk id="164" creationId="{256A0023-6CC8-4446-A926-00D23351D568}"/>
          </ac:spMkLst>
        </pc:spChg>
        <pc:spChg chg="mod">
          <ac:chgData name="Axel Maille" userId="065ad68c099279a8" providerId="LiveId" clId="{992ED6CD-A2F8-5249-918A-505153ACE3C8}" dt="2020-11-27T16:46:10.814" v="476" actId="108"/>
          <ac:spMkLst>
            <pc:docMk/>
            <pc:sldMk cId="2461486438" sldId="256"/>
            <ac:spMk id="165" creationId="{25032E52-63C3-2849-AC21-A213D224DCFE}"/>
          </ac:spMkLst>
        </pc:spChg>
        <pc:spChg chg="add mod">
          <ac:chgData name="Axel Maille" userId="065ad68c099279a8" providerId="LiveId" clId="{992ED6CD-A2F8-5249-918A-505153ACE3C8}" dt="2020-11-27T16:46:14.568" v="477" actId="108"/>
          <ac:spMkLst>
            <pc:docMk/>
            <pc:sldMk cId="2461486438" sldId="256"/>
            <ac:spMk id="167" creationId="{7357E328-DAB2-FC4A-89CF-6A4217996C80}"/>
          </ac:spMkLst>
        </pc:spChg>
        <pc:spChg chg="mod">
          <ac:chgData name="Axel Maille" userId="065ad68c099279a8" providerId="LiveId" clId="{992ED6CD-A2F8-5249-918A-505153ACE3C8}" dt="2020-11-27T16:53:00.780" v="673"/>
          <ac:spMkLst>
            <pc:docMk/>
            <pc:sldMk cId="2461486438" sldId="256"/>
            <ac:spMk id="169" creationId="{F0E3927E-355B-C941-9A68-4E081B8BE851}"/>
          </ac:spMkLst>
        </pc:spChg>
        <pc:spChg chg="mod">
          <ac:chgData name="Axel Maille" userId="065ad68c099279a8" providerId="LiveId" clId="{992ED6CD-A2F8-5249-918A-505153ACE3C8}" dt="2020-11-27T16:53:30.590" v="680" actId="255"/>
          <ac:spMkLst>
            <pc:docMk/>
            <pc:sldMk cId="2461486438" sldId="256"/>
            <ac:spMk id="170" creationId="{8FBDEFCA-03CA-0F44-9EB8-D34394B72FE7}"/>
          </ac:spMkLst>
        </pc:spChg>
        <pc:spChg chg="mod">
          <ac:chgData name="Axel Maille" userId="065ad68c099279a8" providerId="LiveId" clId="{992ED6CD-A2F8-5249-918A-505153ACE3C8}" dt="2020-11-27T16:53:00.780" v="673"/>
          <ac:spMkLst>
            <pc:docMk/>
            <pc:sldMk cId="2461486438" sldId="256"/>
            <ac:spMk id="171" creationId="{6E473D98-F9F3-494A-B267-08053A5E95DC}"/>
          </ac:spMkLst>
        </pc:spChg>
        <pc:spChg chg="mod">
          <ac:chgData name="Axel Maille" userId="065ad68c099279a8" providerId="LiveId" clId="{992ED6CD-A2F8-5249-918A-505153ACE3C8}" dt="2020-11-27T16:53:09.519" v="677" actId="20577"/>
          <ac:spMkLst>
            <pc:docMk/>
            <pc:sldMk cId="2461486438" sldId="256"/>
            <ac:spMk id="172" creationId="{8E338647-C7CD-4340-9191-E93FAFDD3D35}"/>
          </ac:spMkLst>
        </pc:spChg>
        <pc:spChg chg="add mod">
          <ac:chgData name="Axel Maille" userId="065ad68c099279a8" providerId="LiveId" clId="{992ED6CD-A2F8-5249-918A-505153ACE3C8}" dt="2020-11-27T16:55:27.905" v="763" actId="20577"/>
          <ac:spMkLst>
            <pc:docMk/>
            <pc:sldMk cId="2461486438" sldId="256"/>
            <ac:spMk id="173" creationId="{B2297C5D-49F0-214E-BFB7-3E284A533AAC}"/>
          </ac:spMkLst>
        </pc:spChg>
        <pc:spChg chg="mod">
          <ac:chgData name="Axel Maille" userId="065ad68c099279a8" providerId="LiveId" clId="{992ED6CD-A2F8-5249-918A-505153ACE3C8}" dt="2020-11-27T16:54:38.643" v="713"/>
          <ac:spMkLst>
            <pc:docMk/>
            <pc:sldMk cId="2461486438" sldId="256"/>
            <ac:spMk id="175" creationId="{B3404D37-078A-B64B-AA00-40EF55125763}"/>
          </ac:spMkLst>
        </pc:spChg>
        <pc:spChg chg="mod">
          <ac:chgData name="Axel Maille" userId="065ad68c099279a8" providerId="LiveId" clId="{992ED6CD-A2F8-5249-918A-505153ACE3C8}" dt="2020-11-27T16:54:38.643" v="713"/>
          <ac:spMkLst>
            <pc:docMk/>
            <pc:sldMk cId="2461486438" sldId="256"/>
            <ac:spMk id="176" creationId="{BE1D9D46-8730-DA43-9665-DE18D13463EA}"/>
          </ac:spMkLst>
        </pc:spChg>
        <pc:spChg chg="add mod">
          <ac:chgData name="Axel Maille" userId="065ad68c099279a8" providerId="LiveId" clId="{992ED6CD-A2F8-5249-918A-505153ACE3C8}" dt="2020-11-27T16:55:39.498" v="766" actId="108"/>
          <ac:spMkLst>
            <pc:docMk/>
            <pc:sldMk cId="2461486438" sldId="256"/>
            <ac:spMk id="177" creationId="{716650C9-F887-4D43-9B76-74C5DBBF16D1}"/>
          </ac:spMkLst>
        </pc:spChg>
        <pc:spChg chg="mod">
          <ac:chgData name="Axel Maille" userId="065ad68c099279a8" providerId="LiveId" clId="{992ED6CD-A2F8-5249-918A-505153ACE3C8}" dt="2020-11-27T16:55:07.001" v="753"/>
          <ac:spMkLst>
            <pc:docMk/>
            <pc:sldMk cId="2461486438" sldId="256"/>
            <ac:spMk id="179" creationId="{3C06D26C-1E65-B649-97E2-604DF31C4994}"/>
          </ac:spMkLst>
        </pc:spChg>
        <pc:spChg chg="mod">
          <ac:chgData name="Axel Maille" userId="065ad68c099279a8" providerId="LiveId" clId="{992ED6CD-A2F8-5249-918A-505153ACE3C8}" dt="2020-11-27T16:55:07.001" v="753"/>
          <ac:spMkLst>
            <pc:docMk/>
            <pc:sldMk cId="2461486438" sldId="256"/>
            <ac:spMk id="180" creationId="{0BD4A9E7-D5C3-B54B-9C8D-070344F9FE79}"/>
          </ac:spMkLst>
        </pc:spChg>
        <pc:spChg chg="add mod">
          <ac:chgData name="Axel Maille" userId="065ad68c099279a8" providerId="LiveId" clId="{992ED6CD-A2F8-5249-918A-505153ACE3C8}" dt="2020-11-27T16:55:42.437" v="767" actId="108"/>
          <ac:spMkLst>
            <pc:docMk/>
            <pc:sldMk cId="2461486438" sldId="256"/>
            <ac:spMk id="181" creationId="{66C7A1AB-8E71-1342-8056-A4E81CDA453E}"/>
          </ac:spMkLst>
        </pc:spChg>
        <pc:spChg chg="mod">
          <ac:chgData name="Axel Maille" userId="065ad68c099279a8" providerId="LiveId" clId="{992ED6CD-A2F8-5249-918A-505153ACE3C8}" dt="2020-11-27T16:55:07.001" v="753"/>
          <ac:spMkLst>
            <pc:docMk/>
            <pc:sldMk cId="2461486438" sldId="256"/>
            <ac:spMk id="183" creationId="{FD692407-6F37-E54E-BD3C-310B80597559}"/>
          </ac:spMkLst>
        </pc:spChg>
        <pc:spChg chg="mod">
          <ac:chgData name="Axel Maille" userId="065ad68c099279a8" providerId="LiveId" clId="{992ED6CD-A2F8-5249-918A-505153ACE3C8}" dt="2020-11-27T16:55:07.001" v="753"/>
          <ac:spMkLst>
            <pc:docMk/>
            <pc:sldMk cId="2461486438" sldId="256"/>
            <ac:spMk id="184" creationId="{B027EEEA-F5CE-F94E-82F8-3D333ADE443A}"/>
          </ac:spMkLst>
        </pc:spChg>
        <pc:spChg chg="add mod">
          <ac:chgData name="Axel Maille" userId="065ad68c099279a8" providerId="LiveId" clId="{992ED6CD-A2F8-5249-918A-505153ACE3C8}" dt="2020-11-27T16:59:35.642" v="861" actId="255"/>
          <ac:spMkLst>
            <pc:docMk/>
            <pc:sldMk cId="2461486438" sldId="256"/>
            <ac:spMk id="185" creationId="{CF4329F4-07C0-5740-9A06-6879C4E98E0A}"/>
          </ac:spMkLst>
        </pc:spChg>
        <pc:spChg chg="add mod">
          <ac:chgData name="Axel Maille" userId="065ad68c099279a8" providerId="LiveId" clId="{992ED6CD-A2F8-5249-918A-505153ACE3C8}" dt="2020-11-27T16:59:58.178" v="865" actId="108"/>
          <ac:spMkLst>
            <pc:docMk/>
            <pc:sldMk cId="2461486438" sldId="256"/>
            <ac:spMk id="186" creationId="{D2481EC2-729B-914B-ACDE-9AB539607E7F}"/>
          </ac:spMkLst>
        </pc:spChg>
        <pc:grpChg chg="mod">
          <ac:chgData name="Axel Maille" userId="065ad68c099279a8" providerId="LiveId" clId="{992ED6CD-A2F8-5249-918A-505153ACE3C8}" dt="2020-11-27T16:53:58.351" v="683" actId="1076"/>
          <ac:grpSpMkLst>
            <pc:docMk/>
            <pc:sldMk cId="2461486438" sldId="256"/>
            <ac:grpSpMk id="34" creationId="{0E5F7480-554F-46F5-A1FD-353B461D212F}"/>
          </ac:grpSpMkLst>
        </pc:grpChg>
        <pc:grpChg chg="mod">
          <ac:chgData name="Axel Maille" userId="065ad68c099279a8" providerId="LiveId" clId="{992ED6CD-A2F8-5249-918A-505153ACE3C8}" dt="2020-11-27T16:53:58.351" v="683" actId="1076"/>
          <ac:grpSpMkLst>
            <pc:docMk/>
            <pc:sldMk cId="2461486438" sldId="256"/>
            <ac:grpSpMk id="41" creationId="{50E2B08A-1F5A-4A86-B64E-8B594659889E}"/>
          </ac:grpSpMkLst>
        </pc:grpChg>
        <pc:grpChg chg="del mod">
          <ac:chgData name="Axel Maille" userId="065ad68c099279a8" providerId="LiveId" clId="{992ED6CD-A2F8-5249-918A-505153ACE3C8}" dt="2020-11-27T16:54:23.131" v="711" actId="478"/>
          <ac:grpSpMkLst>
            <pc:docMk/>
            <pc:sldMk cId="2461486438" sldId="256"/>
            <ac:grpSpMk id="44" creationId="{4167C70C-DFC9-4CCE-983C-307B9D457D41}"/>
          </ac:grpSpMkLst>
        </pc:grpChg>
        <pc:grpChg chg="del mod">
          <ac:chgData name="Axel Maille" userId="065ad68c099279a8" providerId="LiveId" clId="{992ED6CD-A2F8-5249-918A-505153ACE3C8}" dt="2020-11-27T16:54:34.106" v="712" actId="478"/>
          <ac:grpSpMkLst>
            <pc:docMk/>
            <pc:sldMk cId="2461486438" sldId="256"/>
            <ac:grpSpMk id="47" creationId="{0A8E6066-7328-4529-B4DF-93E6821C0CB6}"/>
          </ac:grpSpMkLst>
        </pc:grpChg>
        <pc:grpChg chg="del mod">
          <ac:chgData name="Axel Maille" userId="065ad68c099279a8" providerId="LiveId" clId="{992ED6CD-A2F8-5249-918A-505153ACE3C8}" dt="2020-11-27T16:54:34.106" v="712" actId="478"/>
          <ac:grpSpMkLst>
            <pc:docMk/>
            <pc:sldMk cId="2461486438" sldId="256"/>
            <ac:grpSpMk id="50" creationId="{0786D661-1F73-4EDC-8EFE-2623ED27E960}"/>
          </ac:grpSpMkLst>
        </pc:grpChg>
        <pc:grpChg chg="del mod">
          <ac:chgData name="Axel Maille" userId="065ad68c099279a8" providerId="LiveId" clId="{992ED6CD-A2F8-5249-918A-505153ACE3C8}" dt="2020-11-27T16:54:34.106" v="712" actId="478"/>
          <ac:grpSpMkLst>
            <pc:docMk/>
            <pc:sldMk cId="2461486438" sldId="256"/>
            <ac:grpSpMk id="54" creationId="{07F85D1C-35A3-4B87-9C1D-069F2279EECD}"/>
          </ac:grpSpMkLst>
        </pc:grpChg>
        <pc:grpChg chg="mod">
          <ac:chgData name="Axel Maille" userId="065ad68c099279a8" providerId="LiveId" clId="{992ED6CD-A2F8-5249-918A-505153ACE3C8}" dt="2020-11-27T16:56:43.316" v="771" actId="1076"/>
          <ac:grpSpMkLst>
            <pc:docMk/>
            <pc:sldMk cId="2461486438" sldId="256"/>
            <ac:grpSpMk id="57" creationId="{E4FDE147-6D6A-43F8-B2ED-2DC07510AF6A}"/>
          </ac:grpSpMkLst>
        </pc:grpChg>
        <pc:grpChg chg="del">
          <ac:chgData name="Axel Maille" userId="065ad68c099279a8" providerId="LiveId" clId="{992ED6CD-A2F8-5249-918A-505153ACE3C8}" dt="2020-11-27T16:55:51.221" v="769" actId="478"/>
          <ac:grpSpMkLst>
            <pc:docMk/>
            <pc:sldMk cId="2461486438" sldId="256"/>
            <ac:grpSpMk id="63" creationId="{5FBE7382-27E4-47AA-B15A-92AC4CCAF2AF}"/>
          </ac:grpSpMkLst>
        </pc:grpChg>
        <pc:grpChg chg="del">
          <ac:chgData name="Axel Maille" userId="065ad68c099279a8" providerId="LiveId" clId="{992ED6CD-A2F8-5249-918A-505153ACE3C8}" dt="2020-11-27T16:55:51.221" v="769" actId="478"/>
          <ac:grpSpMkLst>
            <pc:docMk/>
            <pc:sldMk cId="2461486438" sldId="256"/>
            <ac:grpSpMk id="66" creationId="{99328576-BBEE-44BB-B7B8-CE5479659ED5}"/>
          </ac:grpSpMkLst>
        </pc:grpChg>
        <pc:grpChg chg="del">
          <ac:chgData name="Axel Maille" userId="065ad68c099279a8" providerId="LiveId" clId="{992ED6CD-A2F8-5249-918A-505153ACE3C8}" dt="2020-11-27T16:55:51.221" v="769" actId="478"/>
          <ac:grpSpMkLst>
            <pc:docMk/>
            <pc:sldMk cId="2461486438" sldId="256"/>
            <ac:grpSpMk id="69" creationId="{3A8CCB24-DD43-4803-968A-163A343562C8}"/>
          </ac:grpSpMkLst>
        </pc:grpChg>
        <pc:grpChg chg="del mod">
          <ac:chgData name="Axel Maille" userId="065ad68c099279a8" providerId="LiveId" clId="{992ED6CD-A2F8-5249-918A-505153ACE3C8}" dt="2020-11-27T17:00:50.440" v="872" actId="478"/>
          <ac:grpSpMkLst>
            <pc:docMk/>
            <pc:sldMk cId="2461486438" sldId="256"/>
            <ac:grpSpMk id="72" creationId="{D49CAED3-4CEB-4E10-B365-6CBBF27A5D02}"/>
          </ac:grpSpMkLst>
        </pc:grpChg>
        <pc:grpChg chg="del mod">
          <ac:chgData name="Axel Maille" userId="065ad68c099279a8" providerId="LiveId" clId="{992ED6CD-A2F8-5249-918A-505153ACE3C8}" dt="2020-11-27T17:00:47.988" v="871" actId="478"/>
          <ac:grpSpMkLst>
            <pc:docMk/>
            <pc:sldMk cId="2461486438" sldId="256"/>
            <ac:grpSpMk id="75" creationId="{22C30DB2-0825-4AA2-8E18-DE6AB0680F4E}"/>
          </ac:grpSpMkLst>
        </pc:grpChg>
        <pc:grpChg chg="del mod">
          <ac:chgData name="Axel Maille" userId="065ad68c099279a8" providerId="LiveId" clId="{992ED6CD-A2F8-5249-918A-505153ACE3C8}" dt="2020-11-27T17:00:52.442" v="873" actId="478"/>
          <ac:grpSpMkLst>
            <pc:docMk/>
            <pc:sldMk cId="2461486438" sldId="256"/>
            <ac:grpSpMk id="80" creationId="{C4981A90-BD07-49B5-9EEE-445CF936F77B}"/>
          </ac:grpSpMkLst>
        </pc:grpChg>
        <pc:grpChg chg="del mod">
          <ac:chgData name="Axel Maille" userId="065ad68c099279a8" providerId="LiveId" clId="{992ED6CD-A2F8-5249-918A-505153ACE3C8}" dt="2020-11-27T16:54:34.106" v="712" actId="478"/>
          <ac:grpSpMkLst>
            <pc:docMk/>
            <pc:sldMk cId="2461486438" sldId="256"/>
            <ac:grpSpMk id="86" creationId="{90D798A9-6BF1-4F80-B4DF-4714E78E56FF}"/>
          </ac:grpSpMkLst>
        </pc:grpChg>
        <pc:grpChg chg="mod">
          <ac:chgData name="Axel Maille" userId="065ad68c099279a8" providerId="LiveId" clId="{992ED6CD-A2F8-5249-918A-505153ACE3C8}" dt="2020-11-27T16:03:07.586" v="167"/>
          <ac:grpSpMkLst>
            <pc:docMk/>
            <pc:sldMk cId="2461486438" sldId="256"/>
            <ac:grpSpMk id="89" creationId="{3C41CD02-8E31-4BF4-9C29-889C800EE954}"/>
          </ac:grpSpMkLst>
        </pc:grpChg>
        <pc:grpChg chg="add del mod">
          <ac:chgData name="Axel Maille" userId="065ad68c099279a8" providerId="LiveId" clId="{992ED6CD-A2F8-5249-918A-505153ACE3C8}" dt="2020-11-27T16:05:28.464" v="336"/>
          <ac:grpSpMkLst>
            <pc:docMk/>
            <pc:sldMk cId="2461486438" sldId="256"/>
            <ac:grpSpMk id="92" creationId="{2D3EBFB5-2DB3-4DA4-AB0B-CA2C748E598C}"/>
          </ac:grpSpMkLst>
        </pc:grpChg>
        <pc:grpChg chg="del">
          <ac:chgData name="Axel Maille" userId="065ad68c099279a8" providerId="LiveId" clId="{992ED6CD-A2F8-5249-918A-505153ACE3C8}" dt="2020-11-27T16:04:34.710" v="314" actId="478"/>
          <ac:grpSpMkLst>
            <pc:docMk/>
            <pc:sldMk cId="2461486438" sldId="256"/>
            <ac:grpSpMk id="105" creationId="{1CD05525-84FF-4E9D-9CB1-74F52C01CDDE}"/>
          </ac:grpSpMkLst>
        </pc:grpChg>
        <pc:grpChg chg="del">
          <ac:chgData name="Axel Maille" userId="065ad68c099279a8" providerId="LiveId" clId="{992ED6CD-A2F8-5249-918A-505153ACE3C8}" dt="2020-11-27T16:06:15.070" v="357" actId="478"/>
          <ac:grpSpMkLst>
            <pc:docMk/>
            <pc:sldMk cId="2461486438" sldId="256"/>
            <ac:grpSpMk id="111" creationId="{BDE022F8-ADF4-4094-812A-5766DA308862}"/>
          </ac:grpSpMkLst>
        </pc:grpChg>
        <pc:grpChg chg="mod">
          <ac:chgData name="Axel Maille" userId="065ad68c099279a8" providerId="LiveId" clId="{992ED6CD-A2F8-5249-918A-505153ACE3C8}" dt="2020-11-27T17:01:32.878" v="878" actId="1076"/>
          <ac:grpSpMkLst>
            <pc:docMk/>
            <pc:sldMk cId="2461486438" sldId="256"/>
            <ac:grpSpMk id="116" creationId="{51102735-1C19-49AB-B8E2-9392D419A801}"/>
          </ac:grpSpMkLst>
        </pc:grpChg>
        <pc:grpChg chg="mod">
          <ac:chgData name="Axel Maille" userId="065ad68c099279a8" providerId="LiveId" clId="{992ED6CD-A2F8-5249-918A-505153ACE3C8}" dt="2020-11-27T17:01:32.878" v="878" actId="1076"/>
          <ac:grpSpMkLst>
            <pc:docMk/>
            <pc:sldMk cId="2461486438" sldId="256"/>
            <ac:grpSpMk id="119" creationId="{CB5D2B0A-CD9F-480E-A97F-1C5CE1A416E6}"/>
          </ac:grpSpMkLst>
        </pc:grpChg>
        <pc:grpChg chg="del mod">
          <ac:chgData name="Axel Maille" userId="065ad68c099279a8" providerId="LiveId" clId="{992ED6CD-A2F8-5249-918A-505153ACE3C8}" dt="2020-11-27T17:00:44.958" v="870" actId="478"/>
          <ac:grpSpMkLst>
            <pc:docMk/>
            <pc:sldMk cId="2461486438" sldId="256"/>
            <ac:grpSpMk id="125" creationId="{24968C26-2883-4B6D-B328-0E0192789AA3}"/>
          </ac:grpSpMkLst>
        </pc:grpChg>
        <pc:grpChg chg="add del mod">
          <ac:chgData name="Axel Maille" userId="065ad68c099279a8" providerId="LiveId" clId="{992ED6CD-A2F8-5249-918A-505153ACE3C8}" dt="2020-11-27T16:08:14.327" v="380" actId="478"/>
          <ac:grpSpMkLst>
            <pc:docMk/>
            <pc:sldMk cId="2461486438" sldId="256"/>
            <ac:grpSpMk id="132" creationId="{CB847F20-5AD1-0448-AA4A-C02EE64E5803}"/>
          </ac:grpSpMkLst>
        </pc:grpChg>
        <pc:grpChg chg="mod">
          <ac:chgData name="Axel Maille" userId="065ad68c099279a8" providerId="LiveId" clId="{992ED6CD-A2F8-5249-918A-505153ACE3C8}" dt="2020-11-27T17:00:18.585" v="866" actId="1076"/>
          <ac:grpSpMkLst>
            <pc:docMk/>
            <pc:sldMk cId="2461486438" sldId="256"/>
            <ac:grpSpMk id="141" creationId="{AD669CAD-3405-42C7-98BD-A7700C2FAE71}"/>
          </ac:grpSpMkLst>
        </pc:grpChg>
        <pc:grpChg chg="add mod">
          <ac:chgData name="Axel Maille" userId="065ad68c099279a8" providerId="LiveId" clId="{992ED6CD-A2F8-5249-918A-505153ACE3C8}" dt="2020-11-27T16:09:02.942" v="417"/>
          <ac:grpSpMkLst>
            <pc:docMk/>
            <pc:sldMk cId="2461486438" sldId="256"/>
            <ac:grpSpMk id="146" creationId="{36A0AC21-E736-BD42-BD0F-205D633148C7}"/>
          </ac:grpSpMkLst>
        </pc:grpChg>
        <pc:grpChg chg="add mod">
          <ac:chgData name="Axel Maille" userId="065ad68c099279a8" providerId="LiveId" clId="{992ED6CD-A2F8-5249-918A-505153ACE3C8}" dt="2020-11-27T16:44:50.979" v="471"/>
          <ac:grpSpMkLst>
            <pc:docMk/>
            <pc:sldMk cId="2461486438" sldId="256"/>
            <ac:grpSpMk id="161" creationId="{43E7424A-BC0B-5B4B-B7CD-E8C2B014B454}"/>
          </ac:grpSpMkLst>
        </pc:grpChg>
        <pc:grpChg chg="add mod">
          <ac:chgData name="Axel Maille" userId="065ad68c099279a8" providerId="LiveId" clId="{992ED6CD-A2F8-5249-918A-505153ACE3C8}" dt="2020-11-27T17:01:32.878" v="878" actId="1076"/>
          <ac:grpSpMkLst>
            <pc:docMk/>
            <pc:sldMk cId="2461486438" sldId="256"/>
            <ac:grpSpMk id="168" creationId="{9BE2F0C4-FAAD-E24C-B03C-41D166BB415B}"/>
          </ac:grpSpMkLst>
        </pc:grpChg>
        <pc:grpChg chg="add mod">
          <ac:chgData name="Axel Maille" userId="065ad68c099279a8" providerId="LiveId" clId="{992ED6CD-A2F8-5249-918A-505153ACE3C8}" dt="2020-11-27T16:54:46.115" v="714" actId="1076"/>
          <ac:grpSpMkLst>
            <pc:docMk/>
            <pc:sldMk cId="2461486438" sldId="256"/>
            <ac:grpSpMk id="174" creationId="{2B57612F-9867-334D-8F14-4F17B6B2B3DE}"/>
          </ac:grpSpMkLst>
        </pc:grpChg>
        <pc:grpChg chg="add mod">
          <ac:chgData name="Axel Maille" userId="065ad68c099279a8" providerId="LiveId" clId="{992ED6CD-A2F8-5249-918A-505153ACE3C8}" dt="2020-11-27T16:55:14.242" v="754" actId="1076"/>
          <ac:grpSpMkLst>
            <pc:docMk/>
            <pc:sldMk cId="2461486438" sldId="256"/>
            <ac:grpSpMk id="178" creationId="{F3D9121E-6D36-F945-9888-AFFB07CEB7E9}"/>
          </ac:grpSpMkLst>
        </pc:grpChg>
        <pc:grpChg chg="add mod">
          <ac:chgData name="Axel Maille" userId="065ad68c099279a8" providerId="LiveId" clId="{992ED6CD-A2F8-5249-918A-505153ACE3C8}" dt="2020-11-27T16:55:14.242" v="754" actId="1076"/>
          <ac:grpSpMkLst>
            <pc:docMk/>
            <pc:sldMk cId="2461486438" sldId="256"/>
            <ac:grpSpMk id="182" creationId="{C197BC93-0697-2845-A98F-27AD0E541371}"/>
          </ac:grpSpMkLst>
        </pc:grpChg>
        <pc:cxnChg chg="mod">
          <ac:chgData name="Axel Maille" userId="065ad68c099279a8" providerId="LiveId" clId="{992ED6CD-A2F8-5249-918A-505153ACE3C8}" dt="2020-11-27T16:03:07.586" v="167"/>
          <ac:cxnSpMkLst>
            <pc:docMk/>
            <pc:sldMk cId="2461486438" sldId="256"/>
            <ac:cxnSpMk id="91" creationId="{573FBFC5-AEC8-443C-9CB1-C71365A6BC9D}"/>
          </ac:cxnSpMkLst>
        </pc:cxnChg>
        <pc:cxnChg chg="del mod">
          <ac:chgData name="Axel Maille" userId="065ad68c099279a8" providerId="LiveId" clId="{992ED6CD-A2F8-5249-918A-505153ACE3C8}" dt="2020-11-27T16:04:53.237" v="319" actId="478"/>
          <ac:cxnSpMkLst>
            <pc:docMk/>
            <pc:sldMk cId="2461486438" sldId="256"/>
            <ac:cxnSpMk id="104" creationId="{8CB40FFB-6134-4FA3-B2D4-8207221728F5}"/>
          </ac:cxnSpMkLst>
        </pc:cxnChg>
        <pc:cxnChg chg="mod">
          <ac:chgData name="Axel Maille" userId="065ad68c099279a8" providerId="LiveId" clId="{992ED6CD-A2F8-5249-918A-505153ACE3C8}" dt="2020-11-27T16:53:41.900" v="682" actId="1076"/>
          <ac:cxnSpMkLst>
            <pc:docMk/>
            <pc:sldMk cId="2461486438" sldId="256"/>
            <ac:cxnSpMk id="110" creationId="{C71286AB-C372-4242-B268-B79EEC07415C}"/>
          </ac:cxnSpMkLst>
        </pc:cxnChg>
        <pc:cxnChg chg="mod">
          <ac:chgData name="Axel Maille" userId="065ad68c099279a8" providerId="LiveId" clId="{992ED6CD-A2F8-5249-918A-505153ACE3C8}" dt="2020-11-27T16:08:00.836" v="376" actId="1076"/>
          <ac:cxnSpMkLst>
            <pc:docMk/>
            <pc:sldMk cId="2461486438" sldId="256"/>
            <ac:cxnSpMk id="124" creationId="{233CA225-C399-4010-ACFC-6148A0644101}"/>
          </ac:cxnSpMkLst>
        </pc:cxnChg>
        <pc:cxnChg chg="mod">
          <ac:chgData name="Axel Maille" userId="065ad68c099279a8" providerId="LiveId" clId="{992ED6CD-A2F8-5249-918A-505153ACE3C8}" dt="2020-11-27T17:00:28.775" v="867" actId="14100"/>
          <ac:cxnSpMkLst>
            <pc:docMk/>
            <pc:sldMk cId="2461486438" sldId="256"/>
            <ac:cxnSpMk id="143" creationId="{7C78BA08-3EE4-4FEF-B04C-551C83BB528E}"/>
          </ac:cxnSpMkLst>
        </pc:cxnChg>
        <pc:cxnChg chg="mod">
          <ac:chgData name="Axel Maille" userId="065ad68c099279a8" providerId="LiveId" clId="{992ED6CD-A2F8-5249-918A-505153ACE3C8}" dt="2020-11-27T16:52:02.273" v="606" actId="14100"/>
          <ac:cxnSpMkLst>
            <pc:docMk/>
            <pc:sldMk cId="2461486438" sldId="256"/>
            <ac:cxnSpMk id="153" creationId="{CCA121F2-4606-421A-881D-9A67E571CE44}"/>
          </ac:cxnSpMkLst>
        </pc:cxnChg>
        <pc:cxnChg chg="add mod">
          <ac:chgData name="Axel Maille" userId="065ad68c099279a8" providerId="LiveId" clId="{992ED6CD-A2F8-5249-918A-505153ACE3C8}" dt="2020-11-27T16:53:39.224" v="681" actId="1076"/>
          <ac:cxnSpMkLst>
            <pc:docMk/>
            <pc:sldMk cId="2461486438" sldId="256"/>
            <ac:cxnSpMk id="166" creationId="{6C038826-45F1-1341-A20D-35765F06C062}"/>
          </ac:cxnSpMkLst>
        </pc:cxnChg>
        <pc:cxnChg chg="add mod">
          <ac:chgData name="Axel Maille" userId="065ad68c099279a8" providerId="LiveId" clId="{992ED6CD-A2F8-5249-918A-505153ACE3C8}" dt="2020-11-27T17:01:32.878" v="878" actId="1076"/>
          <ac:cxnSpMkLst>
            <pc:docMk/>
            <pc:sldMk cId="2461486438" sldId="256"/>
            <ac:cxnSpMk id="187" creationId="{0FA09C63-9BA3-1047-B137-8464BBBCCA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0233-5134-47E1-A82E-1909222F1AD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6880-21F1-48BA-9FFF-48EBB16BE8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imeline_of_LinkedIn" TargetMode="External"/><Relationship Id="rId13" Type="http://schemas.openxmlformats.org/officeDocument/2006/relationships/hyperlink" Target="https://github.com/alfayedtch/IN5X_Projet_detect_road_sign" TargetMode="External"/><Relationship Id="rId3" Type="http://schemas.openxmlformats.org/officeDocument/2006/relationships/hyperlink" Target="https://github.com/alfayedtch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github.com/alfayedtch/Force-3" TargetMode="External"/><Relationship Id="rId2" Type="http://schemas.openxmlformats.org/officeDocument/2006/relationships/hyperlink" Target="linkedin.com/in/alfayedtchagna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GitHub" TargetMode="External"/><Relationship Id="rId11" Type="http://schemas.openxmlformats.org/officeDocument/2006/relationships/hyperlink" Target="https://alfayedtchagnao.cv.2hfan.com/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://www.pngall.com/website-png/download/37693" TargetMode="External"/><Relationship Id="rId4" Type="http://schemas.openxmlformats.org/officeDocument/2006/relationships/hyperlink" Target="https://github.com/alfayedtch/Base-de-Donn-es-Image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1576C-9C18-4BE7-A136-22F16DDF99FE}"/>
              </a:ext>
            </a:extLst>
          </p:cNvPr>
          <p:cNvSpPr/>
          <p:nvPr/>
        </p:nvSpPr>
        <p:spPr>
          <a:xfrm>
            <a:off x="0" y="0"/>
            <a:ext cx="6858000" cy="16150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B945D-EDD4-400E-8BCE-640C5F407ADD}"/>
              </a:ext>
            </a:extLst>
          </p:cNvPr>
          <p:cNvSpPr/>
          <p:nvPr/>
        </p:nvSpPr>
        <p:spPr>
          <a:xfrm>
            <a:off x="195034" y="59810"/>
            <a:ext cx="2398816" cy="963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D7BA8-71F8-47C6-B072-83F662A67277}"/>
              </a:ext>
            </a:extLst>
          </p:cNvPr>
          <p:cNvSpPr txBox="1"/>
          <p:nvPr/>
        </p:nvSpPr>
        <p:spPr>
          <a:xfrm>
            <a:off x="2697371" y="476035"/>
            <a:ext cx="371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Al-Fayed TCHAGNAO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228A-91FB-4DB8-9CB9-FBA5CDA0F419}"/>
              </a:ext>
            </a:extLst>
          </p:cNvPr>
          <p:cNvSpPr txBox="1"/>
          <p:nvPr/>
        </p:nvSpPr>
        <p:spPr>
          <a:xfrm>
            <a:off x="2737579" y="906197"/>
            <a:ext cx="36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Etudiant en informatique à L’Université de Technologie de Belfort Montbéliard</a:t>
            </a:r>
            <a:endParaRPr lang="en-US" sz="10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B8861-12D1-4A56-8B26-340DF7192AF8}"/>
              </a:ext>
            </a:extLst>
          </p:cNvPr>
          <p:cNvGrpSpPr/>
          <p:nvPr/>
        </p:nvGrpSpPr>
        <p:grpSpPr>
          <a:xfrm>
            <a:off x="220460" y="341943"/>
            <a:ext cx="2255397" cy="276999"/>
            <a:chOff x="2738201" y="1676538"/>
            <a:chExt cx="2255397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5D9573-9BCB-4E24-9159-ABE00AA3107F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02846-3459-47AB-8217-A1B58A520910}"/>
                </a:ext>
              </a:extLst>
            </p:cNvPr>
            <p:cNvCxnSpPr>
              <a:cxnSpLocks/>
            </p:cNvCxnSpPr>
            <p:nvPr/>
          </p:nvCxnSpPr>
          <p:spPr>
            <a:xfrm>
              <a:off x="2826913" y="1916554"/>
              <a:ext cx="216668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C93F1-6491-4421-A60E-85C7DEEB3D73}"/>
              </a:ext>
            </a:extLst>
          </p:cNvPr>
          <p:cNvGrpSpPr/>
          <p:nvPr/>
        </p:nvGrpSpPr>
        <p:grpSpPr>
          <a:xfrm>
            <a:off x="330736" y="642005"/>
            <a:ext cx="2248321" cy="727876"/>
            <a:chOff x="324946" y="3254574"/>
            <a:chExt cx="2248321" cy="7278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D8BFF3-D9D7-45C0-A01E-BF2B2CAAB978}"/>
                </a:ext>
              </a:extLst>
            </p:cNvPr>
            <p:cNvSpPr txBox="1"/>
            <p:nvPr/>
          </p:nvSpPr>
          <p:spPr>
            <a:xfrm>
              <a:off x="420865" y="3254574"/>
              <a:ext cx="1505243" cy="23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Roboto Slab" pitchFamily="2" charset="0"/>
                  <a:cs typeface="Arial" panose="020B0604020202020204" pitchFamily="34" charset="0"/>
                </a:rPr>
                <a:t>+33(0) 7 54 36 65 57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000A388-62B5-4CC3-9530-149933A6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46" y="3808462"/>
              <a:ext cx="93663" cy="87312"/>
            </a:xfrm>
            <a:custGeom>
              <a:avLst/>
              <a:gdLst>
                <a:gd name="T0" fmla="*/ 30 w 59"/>
                <a:gd name="T1" fmla="*/ 0 h 55"/>
                <a:gd name="T2" fmla="*/ 0 w 59"/>
                <a:gd name="T3" fmla="*/ 28 h 55"/>
                <a:gd name="T4" fmla="*/ 9 w 59"/>
                <a:gd name="T5" fmla="*/ 28 h 55"/>
                <a:gd name="T6" fmla="*/ 9 w 59"/>
                <a:gd name="T7" fmla="*/ 55 h 55"/>
                <a:gd name="T8" fmla="*/ 24 w 59"/>
                <a:gd name="T9" fmla="*/ 55 h 55"/>
                <a:gd name="T10" fmla="*/ 24 w 59"/>
                <a:gd name="T11" fmla="*/ 36 h 55"/>
                <a:gd name="T12" fmla="*/ 35 w 59"/>
                <a:gd name="T13" fmla="*/ 36 h 55"/>
                <a:gd name="T14" fmla="*/ 35 w 59"/>
                <a:gd name="T15" fmla="*/ 55 h 55"/>
                <a:gd name="T16" fmla="*/ 50 w 59"/>
                <a:gd name="T17" fmla="*/ 55 h 55"/>
                <a:gd name="T18" fmla="*/ 50 w 59"/>
                <a:gd name="T19" fmla="*/ 28 h 55"/>
                <a:gd name="T20" fmla="*/ 59 w 59"/>
                <a:gd name="T21" fmla="*/ 28 h 55"/>
                <a:gd name="T22" fmla="*/ 30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30" y="0"/>
                  </a:moveTo>
                  <a:lnTo>
                    <a:pt x="0" y="28"/>
                  </a:lnTo>
                  <a:lnTo>
                    <a:pt x="9" y="28"/>
                  </a:lnTo>
                  <a:lnTo>
                    <a:pt x="9" y="55"/>
                  </a:lnTo>
                  <a:lnTo>
                    <a:pt x="24" y="55"/>
                  </a:lnTo>
                  <a:lnTo>
                    <a:pt x="24" y="36"/>
                  </a:lnTo>
                  <a:lnTo>
                    <a:pt x="35" y="36"/>
                  </a:lnTo>
                  <a:lnTo>
                    <a:pt x="35" y="55"/>
                  </a:lnTo>
                  <a:lnTo>
                    <a:pt x="50" y="55"/>
                  </a:lnTo>
                  <a:lnTo>
                    <a:pt x="50" y="28"/>
                  </a:lnTo>
                  <a:lnTo>
                    <a:pt x="59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BFC7595-5212-4A45-8F66-3BFA05F84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18" y="3313541"/>
              <a:ext cx="84138" cy="88900"/>
            </a:xfrm>
            <a:custGeom>
              <a:avLst/>
              <a:gdLst>
                <a:gd name="T0" fmla="*/ 23 w 24"/>
                <a:gd name="T1" fmla="*/ 17 h 24"/>
                <a:gd name="T2" fmla="*/ 22 w 24"/>
                <a:gd name="T3" fmla="*/ 16 h 24"/>
                <a:gd name="T4" fmla="*/ 18 w 24"/>
                <a:gd name="T5" fmla="*/ 16 h 24"/>
                <a:gd name="T6" fmla="*/ 16 w 24"/>
                <a:gd name="T7" fmla="*/ 16 h 24"/>
                <a:gd name="T8" fmla="*/ 13 w 24"/>
                <a:gd name="T9" fmla="*/ 19 h 24"/>
                <a:gd name="T10" fmla="*/ 4 w 24"/>
                <a:gd name="T11" fmla="*/ 10 h 24"/>
                <a:gd name="T12" fmla="*/ 7 w 24"/>
                <a:gd name="T13" fmla="*/ 7 h 24"/>
                <a:gd name="T14" fmla="*/ 8 w 24"/>
                <a:gd name="T15" fmla="*/ 6 h 24"/>
                <a:gd name="T16" fmla="*/ 7 w 24"/>
                <a:gd name="T17" fmla="*/ 1 h 24"/>
                <a:gd name="T18" fmla="*/ 7 w 24"/>
                <a:gd name="T19" fmla="*/ 0 h 24"/>
                <a:gd name="T20" fmla="*/ 6 w 24"/>
                <a:gd name="T21" fmla="*/ 0 h 24"/>
                <a:gd name="T22" fmla="*/ 1 w 24"/>
                <a:gd name="T23" fmla="*/ 0 h 24"/>
                <a:gd name="T24" fmla="*/ 0 w 24"/>
                <a:gd name="T25" fmla="*/ 0 h 24"/>
                <a:gd name="T26" fmla="*/ 0 w 24"/>
                <a:gd name="T27" fmla="*/ 1 h 24"/>
                <a:gd name="T28" fmla="*/ 3 w 24"/>
                <a:gd name="T29" fmla="*/ 12 h 24"/>
                <a:gd name="T30" fmla="*/ 11 w 24"/>
                <a:gd name="T31" fmla="*/ 21 h 24"/>
                <a:gd name="T32" fmla="*/ 22 w 24"/>
                <a:gd name="T33" fmla="*/ 24 h 24"/>
                <a:gd name="T34" fmla="*/ 23 w 24"/>
                <a:gd name="T35" fmla="*/ 23 h 24"/>
                <a:gd name="T36" fmla="*/ 24 w 24"/>
                <a:gd name="T37" fmla="*/ 22 h 24"/>
                <a:gd name="T38" fmla="*/ 24 w 24"/>
                <a:gd name="T39" fmla="*/ 18 h 24"/>
                <a:gd name="T40" fmla="*/ 23 w 24"/>
                <a:gd name="T4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24">
                  <a:moveTo>
                    <a:pt x="23" y="17"/>
                  </a:moveTo>
                  <a:cubicBezTo>
                    <a:pt x="23" y="16"/>
                    <a:pt x="23" y="16"/>
                    <a:pt x="22" y="16"/>
                  </a:cubicBezTo>
                  <a:cubicBezTo>
                    <a:pt x="21" y="16"/>
                    <a:pt x="19" y="16"/>
                    <a:pt x="18" y="16"/>
                  </a:cubicBezTo>
                  <a:cubicBezTo>
                    <a:pt x="17" y="15"/>
                    <a:pt x="17" y="15"/>
                    <a:pt x="16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9" y="17"/>
                    <a:pt x="6" y="14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4"/>
                    <a:pt x="7" y="3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5"/>
                    <a:pt x="1" y="9"/>
                    <a:pt x="3" y="12"/>
                  </a:cubicBezTo>
                  <a:cubicBezTo>
                    <a:pt x="5" y="16"/>
                    <a:pt x="7" y="19"/>
                    <a:pt x="11" y="21"/>
                  </a:cubicBezTo>
                  <a:cubicBezTo>
                    <a:pt x="14" y="23"/>
                    <a:pt x="18" y="24"/>
                    <a:pt x="22" y="24"/>
                  </a:cubicBez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F08FFF-BF69-4FF7-9172-4BE0D8253589}"/>
                </a:ext>
              </a:extLst>
            </p:cNvPr>
            <p:cNvSpPr txBox="1"/>
            <p:nvPr/>
          </p:nvSpPr>
          <p:spPr>
            <a:xfrm>
              <a:off x="420865" y="3489898"/>
              <a:ext cx="2152402" cy="23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Roboto Slab" pitchFamily="2" charset="0"/>
                  <a:cs typeface="Arial" panose="020B0604020202020204" pitchFamily="34" charset="0"/>
                </a:rPr>
                <a:t>al-fayed.tchagnao@utbm.fr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14ABD4-4945-473E-912B-346BD7B3EA87}"/>
                </a:ext>
              </a:extLst>
            </p:cNvPr>
            <p:cNvSpPr txBox="1"/>
            <p:nvPr/>
          </p:nvSpPr>
          <p:spPr>
            <a:xfrm>
              <a:off x="420865" y="3745397"/>
              <a:ext cx="2152402" cy="23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Roboto Slab" pitchFamily="2" charset="0"/>
                  <a:cs typeface="Arial" panose="020B0604020202020204" pitchFamily="34" charset="0"/>
                </a:rPr>
                <a:t>6 Bd Anatole France 90000,Belfort</a:t>
              </a: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66AD5A8-C67A-4AD8-BA35-3C3ADB577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BD4402-0DF8-4FE0-A650-BB6555F4DB87}"/>
              </a:ext>
            </a:extLst>
          </p:cNvPr>
          <p:cNvGrpSpPr/>
          <p:nvPr/>
        </p:nvGrpSpPr>
        <p:grpSpPr>
          <a:xfrm>
            <a:off x="220460" y="1758182"/>
            <a:ext cx="2255397" cy="276999"/>
            <a:chOff x="2738201" y="1676538"/>
            <a:chExt cx="2255397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85A2D-612A-4774-8E32-F36501CF7F2F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 PROPOS DE MOI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2626E1-5A6A-4DFC-B635-5655EC6E2B8A}"/>
                </a:ext>
              </a:extLst>
            </p:cNvPr>
            <p:cNvCxnSpPr>
              <a:cxnSpLocks/>
            </p:cNvCxnSpPr>
            <p:nvPr/>
          </p:nvCxnSpPr>
          <p:spPr>
            <a:xfrm>
              <a:off x="2826913" y="1916554"/>
              <a:ext cx="216668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C125FE-BD7A-4054-BF15-2CD9B0AD4480}"/>
              </a:ext>
            </a:extLst>
          </p:cNvPr>
          <p:cNvSpPr txBox="1"/>
          <p:nvPr/>
        </p:nvSpPr>
        <p:spPr>
          <a:xfrm>
            <a:off x="161437" y="1998198"/>
            <a:ext cx="246077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Actuellement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étudiant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à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l’UTBM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, je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suis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un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passionné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de la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programmation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, de la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découverte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et de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l’innovation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. Par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mes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experiences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professionnelles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et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pédagogiques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, je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sais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m’adapter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à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tous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les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environnements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de travail technique ,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parlant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de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l’informatique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. Je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suis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à la recherche d’un stage de 6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mois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pour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parfaire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mes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connaissances</a:t>
            </a:r>
            <a:endParaRPr lang="en-US" sz="900" i="1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5F7480-554F-46F5-A1FD-353B461D212F}"/>
              </a:ext>
            </a:extLst>
          </p:cNvPr>
          <p:cNvGrpSpPr/>
          <p:nvPr/>
        </p:nvGrpSpPr>
        <p:grpSpPr>
          <a:xfrm>
            <a:off x="220460" y="3538839"/>
            <a:ext cx="2255397" cy="276999"/>
            <a:chOff x="2738201" y="1676538"/>
            <a:chExt cx="2255397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FD8A3E-BAF4-4FE4-83A6-EAF1DA1383E5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COMPETENCES CLES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83D520-FB24-4741-9D15-17A01E403EF9}"/>
                </a:ext>
              </a:extLst>
            </p:cNvPr>
            <p:cNvCxnSpPr>
              <a:cxnSpLocks/>
            </p:cNvCxnSpPr>
            <p:nvPr/>
          </p:nvCxnSpPr>
          <p:spPr>
            <a:xfrm>
              <a:off x="2826913" y="1916554"/>
              <a:ext cx="216668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5379FF2-E074-4396-874C-3312572A9016}"/>
              </a:ext>
            </a:extLst>
          </p:cNvPr>
          <p:cNvSpPr txBox="1"/>
          <p:nvPr/>
        </p:nvSpPr>
        <p:spPr>
          <a:xfrm>
            <a:off x="176328" y="3876309"/>
            <a:ext cx="1190280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HTML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/</a:t>
            </a: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CSS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/</a:t>
            </a: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/Bootstrap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2B08A-1F5A-4A86-B64E-8B594659889E}"/>
              </a:ext>
            </a:extLst>
          </p:cNvPr>
          <p:cNvGrpSpPr/>
          <p:nvPr/>
        </p:nvGrpSpPr>
        <p:grpSpPr>
          <a:xfrm>
            <a:off x="1486225" y="3930411"/>
            <a:ext cx="1001134" cy="94675"/>
            <a:chOff x="1418665" y="5786632"/>
            <a:chExt cx="1154602" cy="946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FCFF332-DB40-4597-B0F0-1010DC3D3E28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645BDE-64CB-4098-9D0F-98FB3713C1B0}"/>
                </a:ext>
              </a:extLst>
            </p:cNvPr>
            <p:cNvSpPr/>
            <p:nvPr/>
          </p:nvSpPr>
          <p:spPr>
            <a:xfrm>
              <a:off x="1418665" y="5786632"/>
              <a:ext cx="831376" cy="946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FDE147-6D6A-43F8-B2ED-2DC07510AF6A}"/>
              </a:ext>
            </a:extLst>
          </p:cNvPr>
          <p:cNvGrpSpPr/>
          <p:nvPr/>
        </p:nvGrpSpPr>
        <p:grpSpPr>
          <a:xfrm>
            <a:off x="185157" y="5567726"/>
            <a:ext cx="2255397" cy="276999"/>
            <a:chOff x="2738201" y="1676538"/>
            <a:chExt cx="2255397" cy="276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CBC501-113D-4F4B-91B0-ABD3FD78BD52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HABILITES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5CE994-0619-479B-BD34-F64150949BDA}"/>
                </a:ext>
              </a:extLst>
            </p:cNvPr>
            <p:cNvCxnSpPr>
              <a:cxnSpLocks/>
            </p:cNvCxnSpPr>
            <p:nvPr/>
          </p:nvCxnSpPr>
          <p:spPr>
            <a:xfrm>
              <a:off x="2826913" y="1916554"/>
              <a:ext cx="2166685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41CD02-8E31-4BF4-9C29-889C800EE954}"/>
              </a:ext>
            </a:extLst>
          </p:cNvPr>
          <p:cNvGrpSpPr/>
          <p:nvPr/>
        </p:nvGrpSpPr>
        <p:grpSpPr>
          <a:xfrm>
            <a:off x="2608661" y="1750274"/>
            <a:ext cx="3791388" cy="276999"/>
            <a:chOff x="2738201" y="1676538"/>
            <a:chExt cx="3791388" cy="27699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B8FFC88-A4DE-4E5B-BBFD-D5694C4B6E73}"/>
                </a:ext>
              </a:extLst>
            </p:cNvPr>
            <p:cNvSpPr txBox="1"/>
            <p:nvPr/>
          </p:nvSpPr>
          <p:spPr>
            <a:xfrm>
              <a:off x="2738201" y="1676538"/>
              <a:ext cx="239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EXPERIENCES PROFESSIONNELLES</a:t>
              </a:r>
              <a:endParaRPr lang="en-US" sz="1200" b="1" dirty="0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3FBFC5-AEC8-443C-9CB1-C71365A6BC9D}"/>
                </a:ext>
              </a:extLst>
            </p:cNvPr>
            <p:cNvCxnSpPr/>
            <p:nvPr/>
          </p:nvCxnSpPr>
          <p:spPr>
            <a:xfrm>
              <a:off x="2826913" y="1932738"/>
              <a:ext cx="3702676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D3EBFB5-2DB3-4DA4-AB0B-CA2C748E598C}"/>
              </a:ext>
            </a:extLst>
          </p:cNvPr>
          <p:cNvGrpSpPr/>
          <p:nvPr/>
        </p:nvGrpSpPr>
        <p:grpSpPr>
          <a:xfrm>
            <a:off x="2542463" y="2086415"/>
            <a:ext cx="4223119" cy="1309703"/>
            <a:chOff x="2634881" y="2012293"/>
            <a:chExt cx="4064045" cy="130970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AA6D320-8BAE-4C61-BDC0-B060AD1A2F70}"/>
                </a:ext>
              </a:extLst>
            </p:cNvPr>
            <p:cNvSpPr txBox="1"/>
            <p:nvPr/>
          </p:nvSpPr>
          <p:spPr>
            <a:xfrm>
              <a:off x="2634881" y="2012293"/>
              <a:ext cx="40640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rgbClr val="002060"/>
                  </a:solidFill>
                </a:rPr>
                <a:t> </a:t>
              </a:r>
              <a:r>
                <a:rPr lang="fr-FR" sz="900" b="1" dirty="0" err="1">
                  <a:solidFill>
                    <a:srgbClr val="002060"/>
                  </a:solidFill>
                </a:rPr>
                <a:t>Africa</a:t>
              </a:r>
              <a:r>
                <a:rPr lang="fr-FR" sz="900" b="1" dirty="0">
                  <a:solidFill>
                    <a:srgbClr val="002060"/>
                  </a:solidFill>
                </a:rPr>
                <a:t> Consulting Leaders (ACL, Port Autonome de Lomé)		06/19 – 02/20</a:t>
              </a:r>
              <a:endParaRPr lang="en-US" sz="900" b="1" dirty="0">
                <a:solidFill>
                  <a:srgbClr val="002060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F625CD-5EC6-4EAD-9DFC-BA69DE785A9F}"/>
                </a:ext>
              </a:extLst>
            </p:cNvPr>
            <p:cNvSpPr txBox="1"/>
            <p:nvPr/>
          </p:nvSpPr>
          <p:spPr>
            <a:xfrm>
              <a:off x="2675014" y="2203741"/>
              <a:ext cx="4004357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fr-FR" sz="900" i="1" dirty="0"/>
                <a:t>Maintien du Site web africaconsultingleaders.com et mise en place d’une plateforme d’édition des états statistiques du Port autonome de Lomé </a:t>
              </a:r>
            </a:p>
            <a:p>
              <a:pPr marL="628650" lvl="1" indent="-171450">
                <a:lnSpc>
                  <a:spcPct val="125000"/>
                </a:lnSpc>
                <a:buFont typeface="Wingdings" panose="05000000000000000000" pitchFamily="2" charset="2"/>
                <a:buChar char="q"/>
              </a:pPr>
              <a:r>
                <a:rPr lang="fr-FR" sz="900" u="sng" dirty="0"/>
                <a:t>Outils</a:t>
              </a:r>
              <a:r>
                <a:rPr lang="fr-FR" sz="900" dirty="0"/>
                <a:t> : Wordpress (Site web), JEE/</a:t>
              </a:r>
              <a:r>
                <a:rPr lang="fr-FR" sz="900" dirty="0" err="1"/>
                <a:t>spring</a:t>
              </a:r>
              <a:r>
                <a:rPr lang="fr-FR" sz="900" dirty="0"/>
                <a:t>/</a:t>
              </a:r>
              <a:r>
                <a:rPr lang="fr-FR" sz="900" dirty="0" err="1"/>
                <a:t>hibernate</a:t>
              </a:r>
              <a:r>
                <a:rPr lang="fr-FR" sz="900" dirty="0"/>
                <a:t> et </a:t>
              </a:r>
              <a:r>
                <a:rPr lang="fr-FR" sz="900" dirty="0" err="1"/>
                <a:t>Knowage</a:t>
              </a:r>
              <a:r>
                <a:rPr lang="fr-FR" sz="900" dirty="0"/>
                <a:t>( Développement) </a:t>
              </a:r>
            </a:p>
            <a:p>
              <a:pPr marL="628650" lvl="1" indent="-171450">
                <a:lnSpc>
                  <a:spcPct val="125000"/>
                </a:lnSpc>
                <a:buFont typeface="Wingdings" panose="05000000000000000000" pitchFamily="2" charset="2"/>
                <a:buChar char="q"/>
              </a:pPr>
              <a:r>
                <a:rPr lang="fr-FR" sz="900" u="sng" dirty="0"/>
                <a:t>Compétences Développées</a:t>
              </a:r>
              <a:r>
                <a:rPr lang="fr-FR" sz="900" dirty="0"/>
                <a:t>: Administration des bases de données et Edition avec </a:t>
              </a:r>
              <a:r>
                <a:rPr lang="fr-FR" sz="900" dirty="0" err="1"/>
                <a:t>Knowage</a:t>
              </a:r>
              <a:r>
                <a:rPr lang="fr-FR" sz="900" dirty="0"/>
                <a:t>, </a:t>
              </a:r>
              <a:endPara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1286AB-C372-4242-B268-B79EEC07415C}"/>
              </a:ext>
            </a:extLst>
          </p:cNvPr>
          <p:cNvCxnSpPr>
            <a:cxnSpLocks/>
          </p:cNvCxnSpPr>
          <p:nvPr/>
        </p:nvCxnSpPr>
        <p:spPr>
          <a:xfrm>
            <a:off x="2802685" y="3670479"/>
            <a:ext cx="3702676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102735-1C19-49AB-B8E2-9392D419A801}"/>
              </a:ext>
            </a:extLst>
          </p:cNvPr>
          <p:cNvGrpSpPr/>
          <p:nvPr/>
        </p:nvGrpSpPr>
        <p:grpSpPr>
          <a:xfrm>
            <a:off x="2680986" y="7307880"/>
            <a:ext cx="3791388" cy="276999"/>
            <a:chOff x="2738201" y="1676538"/>
            <a:chExt cx="3791388" cy="27699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A0DAD9A-569C-4CA6-9B34-835CCF2169F9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FORMATION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65B58F-B70C-4266-AF3F-56D76A6A81F4}"/>
                </a:ext>
              </a:extLst>
            </p:cNvPr>
            <p:cNvCxnSpPr/>
            <p:nvPr/>
          </p:nvCxnSpPr>
          <p:spPr>
            <a:xfrm>
              <a:off x="2826913" y="1932738"/>
              <a:ext cx="3702676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B5D2B0A-CD9F-480E-A97F-1C5CE1A416E6}"/>
              </a:ext>
            </a:extLst>
          </p:cNvPr>
          <p:cNvGrpSpPr/>
          <p:nvPr/>
        </p:nvGrpSpPr>
        <p:grpSpPr>
          <a:xfrm>
            <a:off x="2680985" y="7624634"/>
            <a:ext cx="3896701" cy="595050"/>
            <a:chOff x="2738200" y="1993292"/>
            <a:chExt cx="3896701" cy="5950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3C32E77-5BAB-4546-9214-6A745905F0B8}"/>
                </a:ext>
              </a:extLst>
            </p:cNvPr>
            <p:cNvSpPr txBox="1"/>
            <p:nvPr/>
          </p:nvSpPr>
          <p:spPr>
            <a:xfrm>
              <a:off x="2738201" y="1993292"/>
              <a:ext cx="28892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Ingénierie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informatique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(BAC +5) 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C61540-8594-48DD-AC30-04406585493D}"/>
                </a:ext>
              </a:extLst>
            </p:cNvPr>
            <p:cNvSpPr txBox="1"/>
            <p:nvPr/>
          </p:nvSpPr>
          <p:spPr>
            <a:xfrm>
              <a:off x="5524411" y="2008680"/>
              <a:ext cx="1110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2020 – </a:t>
              </a:r>
              <a:r>
                <a:rPr lang="en-US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Aujourd’hui</a:t>
              </a:r>
              <a:endPara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F4D956-3595-489F-9968-59412148471E}"/>
                </a:ext>
              </a:extLst>
            </p:cNvPr>
            <p:cNvSpPr txBox="1"/>
            <p:nvPr/>
          </p:nvSpPr>
          <p:spPr>
            <a:xfrm>
              <a:off x="2738201" y="2168308"/>
              <a:ext cx="30568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U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niversité de 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echnologies de 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B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elfort-</a:t>
              </a:r>
              <a:r>
                <a:rPr lang="fr-FR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M</a:t>
              </a:r>
              <a:r>
                <a:rPr lang="fr-FR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ontbeliard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(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UTBM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)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B903F8D-09B4-47F9-90E4-F9F798D9323C}"/>
                </a:ext>
              </a:extLst>
            </p:cNvPr>
            <p:cNvSpPr txBox="1"/>
            <p:nvPr/>
          </p:nvSpPr>
          <p:spPr>
            <a:xfrm>
              <a:off x="2738200" y="2335709"/>
              <a:ext cx="3896701" cy="25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9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En</a:t>
              </a:r>
              <a:r>
                <a:rPr lang="en-US" sz="9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sz="9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cours</a:t>
              </a:r>
              <a:endPara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33CA225-C399-4010-ACFC-6148A0644101}"/>
              </a:ext>
            </a:extLst>
          </p:cNvPr>
          <p:cNvCxnSpPr>
            <a:cxnSpLocks/>
          </p:cNvCxnSpPr>
          <p:nvPr/>
        </p:nvCxnSpPr>
        <p:spPr>
          <a:xfrm>
            <a:off x="7779707" y="6442779"/>
            <a:ext cx="3702676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F88EC6E-B380-40EA-A051-E8EC6AB2D10E}"/>
              </a:ext>
            </a:extLst>
          </p:cNvPr>
          <p:cNvSpPr/>
          <p:nvPr/>
        </p:nvSpPr>
        <p:spPr>
          <a:xfrm>
            <a:off x="2697371" y="273133"/>
            <a:ext cx="3716391" cy="12417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DC1609-BE2F-4B69-A03D-2E9BC15BCCE4}"/>
              </a:ext>
            </a:extLst>
          </p:cNvPr>
          <p:cNvSpPr txBox="1"/>
          <p:nvPr/>
        </p:nvSpPr>
        <p:spPr>
          <a:xfrm>
            <a:off x="2857692" y="1257295"/>
            <a:ext cx="1711122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fr-FR" sz="800" b="1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alfayedtchagnao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B3144A-1723-42E0-852C-197DA07BCAF2}"/>
              </a:ext>
            </a:extLst>
          </p:cNvPr>
          <p:cNvSpPr txBox="1"/>
          <p:nvPr/>
        </p:nvSpPr>
        <p:spPr>
          <a:xfrm>
            <a:off x="5337141" y="1259227"/>
            <a:ext cx="1062908" cy="22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@</a:t>
            </a:r>
            <a:r>
              <a:rPr lang="en-US" sz="800" dirty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alfayedtch</a:t>
            </a:r>
            <a:endParaRPr 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D669CAD-3405-42C7-98BD-A7700C2FAE71}"/>
              </a:ext>
            </a:extLst>
          </p:cNvPr>
          <p:cNvGrpSpPr/>
          <p:nvPr/>
        </p:nvGrpSpPr>
        <p:grpSpPr>
          <a:xfrm>
            <a:off x="211914" y="8462361"/>
            <a:ext cx="2262909" cy="276999"/>
            <a:chOff x="2738201" y="1676538"/>
            <a:chExt cx="2262909" cy="27699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5095F3E-AC88-440A-ABB7-07E8247BFA57}"/>
                </a:ext>
              </a:extLst>
            </p:cNvPr>
            <p:cNvSpPr txBox="1"/>
            <p:nvPr/>
          </p:nvSpPr>
          <p:spPr>
            <a:xfrm>
              <a:off x="2738201" y="1676538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LINGUSTIQUE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78BA08-3EE4-4FEF-B04C-551C83BB528E}"/>
                </a:ext>
              </a:extLst>
            </p:cNvPr>
            <p:cNvCxnSpPr>
              <a:cxnSpLocks/>
            </p:cNvCxnSpPr>
            <p:nvPr/>
          </p:nvCxnSpPr>
          <p:spPr>
            <a:xfrm>
              <a:off x="2826913" y="1932738"/>
              <a:ext cx="2174197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2954411-8170-43ED-A0FB-3FDF68AF39C8}"/>
              </a:ext>
            </a:extLst>
          </p:cNvPr>
          <p:cNvGrpSpPr/>
          <p:nvPr/>
        </p:nvGrpSpPr>
        <p:grpSpPr>
          <a:xfrm>
            <a:off x="248752" y="7309467"/>
            <a:ext cx="2227105" cy="276999"/>
            <a:chOff x="378292" y="168233"/>
            <a:chExt cx="2227105" cy="276999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D6489A4-2E6A-49FD-8883-7B4398717F48}"/>
                </a:ext>
              </a:extLst>
            </p:cNvPr>
            <p:cNvSpPr txBox="1"/>
            <p:nvPr/>
          </p:nvSpPr>
          <p:spPr>
            <a:xfrm>
              <a:off x="378292" y="168233"/>
              <a:ext cx="1563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HOBBIES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CA121F2-4606-421A-881D-9A67E571CE44}"/>
                </a:ext>
              </a:extLst>
            </p:cNvPr>
            <p:cNvCxnSpPr>
              <a:cxnSpLocks/>
            </p:cNvCxnSpPr>
            <p:nvPr/>
          </p:nvCxnSpPr>
          <p:spPr>
            <a:xfrm>
              <a:off x="460276" y="414455"/>
              <a:ext cx="2145121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95">
            <a:extLst>
              <a:ext uri="{FF2B5EF4-FFF2-40B4-BE49-F238E27FC236}">
                <a16:creationId xmlns:a16="http://schemas.microsoft.com/office/drawing/2014/main" id="{25032E52-63C3-2849-AC21-A213D224DCFE}"/>
              </a:ext>
            </a:extLst>
          </p:cNvPr>
          <p:cNvSpPr txBox="1"/>
          <p:nvPr/>
        </p:nvSpPr>
        <p:spPr>
          <a:xfrm>
            <a:off x="2587445" y="5365398"/>
            <a:ext cx="383141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/>
              <a:t>Développement d’une Base de données d’images d’un répertoire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Outils</a:t>
            </a:r>
            <a:r>
              <a:rPr lang="fr-FR" sz="900" dirty="0"/>
              <a:t> : Java SE; Git;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Lien GIT</a:t>
            </a:r>
            <a:r>
              <a:rPr lang="fr-FR" sz="900" dirty="0"/>
              <a:t>: </a:t>
            </a:r>
            <a:r>
              <a:rPr lang="fr-FR" sz="900" dirty="0">
                <a:hlinkClick r:id="rId4"/>
              </a:rPr>
              <a:t>https://github.com/alfayedtch/Base-de-Donn-es-Image</a:t>
            </a:r>
            <a:endParaRPr lang="fr-FR" sz="900" dirty="0"/>
          </a:p>
        </p:txBody>
      </p:sp>
      <p:cxnSp>
        <p:nvCxnSpPr>
          <p:cNvPr id="166" name="Straight Connector 109">
            <a:extLst>
              <a:ext uri="{FF2B5EF4-FFF2-40B4-BE49-F238E27FC236}">
                <a16:creationId xmlns:a16="http://schemas.microsoft.com/office/drawing/2014/main" id="{6C038826-45F1-1341-A20D-35765F06C062}"/>
              </a:ext>
            </a:extLst>
          </p:cNvPr>
          <p:cNvCxnSpPr>
            <a:cxnSpLocks/>
          </p:cNvCxnSpPr>
          <p:nvPr/>
        </p:nvCxnSpPr>
        <p:spPr>
          <a:xfrm>
            <a:off x="2593850" y="4664872"/>
            <a:ext cx="3702676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18">
            <a:extLst>
              <a:ext uri="{FF2B5EF4-FFF2-40B4-BE49-F238E27FC236}">
                <a16:creationId xmlns:a16="http://schemas.microsoft.com/office/drawing/2014/main" id="{9BE2F0C4-FAAD-E24C-B03C-41D166BB415B}"/>
              </a:ext>
            </a:extLst>
          </p:cNvPr>
          <p:cNvGrpSpPr/>
          <p:nvPr/>
        </p:nvGrpSpPr>
        <p:grpSpPr>
          <a:xfrm>
            <a:off x="2672685" y="8645860"/>
            <a:ext cx="3896701" cy="941299"/>
            <a:chOff x="2738200" y="1993292"/>
            <a:chExt cx="3896701" cy="941299"/>
          </a:xfrm>
        </p:grpSpPr>
        <p:sp>
          <p:nvSpPr>
            <p:cNvPr id="169" name="TextBox 119">
              <a:extLst>
                <a:ext uri="{FF2B5EF4-FFF2-40B4-BE49-F238E27FC236}">
                  <a16:creationId xmlns:a16="http://schemas.microsoft.com/office/drawing/2014/main" id="{F0E3927E-355B-C941-9A68-4E081B8BE851}"/>
                </a:ext>
              </a:extLst>
            </p:cNvPr>
            <p:cNvSpPr txBox="1"/>
            <p:nvPr/>
          </p:nvSpPr>
          <p:spPr>
            <a:xfrm>
              <a:off x="2738201" y="1993292"/>
              <a:ext cx="2794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Licence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professionelle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en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 err="1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informatique</a:t>
              </a:r>
              <a:r>
                <a:rPr lang="en-US" sz="900" b="1" dirty="0">
                  <a:solidFill>
                    <a:srgbClr val="0070C0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70" name="TextBox 120">
              <a:extLst>
                <a:ext uri="{FF2B5EF4-FFF2-40B4-BE49-F238E27FC236}">
                  <a16:creationId xmlns:a16="http://schemas.microsoft.com/office/drawing/2014/main" id="{8FBDEFCA-03CA-0F44-9EB8-D34394B72FE7}"/>
                </a:ext>
              </a:extLst>
            </p:cNvPr>
            <p:cNvSpPr txBox="1"/>
            <p:nvPr/>
          </p:nvSpPr>
          <p:spPr>
            <a:xfrm>
              <a:off x="5041338" y="2008680"/>
              <a:ext cx="1593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2016 - 2019 </a:t>
              </a:r>
            </a:p>
          </p:txBody>
        </p:sp>
        <p:sp>
          <p:nvSpPr>
            <p:cNvPr id="171" name="TextBox 121">
              <a:extLst>
                <a:ext uri="{FF2B5EF4-FFF2-40B4-BE49-F238E27FC236}">
                  <a16:creationId xmlns:a16="http://schemas.microsoft.com/office/drawing/2014/main" id="{6E473D98-F9F3-494A-B267-08053A5E95DC}"/>
                </a:ext>
              </a:extLst>
            </p:cNvPr>
            <p:cNvSpPr txBox="1"/>
            <p:nvPr/>
          </p:nvSpPr>
          <p:spPr>
            <a:xfrm>
              <a:off x="2738201" y="2168308"/>
              <a:ext cx="2747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I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nstitut 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fricain d’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I</a:t>
              </a: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nformatique(</a:t>
              </a:r>
              <a:r>
                <a:rPr lang="fr-F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IAI)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2" name="TextBox 122">
              <a:extLst>
                <a:ext uri="{FF2B5EF4-FFF2-40B4-BE49-F238E27FC236}">
                  <a16:creationId xmlns:a16="http://schemas.microsoft.com/office/drawing/2014/main" id="{8E338647-C7CD-4340-9191-E93FAFDD3D35}"/>
                </a:ext>
              </a:extLst>
            </p:cNvPr>
            <p:cNvSpPr txBox="1"/>
            <p:nvPr/>
          </p:nvSpPr>
          <p:spPr>
            <a:xfrm>
              <a:off x="2738200" y="2335709"/>
              <a:ext cx="3896701" cy="59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fr-FR" sz="9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Au cours de cette formation, j’ai appris les concepts de la programmation orientée objet, les bonnes pratique de développement d’une application et l’administration des systèmes et réseaux</a:t>
              </a:r>
              <a:endPara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3" name="TextBox 36">
            <a:extLst>
              <a:ext uri="{FF2B5EF4-FFF2-40B4-BE49-F238E27FC236}">
                <a16:creationId xmlns:a16="http://schemas.microsoft.com/office/drawing/2014/main" id="{B2297C5D-49F0-214E-BFB7-3E284A533AAC}"/>
              </a:ext>
            </a:extLst>
          </p:cNvPr>
          <p:cNvSpPr txBox="1"/>
          <p:nvPr/>
        </p:nvSpPr>
        <p:spPr>
          <a:xfrm>
            <a:off x="183732" y="4096578"/>
            <a:ext cx="1187381" cy="22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PHP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/ </a:t>
            </a: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LARAVEL</a:t>
            </a:r>
          </a:p>
        </p:txBody>
      </p:sp>
      <p:grpSp>
        <p:nvGrpSpPr>
          <p:cNvPr id="174" name="Group 40">
            <a:extLst>
              <a:ext uri="{FF2B5EF4-FFF2-40B4-BE49-F238E27FC236}">
                <a16:creationId xmlns:a16="http://schemas.microsoft.com/office/drawing/2014/main" id="{2B57612F-9867-334D-8F14-4F17B6B2B3DE}"/>
              </a:ext>
            </a:extLst>
          </p:cNvPr>
          <p:cNvGrpSpPr/>
          <p:nvPr/>
        </p:nvGrpSpPr>
        <p:grpSpPr>
          <a:xfrm>
            <a:off x="1482636" y="4119275"/>
            <a:ext cx="1001135" cy="86626"/>
            <a:chOff x="1418664" y="5786633"/>
            <a:chExt cx="1154603" cy="86626"/>
          </a:xfrm>
        </p:grpSpPr>
        <p:sp>
          <p:nvSpPr>
            <p:cNvPr id="175" name="Rectangle: Rounded Corners 41">
              <a:extLst>
                <a:ext uri="{FF2B5EF4-FFF2-40B4-BE49-F238E27FC236}">
                  <a16:creationId xmlns:a16="http://schemas.microsoft.com/office/drawing/2014/main" id="{B3404D37-078A-B64B-AA00-40EF55125763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76" name="Rectangle: Rounded Corners 42">
              <a:extLst>
                <a:ext uri="{FF2B5EF4-FFF2-40B4-BE49-F238E27FC236}">
                  <a16:creationId xmlns:a16="http://schemas.microsoft.com/office/drawing/2014/main" id="{BE1D9D46-8730-DA43-9665-DE18D13463EA}"/>
                </a:ext>
              </a:extLst>
            </p:cNvPr>
            <p:cNvSpPr/>
            <p:nvPr/>
          </p:nvSpPr>
          <p:spPr>
            <a:xfrm>
              <a:off x="1418664" y="5786633"/>
              <a:ext cx="1022982" cy="7913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sp>
        <p:nvSpPr>
          <p:cNvPr id="177" name="TextBox 36">
            <a:extLst>
              <a:ext uri="{FF2B5EF4-FFF2-40B4-BE49-F238E27FC236}">
                <a16:creationId xmlns:a16="http://schemas.microsoft.com/office/drawing/2014/main" id="{716650C9-F887-4D43-9B76-74C5DBBF16D1}"/>
              </a:ext>
            </a:extLst>
          </p:cNvPr>
          <p:cNvSpPr txBox="1"/>
          <p:nvPr/>
        </p:nvSpPr>
        <p:spPr>
          <a:xfrm>
            <a:off x="187782" y="4337680"/>
            <a:ext cx="1236006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Python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Java/C/C++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POO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78" name="Group 40">
            <a:extLst>
              <a:ext uri="{FF2B5EF4-FFF2-40B4-BE49-F238E27FC236}">
                <a16:creationId xmlns:a16="http://schemas.microsoft.com/office/drawing/2014/main" id="{F3D9121E-6D36-F945-9888-AFFB07CEB7E9}"/>
              </a:ext>
            </a:extLst>
          </p:cNvPr>
          <p:cNvGrpSpPr/>
          <p:nvPr/>
        </p:nvGrpSpPr>
        <p:grpSpPr>
          <a:xfrm>
            <a:off x="1483200" y="4360042"/>
            <a:ext cx="1001134" cy="86626"/>
            <a:chOff x="1418665" y="5786633"/>
            <a:chExt cx="1154602" cy="86626"/>
          </a:xfrm>
        </p:grpSpPr>
        <p:sp>
          <p:nvSpPr>
            <p:cNvPr id="179" name="Rectangle: Rounded Corners 41">
              <a:extLst>
                <a:ext uri="{FF2B5EF4-FFF2-40B4-BE49-F238E27FC236}">
                  <a16:creationId xmlns:a16="http://schemas.microsoft.com/office/drawing/2014/main" id="{3C06D26C-1E65-B649-97E2-604DF31C4994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80" name="Rectangle: Rounded Corners 42">
              <a:extLst>
                <a:ext uri="{FF2B5EF4-FFF2-40B4-BE49-F238E27FC236}">
                  <a16:creationId xmlns:a16="http://schemas.microsoft.com/office/drawing/2014/main" id="{0BD4A9E7-D5C3-B54B-9C8D-070344F9FE79}"/>
                </a:ext>
              </a:extLst>
            </p:cNvPr>
            <p:cNvSpPr/>
            <p:nvPr/>
          </p:nvSpPr>
          <p:spPr>
            <a:xfrm>
              <a:off x="1418665" y="5786633"/>
              <a:ext cx="982888" cy="866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sp>
        <p:nvSpPr>
          <p:cNvPr id="181" name="TextBox 36">
            <a:extLst>
              <a:ext uri="{FF2B5EF4-FFF2-40B4-BE49-F238E27FC236}">
                <a16:creationId xmlns:a16="http://schemas.microsoft.com/office/drawing/2014/main" id="{66C7A1AB-8E71-1342-8056-A4E81CDA453E}"/>
              </a:ext>
            </a:extLst>
          </p:cNvPr>
          <p:cNvSpPr txBox="1"/>
          <p:nvPr/>
        </p:nvSpPr>
        <p:spPr>
          <a:xfrm>
            <a:off x="172971" y="4558704"/>
            <a:ext cx="1171982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OpenCV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YOLO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IA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82" name="Group 40">
            <a:extLst>
              <a:ext uri="{FF2B5EF4-FFF2-40B4-BE49-F238E27FC236}">
                <a16:creationId xmlns:a16="http://schemas.microsoft.com/office/drawing/2014/main" id="{C197BC93-0697-2845-A98F-27AD0E541371}"/>
              </a:ext>
            </a:extLst>
          </p:cNvPr>
          <p:cNvGrpSpPr/>
          <p:nvPr/>
        </p:nvGrpSpPr>
        <p:grpSpPr>
          <a:xfrm>
            <a:off x="1486225" y="4596594"/>
            <a:ext cx="1001134" cy="86626"/>
            <a:chOff x="1418665" y="5786633"/>
            <a:chExt cx="1154602" cy="86626"/>
          </a:xfrm>
        </p:grpSpPr>
        <p:sp>
          <p:nvSpPr>
            <p:cNvPr id="183" name="Rectangle: Rounded Corners 41">
              <a:extLst>
                <a:ext uri="{FF2B5EF4-FFF2-40B4-BE49-F238E27FC236}">
                  <a16:creationId xmlns:a16="http://schemas.microsoft.com/office/drawing/2014/main" id="{FD692407-6F37-E54E-BD3C-310B80597559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84" name="Rectangle: Rounded Corners 42">
              <a:extLst>
                <a:ext uri="{FF2B5EF4-FFF2-40B4-BE49-F238E27FC236}">
                  <a16:creationId xmlns:a16="http://schemas.microsoft.com/office/drawing/2014/main" id="{B027EEEA-F5CE-F94E-82F8-3D333ADE443A}"/>
                </a:ext>
              </a:extLst>
            </p:cNvPr>
            <p:cNvSpPr/>
            <p:nvPr/>
          </p:nvSpPr>
          <p:spPr>
            <a:xfrm>
              <a:off x="1418665" y="5786633"/>
              <a:ext cx="723532" cy="8166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sp>
        <p:nvSpPr>
          <p:cNvPr id="185" name="TextBox 95">
            <a:extLst>
              <a:ext uri="{FF2B5EF4-FFF2-40B4-BE49-F238E27FC236}">
                <a16:creationId xmlns:a16="http://schemas.microsoft.com/office/drawing/2014/main" id="{CF4329F4-07C0-5740-9A06-6879C4E98E0A}"/>
              </a:ext>
            </a:extLst>
          </p:cNvPr>
          <p:cNvSpPr txBox="1"/>
          <p:nvPr/>
        </p:nvSpPr>
        <p:spPr>
          <a:xfrm>
            <a:off x="185156" y="5901624"/>
            <a:ext cx="2289668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Ponctualité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Rigueur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Détermination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Patience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Gestion des situations de stress.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Rapidité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Efficacité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Dynamisme</a:t>
            </a:r>
          </a:p>
        </p:txBody>
      </p:sp>
      <p:sp>
        <p:nvSpPr>
          <p:cNvPr id="186" name="TextBox 95">
            <a:extLst>
              <a:ext uri="{FF2B5EF4-FFF2-40B4-BE49-F238E27FC236}">
                <a16:creationId xmlns:a16="http://schemas.microsoft.com/office/drawing/2014/main" id="{D2481EC2-729B-914B-ACDE-9AB539607E7F}"/>
              </a:ext>
            </a:extLst>
          </p:cNvPr>
          <p:cNvSpPr txBox="1"/>
          <p:nvPr/>
        </p:nvSpPr>
        <p:spPr>
          <a:xfrm>
            <a:off x="185154" y="7638410"/>
            <a:ext cx="2487531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Patinage sur glace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fr-FR" sz="9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pour mon 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équilibre et mon endurance.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Activités associatives 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pour mon savoir-vivre</a:t>
            </a:r>
            <a:endParaRPr lang="fr-FR" sz="9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Jeu d’échec 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pour ma concentration</a:t>
            </a:r>
          </a:p>
        </p:txBody>
      </p:sp>
      <p:cxnSp>
        <p:nvCxnSpPr>
          <p:cNvPr id="187" name="Straight Connector 109">
            <a:extLst>
              <a:ext uri="{FF2B5EF4-FFF2-40B4-BE49-F238E27FC236}">
                <a16:creationId xmlns:a16="http://schemas.microsoft.com/office/drawing/2014/main" id="{0FA09C63-9BA3-1047-B137-8464BBBCCA09}"/>
              </a:ext>
            </a:extLst>
          </p:cNvPr>
          <p:cNvCxnSpPr>
            <a:cxnSpLocks/>
          </p:cNvCxnSpPr>
          <p:nvPr/>
        </p:nvCxnSpPr>
        <p:spPr>
          <a:xfrm>
            <a:off x="2784843" y="8542657"/>
            <a:ext cx="3702676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6">
            <a:extLst>
              <a:ext uri="{FF2B5EF4-FFF2-40B4-BE49-F238E27FC236}">
                <a16:creationId xmlns:a16="http://schemas.microsoft.com/office/drawing/2014/main" id="{98C8FA0B-CF81-4F65-919F-828DE2ECDA0B}"/>
              </a:ext>
            </a:extLst>
          </p:cNvPr>
          <p:cNvSpPr txBox="1"/>
          <p:nvPr/>
        </p:nvSpPr>
        <p:spPr>
          <a:xfrm>
            <a:off x="176328" y="8761276"/>
            <a:ext cx="2289668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Français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		:	</a:t>
            </a:r>
            <a:r>
              <a:rPr lang="en-US" sz="1000" b="1" dirty="0">
                <a:solidFill>
                  <a:srgbClr val="002060"/>
                </a:solidFill>
                <a:ea typeface="Roboto Slab" pitchFamily="2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98" name="TextBox 36">
            <a:extLst>
              <a:ext uri="{FF2B5EF4-FFF2-40B4-BE49-F238E27FC236}">
                <a16:creationId xmlns:a16="http://schemas.microsoft.com/office/drawing/2014/main" id="{DC53BCB6-E951-4BAF-99C0-8341ED772ADF}"/>
              </a:ext>
            </a:extLst>
          </p:cNvPr>
          <p:cNvSpPr txBox="1"/>
          <p:nvPr/>
        </p:nvSpPr>
        <p:spPr>
          <a:xfrm>
            <a:off x="185154" y="9074121"/>
            <a:ext cx="2280841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English		:	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ea typeface="Roboto Slab" pitchFamily="2" charset="0"/>
                <a:cs typeface="Arial" panose="020B0604020202020204" pitchFamily="34" charset="0"/>
              </a:rPr>
              <a:t>*******</a:t>
            </a:r>
          </a:p>
        </p:txBody>
      </p:sp>
      <p:sp>
        <p:nvSpPr>
          <p:cNvPr id="99" name="TextBox 36">
            <a:extLst>
              <a:ext uri="{FF2B5EF4-FFF2-40B4-BE49-F238E27FC236}">
                <a16:creationId xmlns:a16="http://schemas.microsoft.com/office/drawing/2014/main" id="{F0428F69-2555-4F6E-9B5A-BFCA209C650D}"/>
              </a:ext>
            </a:extLst>
          </p:cNvPr>
          <p:cNvSpPr txBox="1"/>
          <p:nvPr/>
        </p:nvSpPr>
        <p:spPr>
          <a:xfrm>
            <a:off x="185155" y="9386966"/>
            <a:ext cx="2280840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Espagnol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	:	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ea typeface="Roboto Slab" pitchFamily="2" charset="0"/>
                <a:cs typeface="Arial" panose="020B0604020202020204" pitchFamily="34" charset="0"/>
              </a:rPr>
              <a:t>**</a:t>
            </a:r>
          </a:p>
        </p:txBody>
      </p:sp>
      <p:pic>
        <p:nvPicPr>
          <p:cNvPr id="106" name="Espace réservé du contenu 4">
            <a:extLst>
              <a:ext uri="{FF2B5EF4-FFF2-40B4-BE49-F238E27FC236}">
                <a16:creationId xmlns:a16="http://schemas.microsoft.com/office/drawing/2014/main" id="{655DCBD2-8B72-4876-A450-7E7104C26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5244724" y="1310546"/>
            <a:ext cx="135285" cy="130470"/>
          </a:xfrm>
          <a:prstGeom prst="rect">
            <a:avLst/>
          </a:prstGeom>
        </p:spPr>
      </p:pic>
      <p:sp>
        <p:nvSpPr>
          <p:cNvPr id="107" name="TextBox 36">
            <a:extLst>
              <a:ext uri="{FF2B5EF4-FFF2-40B4-BE49-F238E27FC236}">
                <a16:creationId xmlns:a16="http://schemas.microsoft.com/office/drawing/2014/main" id="{2F4D3560-BF6A-4AEE-BB04-B620CAA51ECB}"/>
              </a:ext>
            </a:extLst>
          </p:cNvPr>
          <p:cNvSpPr txBox="1"/>
          <p:nvPr/>
        </p:nvSpPr>
        <p:spPr>
          <a:xfrm>
            <a:off x="191293" y="4747988"/>
            <a:ext cx="1156344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IONIC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08" name="Group 40">
            <a:extLst>
              <a:ext uri="{FF2B5EF4-FFF2-40B4-BE49-F238E27FC236}">
                <a16:creationId xmlns:a16="http://schemas.microsoft.com/office/drawing/2014/main" id="{1B3731B4-597C-4D23-BADC-D0C9A724A7EE}"/>
              </a:ext>
            </a:extLst>
          </p:cNvPr>
          <p:cNvGrpSpPr/>
          <p:nvPr/>
        </p:nvGrpSpPr>
        <p:grpSpPr>
          <a:xfrm>
            <a:off x="1478136" y="4786478"/>
            <a:ext cx="1001134" cy="92803"/>
            <a:chOff x="1418665" y="5786632"/>
            <a:chExt cx="1154602" cy="92803"/>
          </a:xfrm>
        </p:grpSpPr>
        <p:sp>
          <p:nvSpPr>
            <p:cNvPr id="109" name="Rectangle: Rounded Corners 41">
              <a:extLst>
                <a:ext uri="{FF2B5EF4-FFF2-40B4-BE49-F238E27FC236}">
                  <a16:creationId xmlns:a16="http://schemas.microsoft.com/office/drawing/2014/main" id="{E2D15E9E-16A1-434A-AC1F-DFE4BB17E779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11" name="Rectangle: Rounded Corners 42">
              <a:extLst>
                <a:ext uri="{FF2B5EF4-FFF2-40B4-BE49-F238E27FC236}">
                  <a16:creationId xmlns:a16="http://schemas.microsoft.com/office/drawing/2014/main" id="{EA966E41-2317-4F93-9671-3BACAE526365}"/>
                </a:ext>
              </a:extLst>
            </p:cNvPr>
            <p:cNvSpPr/>
            <p:nvPr/>
          </p:nvSpPr>
          <p:spPr>
            <a:xfrm>
              <a:off x="1418665" y="5786632"/>
              <a:ext cx="732861" cy="9280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pic>
        <p:nvPicPr>
          <p:cNvPr id="112" name="Espace réservé du contenu 19">
            <a:extLst>
              <a:ext uri="{FF2B5EF4-FFF2-40B4-BE49-F238E27FC236}">
                <a16:creationId xmlns:a16="http://schemas.microsoft.com/office/drawing/2014/main" id="{8F14B2D0-7503-4552-AA6C-C16ABE5C9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52424" y="1302583"/>
            <a:ext cx="144780" cy="144780"/>
          </a:xfrm>
          <a:prstGeom prst="rect">
            <a:avLst/>
          </a:prstGeom>
        </p:spPr>
      </p:pic>
      <p:pic>
        <p:nvPicPr>
          <p:cNvPr id="113" name="Espace réservé du contenu 24">
            <a:extLst>
              <a:ext uri="{FF2B5EF4-FFF2-40B4-BE49-F238E27FC236}">
                <a16:creationId xmlns:a16="http://schemas.microsoft.com/office/drawing/2014/main" id="{1B8EB93A-B710-410A-9CF7-F28FA8577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6815" y="1419594"/>
            <a:ext cx="125646" cy="125646"/>
          </a:xfrm>
          <a:prstGeom prst="rect">
            <a:avLst/>
          </a:prstGeom>
        </p:spPr>
      </p:pic>
      <p:sp>
        <p:nvSpPr>
          <p:cNvPr id="114" name="TextBox 26">
            <a:extLst>
              <a:ext uri="{FF2B5EF4-FFF2-40B4-BE49-F238E27FC236}">
                <a16:creationId xmlns:a16="http://schemas.microsoft.com/office/drawing/2014/main" id="{C3743E5A-6842-4760-B9D7-D66A65141667}"/>
              </a:ext>
            </a:extLst>
          </p:cNvPr>
          <p:cNvSpPr txBox="1"/>
          <p:nvPr/>
        </p:nvSpPr>
        <p:spPr>
          <a:xfrm>
            <a:off x="426655" y="1376630"/>
            <a:ext cx="2152402" cy="22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i="0" u="none" strike="noStrike" dirty="0">
                <a:solidFill>
                  <a:srgbClr val="005A95"/>
                </a:solidFill>
                <a:effectLst/>
                <a:latin typeface="trebuchet ms" panose="020B0603020202020204" pitchFamily="34" charset="0"/>
                <a:hlinkClick r:id="rId11"/>
              </a:rPr>
              <a:t>https://alfayedtchagnao.cv.2hfan.com/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15" name="TextBox 36">
            <a:extLst>
              <a:ext uri="{FF2B5EF4-FFF2-40B4-BE49-F238E27FC236}">
                <a16:creationId xmlns:a16="http://schemas.microsoft.com/office/drawing/2014/main" id="{7C757F4A-7D11-41BD-BC8A-AE638ECEDC1A}"/>
              </a:ext>
            </a:extLst>
          </p:cNvPr>
          <p:cNvSpPr txBox="1"/>
          <p:nvPr/>
        </p:nvSpPr>
        <p:spPr>
          <a:xfrm>
            <a:off x="187782" y="4955451"/>
            <a:ext cx="1153660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Python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Django/web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5" name="Group 40">
            <a:extLst>
              <a:ext uri="{FF2B5EF4-FFF2-40B4-BE49-F238E27FC236}">
                <a16:creationId xmlns:a16="http://schemas.microsoft.com/office/drawing/2014/main" id="{D056AC75-4A40-4736-ACBD-0857343A707E}"/>
              </a:ext>
            </a:extLst>
          </p:cNvPr>
          <p:cNvGrpSpPr/>
          <p:nvPr/>
        </p:nvGrpSpPr>
        <p:grpSpPr>
          <a:xfrm>
            <a:off x="1466316" y="4977813"/>
            <a:ext cx="1001134" cy="91699"/>
            <a:chOff x="1418665" y="5786633"/>
            <a:chExt cx="1154602" cy="91699"/>
          </a:xfrm>
        </p:grpSpPr>
        <p:sp>
          <p:nvSpPr>
            <p:cNvPr id="126" name="Rectangle: Rounded Corners 41">
              <a:extLst>
                <a:ext uri="{FF2B5EF4-FFF2-40B4-BE49-F238E27FC236}">
                  <a16:creationId xmlns:a16="http://schemas.microsoft.com/office/drawing/2014/main" id="{A2EFA950-0C03-47AC-8212-7B1DBDBDD962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27" name="Rectangle: Rounded Corners 42">
              <a:extLst>
                <a:ext uri="{FF2B5EF4-FFF2-40B4-BE49-F238E27FC236}">
                  <a16:creationId xmlns:a16="http://schemas.microsoft.com/office/drawing/2014/main" id="{422B69EB-9716-4A66-AD19-B6879CDBA961}"/>
                </a:ext>
              </a:extLst>
            </p:cNvPr>
            <p:cNvSpPr/>
            <p:nvPr/>
          </p:nvSpPr>
          <p:spPr>
            <a:xfrm>
              <a:off x="1418665" y="5786633"/>
              <a:ext cx="398785" cy="9169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88">
            <a:extLst>
              <a:ext uri="{FF2B5EF4-FFF2-40B4-BE49-F238E27FC236}">
                <a16:creationId xmlns:a16="http://schemas.microsoft.com/office/drawing/2014/main" id="{1EBF0989-0DF1-47DD-9340-8E4B1ED1311C}"/>
              </a:ext>
            </a:extLst>
          </p:cNvPr>
          <p:cNvGrpSpPr/>
          <p:nvPr/>
        </p:nvGrpSpPr>
        <p:grpSpPr>
          <a:xfrm>
            <a:off x="2672685" y="4445001"/>
            <a:ext cx="3755387" cy="276999"/>
            <a:chOff x="2774202" y="1684820"/>
            <a:chExt cx="3755387" cy="276999"/>
          </a:xfrm>
        </p:grpSpPr>
        <p:sp>
          <p:nvSpPr>
            <p:cNvPr id="129" name="TextBox 89">
              <a:extLst>
                <a:ext uri="{FF2B5EF4-FFF2-40B4-BE49-F238E27FC236}">
                  <a16:creationId xmlns:a16="http://schemas.microsoft.com/office/drawing/2014/main" id="{6B002A7F-5BEF-40F9-ADCA-A91405FA8DC7}"/>
                </a:ext>
              </a:extLst>
            </p:cNvPr>
            <p:cNvSpPr txBox="1"/>
            <p:nvPr/>
          </p:nvSpPr>
          <p:spPr>
            <a:xfrm>
              <a:off x="2774202" y="1684820"/>
              <a:ext cx="239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70C0"/>
                  </a:solidFill>
                  <a:cs typeface="Arial" panose="020B0604020202020204" pitchFamily="34" charset="0"/>
                </a:rPr>
                <a:t>PROJETS PEDAGOGIQUES</a:t>
              </a:r>
              <a:endParaRPr lang="en-US" sz="1200" b="1" dirty="0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32" name="Straight Connector 90">
              <a:extLst>
                <a:ext uri="{FF2B5EF4-FFF2-40B4-BE49-F238E27FC236}">
                  <a16:creationId xmlns:a16="http://schemas.microsoft.com/office/drawing/2014/main" id="{A346E54C-65A8-4273-979F-4D9BFBAE5D4C}"/>
                </a:ext>
              </a:extLst>
            </p:cNvPr>
            <p:cNvCxnSpPr/>
            <p:nvPr/>
          </p:nvCxnSpPr>
          <p:spPr>
            <a:xfrm>
              <a:off x="2826913" y="1932738"/>
              <a:ext cx="3702676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95">
            <a:extLst>
              <a:ext uri="{FF2B5EF4-FFF2-40B4-BE49-F238E27FC236}">
                <a16:creationId xmlns:a16="http://schemas.microsoft.com/office/drawing/2014/main" id="{9BCDF200-B715-4D9B-9E43-D61BA9CDB576}"/>
              </a:ext>
            </a:extLst>
          </p:cNvPr>
          <p:cNvSpPr txBox="1"/>
          <p:nvPr/>
        </p:nvSpPr>
        <p:spPr>
          <a:xfrm>
            <a:off x="2587445" y="5975589"/>
            <a:ext cx="3999154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/>
              <a:t>Développement d’une IA capable de jouer au jeu de tour Force3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Outils</a:t>
            </a:r>
            <a:r>
              <a:rPr lang="fr-FR" sz="900" dirty="0"/>
              <a:t> : Prolog/</a:t>
            </a:r>
            <a:r>
              <a:rPr lang="fr-FR" sz="900" dirty="0" err="1"/>
              <a:t>swiProlog</a:t>
            </a:r>
            <a:r>
              <a:rPr lang="fr-FR" sz="900" dirty="0"/>
              <a:t>;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Lien GIT</a:t>
            </a:r>
            <a:r>
              <a:rPr lang="fr-FR" sz="900" dirty="0"/>
              <a:t>: </a:t>
            </a:r>
            <a:r>
              <a:rPr lang="fr-FR" sz="900" dirty="0">
                <a:hlinkClick r:id="rId12"/>
              </a:rPr>
              <a:t>https://github.com/alfayedtch/Force-3 </a:t>
            </a:r>
            <a:endParaRPr lang="fr-FR" sz="900" dirty="0"/>
          </a:p>
        </p:txBody>
      </p:sp>
      <p:grpSp>
        <p:nvGrpSpPr>
          <p:cNvPr id="144" name="Group 91">
            <a:extLst>
              <a:ext uri="{FF2B5EF4-FFF2-40B4-BE49-F238E27FC236}">
                <a16:creationId xmlns:a16="http://schemas.microsoft.com/office/drawing/2014/main" id="{2DB0A755-116F-4900-B5BF-FB4A76791B4A}"/>
              </a:ext>
            </a:extLst>
          </p:cNvPr>
          <p:cNvGrpSpPr/>
          <p:nvPr/>
        </p:nvGrpSpPr>
        <p:grpSpPr>
          <a:xfrm>
            <a:off x="2561764" y="3451746"/>
            <a:ext cx="4227140" cy="971453"/>
            <a:chOff x="2675014" y="2004294"/>
            <a:chExt cx="4067915" cy="971453"/>
          </a:xfrm>
        </p:grpSpPr>
        <p:sp>
          <p:nvSpPr>
            <p:cNvPr id="145" name="TextBox 92">
              <a:extLst>
                <a:ext uri="{FF2B5EF4-FFF2-40B4-BE49-F238E27FC236}">
                  <a16:creationId xmlns:a16="http://schemas.microsoft.com/office/drawing/2014/main" id="{B429B2F5-F0D7-4767-BEE4-8730D2C607B9}"/>
                </a:ext>
              </a:extLst>
            </p:cNvPr>
            <p:cNvSpPr txBox="1"/>
            <p:nvPr/>
          </p:nvSpPr>
          <p:spPr>
            <a:xfrm>
              <a:off x="2678884" y="2004294"/>
              <a:ext cx="40640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dirty="0">
                  <a:solidFill>
                    <a:srgbClr val="002060"/>
                  </a:solidFill>
                </a:rPr>
                <a:t> Ministère de la Justice(Togo)				06/18 – 08/18</a:t>
              </a:r>
              <a:endParaRPr lang="en-US" sz="900" b="1" dirty="0">
                <a:solidFill>
                  <a:srgbClr val="002060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95">
              <a:extLst>
                <a:ext uri="{FF2B5EF4-FFF2-40B4-BE49-F238E27FC236}">
                  <a16:creationId xmlns:a16="http://schemas.microsoft.com/office/drawing/2014/main" id="{FDDD72E2-7FBD-4A7B-ABA5-8F0A3A4FC8C4}"/>
                </a:ext>
              </a:extLst>
            </p:cNvPr>
            <p:cNvSpPr txBox="1"/>
            <p:nvPr/>
          </p:nvSpPr>
          <p:spPr>
            <a:xfrm>
              <a:off x="2675014" y="2203741"/>
              <a:ext cx="4004357" cy="77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fr-FR" sz="900" i="1" dirty="0"/>
                <a:t>Stagiaire Système et Réseau : Maintenance et réseau informatique. </a:t>
              </a:r>
            </a:p>
            <a:p>
              <a:pPr marL="628650" lvl="1" indent="-171450">
                <a:lnSpc>
                  <a:spcPct val="125000"/>
                </a:lnSpc>
                <a:buFont typeface="Wingdings" panose="05000000000000000000" pitchFamily="2" charset="2"/>
                <a:buChar char="q"/>
              </a:pPr>
              <a:r>
                <a:rPr lang="fr-FR" sz="900" u="sng" dirty="0"/>
                <a:t>Outil</a:t>
              </a:r>
              <a:r>
                <a:rPr lang="fr-FR" sz="900" dirty="0"/>
                <a:t>s : CISCO;</a:t>
              </a:r>
            </a:p>
            <a:p>
              <a:pPr marL="628650" lvl="1" indent="-171450">
                <a:lnSpc>
                  <a:spcPct val="125000"/>
                </a:lnSpc>
                <a:buFont typeface="Wingdings" panose="05000000000000000000" pitchFamily="2" charset="2"/>
                <a:buChar char="q"/>
              </a:pPr>
              <a:r>
                <a:rPr lang="fr-FR" sz="900" dirty="0"/>
                <a:t> </a:t>
              </a:r>
              <a:r>
                <a:rPr lang="fr-FR" sz="900" u="sng" dirty="0"/>
                <a:t>Compétences Développées</a:t>
              </a:r>
              <a:r>
                <a:rPr lang="fr-FR" sz="900" dirty="0"/>
                <a:t>: Mise en place d’un tunnel VPN dans un </a:t>
              </a:r>
              <a:r>
                <a:rPr lang="fr-FR" sz="900" dirty="0" err="1"/>
                <a:t>reseau</a:t>
              </a:r>
              <a:r>
                <a:rPr lang="fr-FR" sz="900" dirty="0"/>
                <a:t> étendu.</a:t>
              </a:r>
              <a:endParaRPr lang="fr-F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4" name="TextBox 95">
            <a:extLst>
              <a:ext uri="{FF2B5EF4-FFF2-40B4-BE49-F238E27FC236}">
                <a16:creationId xmlns:a16="http://schemas.microsoft.com/office/drawing/2014/main" id="{1F849791-647D-4AA6-9A2E-FED608153554}"/>
              </a:ext>
            </a:extLst>
          </p:cNvPr>
          <p:cNvSpPr txBox="1"/>
          <p:nvPr/>
        </p:nvSpPr>
        <p:spPr>
          <a:xfrm>
            <a:off x="2605152" y="6606915"/>
            <a:ext cx="3999154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/>
              <a:t>Développement d’une application desktop de gestion de pharmacie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Outils</a:t>
            </a:r>
            <a:r>
              <a:rPr lang="fr-FR" sz="900" dirty="0"/>
              <a:t> : Delphi 7 </a:t>
            </a:r>
            <a:r>
              <a:rPr lang="fr-FR" sz="900" dirty="0" err="1"/>
              <a:t>borland</a:t>
            </a:r>
            <a:r>
              <a:rPr lang="fr-FR" sz="900" dirty="0"/>
              <a:t>; </a:t>
            </a:r>
            <a:r>
              <a:rPr lang="fr-FR" sz="900" dirty="0" err="1"/>
              <a:t>mysql</a:t>
            </a:r>
            <a:r>
              <a:rPr lang="fr-FR" sz="900" dirty="0"/>
              <a:t>; Pascal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Compétences Développées</a:t>
            </a:r>
            <a:r>
              <a:rPr lang="fr-FR" sz="900" dirty="0"/>
              <a:t>: Analyse et conception d’un SIG</a:t>
            </a:r>
          </a:p>
        </p:txBody>
      </p:sp>
      <p:sp>
        <p:nvSpPr>
          <p:cNvPr id="190" name="TextBox 95">
            <a:extLst>
              <a:ext uri="{FF2B5EF4-FFF2-40B4-BE49-F238E27FC236}">
                <a16:creationId xmlns:a16="http://schemas.microsoft.com/office/drawing/2014/main" id="{7D43D1A6-A5D4-4426-892B-BC1576266863}"/>
              </a:ext>
            </a:extLst>
          </p:cNvPr>
          <p:cNvSpPr txBox="1"/>
          <p:nvPr/>
        </p:nvSpPr>
        <p:spPr>
          <a:xfrm>
            <a:off x="2573266" y="4731461"/>
            <a:ext cx="4167991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fr-FR" sz="900" dirty="0"/>
              <a:t>Détection des panneaux de signalisation en temps réel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Outils</a:t>
            </a:r>
            <a:r>
              <a:rPr lang="fr-FR" sz="900" dirty="0"/>
              <a:t> : Python 3, OpenCv,YoloV3; Git; </a:t>
            </a:r>
          </a:p>
          <a:p>
            <a:pPr marL="628650" lvl="1" indent="-1714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fr-FR" sz="900" u="sng" dirty="0"/>
              <a:t>Lien GIT</a:t>
            </a:r>
            <a:r>
              <a:rPr lang="fr-FR" sz="900" dirty="0"/>
              <a:t>: </a:t>
            </a:r>
            <a:r>
              <a:rPr lang="fr-FR" sz="900" dirty="0">
                <a:hlinkClick r:id="rId13"/>
              </a:rPr>
              <a:t>https://github.com/alfayedtch/IN5X_Projet_detect_road_sign</a:t>
            </a:r>
            <a:endParaRPr lang="fr-FR" sz="900" dirty="0"/>
          </a:p>
        </p:txBody>
      </p:sp>
      <p:sp>
        <p:nvSpPr>
          <p:cNvPr id="191" name="TextBox 36">
            <a:extLst>
              <a:ext uri="{FF2B5EF4-FFF2-40B4-BE49-F238E27FC236}">
                <a16:creationId xmlns:a16="http://schemas.microsoft.com/office/drawing/2014/main" id="{2A07D320-2911-4293-8982-B8704C59603C}"/>
              </a:ext>
            </a:extLst>
          </p:cNvPr>
          <p:cNvSpPr txBox="1"/>
          <p:nvPr/>
        </p:nvSpPr>
        <p:spPr>
          <a:xfrm>
            <a:off x="193977" y="5160680"/>
            <a:ext cx="1153660" cy="22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Wordpress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fr-FR" sz="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Elementor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92" name="Group 40">
            <a:extLst>
              <a:ext uri="{FF2B5EF4-FFF2-40B4-BE49-F238E27FC236}">
                <a16:creationId xmlns:a16="http://schemas.microsoft.com/office/drawing/2014/main" id="{8F811BBD-B5B8-447D-95C3-85A4CD78E00A}"/>
              </a:ext>
            </a:extLst>
          </p:cNvPr>
          <p:cNvGrpSpPr/>
          <p:nvPr/>
        </p:nvGrpSpPr>
        <p:grpSpPr>
          <a:xfrm>
            <a:off x="1466316" y="5218580"/>
            <a:ext cx="1001134" cy="86626"/>
            <a:chOff x="1418665" y="5786633"/>
            <a:chExt cx="1154602" cy="86626"/>
          </a:xfrm>
        </p:grpSpPr>
        <p:sp>
          <p:nvSpPr>
            <p:cNvPr id="193" name="Rectangle: Rounded Corners 41">
              <a:extLst>
                <a:ext uri="{FF2B5EF4-FFF2-40B4-BE49-F238E27FC236}">
                  <a16:creationId xmlns:a16="http://schemas.microsoft.com/office/drawing/2014/main" id="{1D042D48-2849-40A9-841E-4860819241E9}"/>
                </a:ext>
              </a:extLst>
            </p:cNvPr>
            <p:cNvSpPr/>
            <p:nvPr/>
          </p:nvSpPr>
          <p:spPr>
            <a:xfrm>
              <a:off x="1418665" y="5786633"/>
              <a:ext cx="1154602" cy="86626"/>
            </a:xfrm>
            <a:prstGeom prst="round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94" name="Rectangle: Rounded Corners 42">
              <a:extLst>
                <a:ext uri="{FF2B5EF4-FFF2-40B4-BE49-F238E27FC236}">
                  <a16:creationId xmlns:a16="http://schemas.microsoft.com/office/drawing/2014/main" id="{8A95E530-D7A9-4294-8F30-EA80738C6F31}"/>
                </a:ext>
              </a:extLst>
            </p:cNvPr>
            <p:cNvSpPr/>
            <p:nvPr/>
          </p:nvSpPr>
          <p:spPr>
            <a:xfrm>
              <a:off x="1418665" y="5786633"/>
              <a:ext cx="1056368" cy="8587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4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507</Words>
  <Application>Microsoft Office PowerPoint</Application>
  <PresentationFormat>Format A4 (210 x 297 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trebuchet ms</vt:lpstr>
      <vt:lpstr>Wingdings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www.creeruncv.com</dc:creator>
  <cp:keywords/>
  <dc:description/>
  <cp:lastModifiedBy>Al-Fayed Tchagnao</cp:lastModifiedBy>
  <cp:revision>65</cp:revision>
  <dcterms:created xsi:type="dcterms:W3CDTF">2019-07-03T11:00:59Z</dcterms:created>
  <dcterms:modified xsi:type="dcterms:W3CDTF">2021-01-05T20:21:13Z</dcterms:modified>
  <cp:category/>
</cp:coreProperties>
</file>