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8" r:id="rId7"/>
    <p:sldId id="262" r:id="rId8"/>
    <p:sldId id="267" r:id="rId9"/>
    <p:sldId id="263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/>
    <p:restoredTop sz="94586"/>
  </p:normalViewPr>
  <p:slideViewPr>
    <p:cSldViewPr snapToGrid="0" snapToObjects="1">
      <p:cViewPr varScale="1">
        <p:scale>
          <a:sx n="136" d="100"/>
          <a:sy n="136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02FBB-B072-E54B-96EA-06733519BEBD}" type="doc">
      <dgm:prSet loTypeId="urn:microsoft.com/office/officeart/2005/8/layout/hierarchy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it-IT"/>
        </a:p>
      </dgm:t>
    </dgm:pt>
    <dgm:pt modelId="{3768A018-B4CA-CE45-858B-8B453F3E4A46}">
      <dgm:prSet phldrT="[Testo]"/>
      <dgm:spPr/>
      <dgm:t>
        <a:bodyPr/>
        <a:lstStyle/>
        <a:p>
          <a:r>
            <a:rPr lang="it-IT" dirty="0"/>
            <a:t>Modalità gioco</a:t>
          </a:r>
        </a:p>
      </dgm:t>
    </dgm:pt>
    <dgm:pt modelId="{431E6CCA-A19B-5540-A95F-7DEA9B37E92D}" type="parTrans" cxnId="{6F445EEE-F724-994F-AFD7-29B7C2790215}">
      <dgm:prSet/>
      <dgm:spPr/>
      <dgm:t>
        <a:bodyPr/>
        <a:lstStyle/>
        <a:p>
          <a:endParaRPr lang="it-IT"/>
        </a:p>
      </dgm:t>
    </dgm:pt>
    <dgm:pt modelId="{40101909-0B41-1F4F-A95F-5BA65BEA5CEE}" type="sibTrans" cxnId="{6F445EEE-F724-994F-AFD7-29B7C2790215}">
      <dgm:prSet/>
      <dgm:spPr/>
      <dgm:t>
        <a:bodyPr/>
        <a:lstStyle/>
        <a:p>
          <a:endParaRPr lang="it-IT"/>
        </a:p>
      </dgm:t>
    </dgm:pt>
    <dgm:pt modelId="{9D05D6F3-6DD7-884F-B4C7-74EFEB1A84B1}">
      <dgm:prSet phldrT="[Testo]"/>
      <dgm:spPr/>
      <dgm:t>
        <a:bodyPr/>
        <a:lstStyle/>
        <a:p>
          <a:r>
            <a:rPr lang="it-IT" dirty="0"/>
            <a:t>SUPERVISED</a:t>
          </a:r>
        </a:p>
      </dgm:t>
    </dgm:pt>
    <dgm:pt modelId="{981E82FA-D961-0A4D-AD5A-9B13D99B07B7}" type="parTrans" cxnId="{E9BDAFEA-FDC8-C743-BA3B-86519486496C}">
      <dgm:prSet/>
      <dgm:spPr/>
      <dgm:t>
        <a:bodyPr/>
        <a:lstStyle/>
        <a:p>
          <a:endParaRPr lang="it-IT"/>
        </a:p>
      </dgm:t>
    </dgm:pt>
    <dgm:pt modelId="{748C3964-0FEB-2643-8F47-7E0443BDC869}" type="sibTrans" cxnId="{E9BDAFEA-FDC8-C743-BA3B-86519486496C}">
      <dgm:prSet/>
      <dgm:spPr/>
      <dgm:t>
        <a:bodyPr/>
        <a:lstStyle/>
        <a:p>
          <a:endParaRPr lang="it-IT"/>
        </a:p>
      </dgm:t>
    </dgm:pt>
    <dgm:pt modelId="{B9D93C16-8013-CB4C-831D-D924D4FD52EE}">
      <dgm:prSet phldrT="[Testo]"/>
      <dgm:spPr/>
      <dgm:t>
        <a:bodyPr/>
        <a:lstStyle/>
        <a:p>
          <a:r>
            <a:rPr lang="it-IT" dirty="0"/>
            <a:t>scenario 1</a:t>
          </a:r>
        </a:p>
      </dgm:t>
    </dgm:pt>
    <dgm:pt modelId="{BB0D9250-5739-0547-BF04-8111A41A6E45}" type="parTrans" cxnId="{72BD5584-F836-7444-971A-3E0458CFBBD4}">
      <dgm:prSet/>
      <dgm:spPr/>
      <dgm:t>
        <a:bodyPr/>
        <a:lstStyle/>
        <a:p>
          <a:endParaRPr lang="it-IT"/>
        </a:p>
      </dgm:t>
    </dgm:pt>
    <dgm:pt modelId="{3941E480-658F-7749-92D9-EF2CDBBDC97A}" type="sibTrans" cxnId="{72BD5584-F836-7444-971A-3E0458CFBBD4}">
      <dgm:prSet/>
      <dgm:spPr/>
      <dgm:t>
        <a:bodyPr/>
        <a:lstStyle/>
        <a:p>
          <a:endParaRPr lang="it-IT"/>
        </a:p>
      </dgm:t>
    </dgm:pt>
    <dgm:pt modelId="{7744D226-5650-B54A-B0BE-5EE4C9D97CAD}">
      <dgm:prSet phldrT="[Testo]"/>
      <dgm:spPr/>
      <dgm:t>
        <a:bodyPr/>
        <a:lstStyle/>
        <a:p>
          <a:r>
            <a:rPr lang="it-IT" dirty="0"/>
            <a:t>scenario 2</a:t>
          </a:r>
        </a:p>
      </dgm:t>
    </dgm:pt>
    <dgm:pt modelId="{F1FFA081-4A21-5647-A4D6-E8ECDE7BD621}" type="parTrans" cxnId="{05931DA0-9A74-5F48-A034-60591A471FB5}">
      <dgm:prSet/>
      <dgm:spPr/>
      <dgm:t>
        <a:bodyPr/>
        <a:lstStyle/>
        <a:p>
          <a:endParaRPr lang="it-IT"/>
        </a:p>
      </dgm:t>
    </dgm:pt>
    <dgm:pt modelId="{64C70BB0-D26C-4742-8671-0B995BF1A845}" type="sibTrans" cxnId="{05931DA0-9A74-5F48-A034-60591A471FB5}">
      <dgm:prSet/>
      <dgm:spPr/>
      <dgm:t>
        <a:bodyPr/>
        <a:lstStyle/>
        <a:p>
          <a:endParaRPr lang="it-IT"/>
        </a:p>
      </dgm:t>
    </dgm:pt>
    <dgm:pt modelId="{3CC4DE9B-0B15-DD4B-95B9-27692931284A}">
      <dgm:prSet phldrT="[Testo]"/>
      <dgm:spPr/>
      <dgm:t>
        <a:bodyPr/>
        <a:lstStyle/>
        <a:p>
          <a:r>
            <a:rPr lang="it-IT" dirty="0"/>
            <a:t>UNSUPERVISED</a:t>
          </a:r>
        </a:p>
      </dgm:t>
    </dgm:pt>
    <dgm:pt modelId="{CAE1A688-0F9B-CC4E-B8F0-D249BF311098}" type="parTrans" cxnId="{E1343720-DB94-DF41-9D50-FAEE6270AC71}">
      <dgm:prSet/>
      <dgm:spPr/>
      <dgm:t>
        <a:bodyPr/>
        <a:lstStyle/>
        <a:p>
          <a:endParaRPr lang="it-IT"/>
        </a:p>
      </dgm:t>
    </dgm:pt>
    <dgm:pt modelId="{0BB8FEFB-E426-F54B-BA4B-4DBCB84E810E}" type="sibTrans" cxnId="{E1343720-DB94-DF41-9D50-FAEE6270AC71}">
      <dgm:prSet/>
      <dgm:spPr/>
      <dgm:t>
        <a:bodyPr/>
        <a:lstStyle/>
        <a:p>
          <a:endParaRPr lang="it-IT"/>
        </a:p>
      </dgm:t>
    </dgm:pt>
    <dgm:pt modelId="{61FE7574-AE8A-3846-B0E3-CFEBBD9495D8}" type="pres">
      <dgm:prSet presAssocID="{33602FBB-B072-E54B-96EA-06733519BE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54A7FC-6718-8F42-8A4E-10C921A2734A}" type="pres">
      <dgm:prSet presAssocID="{3768A018-B4CA-CE45-858B-8B453F3E4A46}" presName="hierRoot1" presStyleCnt="0"/>
      <dgm:spPr/>
    </dgm:pt>
    <dgm:pt modelId="{BAC87EFB-D5B5-0349-9D5B-43F3610F9AC9}" type="pres">
      <dgm:prSet presAssocID="{3768A018-B4CA-CE45-858B-8B453F3E4A46}" presName="composite" presStyleCnt="0"/>
      <dgm:spPr/>
    </dgm:pt>
    <dgm:pt modelId="{C5FBA8A1-86F1-A14F-811D-B5BF6A3BF2DF}" type="pres">
      <dgm:prSet presAssocID="{3768A018-B4CA-CE45-858B-8B453F3E4A46}" presName="background" presStyleLbl="node0" presStyleIdx="0" presStyleCnt="1"/>
      <dgm:spPr/>
    </dgm:pt>
    <dgm:pt modelId="{602BDFCD-B7E3-8C45-9B7E-403237B3FE19}" type="pres">
      <dgm:prSet presAssocID="{3768A018-B4CA-CE45-858B-8B453F3E4A46}" presName="text" presStyleLbl="fgAcc0" presStyleIdx="0" presStyleCnt="1">
        <dgm:presLayoutVars>
          <dgm:chPref val="3"/>
        </dgm:presLayoutVars>
      </dgm:prSet>
      <dgm:spPr/>
    </dgm:pt>
    <dgm:pt modelId="{345835BB-91F6-C24C-8997-EF7D97804C1A}" type="pres">
      <dgm:prSet presAssocID="{3768A018-B4CA-CE45-858B-8B453F3E4A46}" presName="hierChild2" presStyleCnt="0"/>
      <dgm:spPr/>
    </dgm:pt>
    <dgm:pt modelId="{85C1D5DD-4FC6-C74C-A2A8-9D0D1539CD4B}" type="pres">
      <dgm:prSet presAssocID="{981E82FA-D961-0A4D-AD5A-9B13D99B07B7}" presName="Name10" presStyleLbl="parChTrans1D2" presStyleIdx="0" presStyleCnt="2"/>
      <dgm:spPr/>
    </dgm:pt>
    <dgm:pt modelId="{B2241A4F-3765-DD45-977E-5FF844D0C2C9}" type="pres">
      <dgm:prSet presAssocID="{9D05D6F3-6DD7-884F-B4C7-74EFEB1A84B1}" presName="hierRoot2" presStyleCnt="0"/>
      <dgm:spPr/>
    </dgm:pt>
    <dgm:pt modelId="{2C59382D-253A-8741-BFA7-013B55030F55}" type="pres">
      <dgm:prSet presAssocID="{9D05D6F3-6DD7-884F-B4C7-74EFEB1A84B1}" presName="composite2" presStyleCnt="0"/>
      <dgm:spPr/>
    </dgm:pt>
    <dgm:pt modelId="{2CF95F50-1BB9-2444-8A27-324B0B8CE2FD}" type="pres">
      <dgm:prSet presAssocID="{9D05D6F3-6DD7-884F-B4C7-74EFEB1A84B1}" presName="background2" presStyleLbl="node2" presStyleIdx="0" presStyleCnt="2"/>
      <dgm:spPr/>
    </dgm:pt>
    <dgm:pt modelId="{A4B7B501-2975-1545-81DA-4B7BF128883B}" type="pres">
      <dgm:prSet presAssocID="{9D05D6F3-6DD7-884F-B4C7-74EFEB1A84B1}" presName="text2" presStyleLbl="fgAcc2" presStyleIdx="0" presStyleCnt="2">
        <dgm:presLayoutVars>
          <dgm:chPref val="3"/>
        </dgm:presLayoutVars>
      </dgm:prSet>
      <dgm:spPr/>
    </dgm:pt>
    <dgm:pt modelId="{DC7099A7-01C3-1D45-9CA2-EDD6F3377003}" type="pres">
      <dgm:prSet presAssocID="{9D05D6F3-6DD7-884F-B4C7-74EFEB1A84B1}" presName="hierChild3" presStyleCnt="0"/>
      <dgm:spPr/>
    </dgm:pt>
    <dgm:pt modelId="{C33E22A1-8163-8F47-A886-DDB3EE40F2BA}" type="pres">
      <dgm:prSet presAssocID="{BB0D9250-5739-0547-BF04-8111A41A6E45}" presName="Name17" presStyleLbl="parChTrans1D3" presStyleIdx="0" presStyleCnt="2"/>
      <dgm:spPr/>
    </dgm:pt>
    <dgm:pt modelId="{204E9BD8-30C6-8B47-A03F-6AC8509DA73F}" type="pres">
      <dgm:prSet presAssocID="{B9D93C16-8013-CB4C-831D-D924D4FD52EE}" presName="hierRoot3" presStyleCnt="0"/>
      <dgm:spPr/>
    </dgm:pt>
    <dgm:pt modelId="{1C3A945C-9816-0D41-A214-C0409A33E237}" type="pres">
      <dgm:prSet presAssocID="{B9D93C16-8013-CB4C-831D-D924D4FD52EE}" presName="composite3" presStyleCnt="0"/>
      <dgm:spPr/>
    </dgm:pt>
    <dgm:pt modelId="{70C09A6E-DD32-014B-ACDC-192D4BC11EE8}" type="pres">
      <dgm:prSet presAssocID="{B9D93C16-8013-CB4C-831D-D924D4FD52EE}" presName="background3" presStyleLbl="node3" presStyleIdx="0" presStyleCnt="2"/>
      <dgm:spPr/>
    </dgm:pt>
    <dgm:pt modelId="{1991C21D-F41C-774D-BFB3-033D3C993E62}" type="pres">
      <dgm:prSet presAssocID="{B9D93C16-8013-CB4C-831D-D924D4FD52EE}" presName="text3" presStyleLbl="fgAcc3" presStyleIdx="0" presStyleCnt="2">
        <dgm:presLayoutVars>
          <dgm:chPref val="3"/>
        </dgm:presLayoutVars>
      </dgm:prSet>
      <dgm:spPr/>
    </dgm:pt>
    <dgm:pt modelId="{B7AFA53A-C70F-884F-9787-41B787AFCE37}" type="pres">
      <dgm:prSet presAssocID="{B9D93C16-8013-CB4C-831D-D924D4FD52EE}" presName="hierChild4" presStyleCnt="0"/>
      <dgm:spPr/>
    </dgm:pt>
    <dgm:pt modelId="{83A3BBA3-7418-C044-8033-83270CD8AF5E}" type="pres">
      <dgm:prSet presAssocID="{F1FFA081-4A21-5647-A4D6-E8ECDE7BD621}" presName="Name17" presStyleLbl="parChTrans1D3" presStyleIdx="1" presStyleCnt="2"/>
      <dgm:spPr/>
    </dgm:pt>
    <dgm:pt modelId="{64F3F703-F559-DC4D-A88D-EE6BB590F05F}" type="pres">
      <dgm:prSet presAssocID="{7744D226-5650-B54A-B0BE-5EE4C9D97CAD}" presName="hierRoot3" presStyleCnt="0"/>
      <dgm:spPr/>
    </dgm:pt>
    <dgm:pt modelId="{2B8D6DA6-B967-E948-8937-0FE47E847647}" type="pres">
      <dgm:prSet presAssocID="{7744D226-5650-B54A-B0BE-5EE4C9D97CAD}" presName="composite3" presStyleCnt="0"/>
      <dgm:spPr/>
    </dgm:pt>
    <dgm:pt modelId="{0444D26C-B8EF-834C-B17D-E6DB32870124}" type="pres">
      <dgm:prSet presAssocID="{7744D226-5650-B54A-B0BE-5EE4C9D97CAD}" presName="background3" presStyleLbl="node3" presStyleIdx="1" presStyleCnt="2"/>
      <dgm:spPr/>
    </dgm:pt>
    <dgm:pt modelId="{5E45C8CC-061C-8F49-9F3A-3AB76279E765}" type="pres">
      <dgm:prSet presAssocID="{7744D226-5650-B54A-B0BE-5EE4C9D97CAD}" presName="text3" presStyleLbl="fgAcc3" presStyleIdx="1" presStyleCnt="2">
        <dgm:presLayoutVars>
          <dgm:chPref val="3"/>
        </dgm:presLayoutVars>
      </dgm:prSet>
      <dgm:spPr/>
    </dgm:pt>
    <dgm:pt modelId="{3E8F1F74-B31E-B547-A1E6-7172E8FC38D3}" type="pres">
      <dgm:prSet presAssocID="{7744D226-5650-B54A-B0BE-5EE4C9D97CAD}" presName="hierChild4" presStyleCnt="0"/>
      <dgm:spPr/>
    </dgm:pt>
    <dgm:pt modelId="{A06AD128-2F01-3A48-827A-46998FDB734D}" type="pres">
      <dgm:prSet presAssocID="{CAE1A688-0F9B-CC4E-B8F0-D249BF311098}" presName="Name10" presStyleLbl="parChTrans1D2" presStyleIdx="1" presStyleCnt="2"/>
      <dgm:spPr/>
    </dgm:pt>
    <dgm:pt modelId="{452548EE-38D6-EC46-95F1-97F2C707ED32}" type="pres">
      <dgm:prSet presAssocID="{3CC4DE9B-0B15-DD4B-95B9-27692931284A}" presName="hierRoot2" presStyleCnt="0"/>
      <dgm:spPr/>
    </dgm:pt>
    <dgm:pt modelId="{4385406A-3CB0-9446-8319-F1471A3CDDB7}" type="pres">
      <dgm:prSet presAssocID="{3CC4DE9B-0B15-DD4B-95B9-27692931284A}" presName="composite2" presStyleCnt="0"/>
      <dgm:spPr/>
    </dgm:pt>
    <dgm:pt modelId="{42A2B5FF-8F95-0B48-A9E5-17B730FE677F}" type="pres">
      <dgm:prSet presAssocID="{3CC4DE9B-0B15-DD4B-95B9-27692931284A}" presName="background2" presStyleLbl="node2" presStyleIdx="1" presStyleCnt="2"/>
      <dgm:spPr/>
    </dgm:pt>
    <dgm:pt modelId="{14BD8B50-036D-4749-83F9-7A40E2598192}" type="pres">
      <dgm:prSet presAssocID="{3CC4DE9B-0B15-DD4B-95B9-27692931284A}" presName="text2" presStyleLbl="fgAcc2" presStyleIdx="1" presStyleCnt="2">
        <dgm:presLayoutVars>
          <dgm:chPref val="3"/>
        </dgm:presLayoutVars>
      </dgm:prSet>
      <dgm:spPr/>
    </dgm:pt>
    <dgm:pt modelId="{088787B2-2D1F-E142-B29A-A66890813969}" type="pres">
      <dgm:prSet presAssocID="{3CC4DE9B-0B15-DD4B-95B9-27692931284A}" presName="hierChild3" presStyleCnt="0"/>
      <dgm:spPr/>
    </dgm:pt>
  </dgm:ptLst>
  <dgm:cxnLst>
    <dgm:cxn modelId="{C3B6E716-985F-4243-9D84-B07D92D08002}" type="presOf" srcId="{B9D93C16-8013-CB4C-831D-D924D4FD52EE}" destId="{1991C21D-F41C-774D-BFB3-033D3C993E62}" srcOrd="0" destOrd="0" presId="urn:microsoft.com/office/officeart/2005/8/layout/hierarchy1"/>
    <dgm:cxn modelId="{E1343720-DB94-DF41-9D50-FAEE6270AC71}" srcId="{3768A018-B4CA-CE45-858B-8B453F3E4A46}" destId="{3CC4DE9B-0B15-DD4B-95B9-27692931284A}" srcOrd="1" destOrd="0" parTransId="{CAE1A688-0F9B-CC4E-B8F0-D249BF311098}" sibTransId="{0BB8FEFB-E426-F54B-BA4B-4DBCB84E810E}"/>
    <dgm:cxn modelId="{F3298F2F-F16C-BC40-99B6-703820FD84BA}" type="presOf" srcId="{BB0D9250-5739-0547-BF04-8111A41A6E45}" destId="{C33E22A1-8163-8F47-A886-DDB3EE40F2BA}" srcOrd="0" destOrd="0" presId="urn:microsoft.com/office/officeart/2005/8/layout/hierarchy1"/>
    <dgm:cxn modelId="{E65D5C37-AEE5-604B-9EF3-2997EF8B81E0}" type="presOf" srcId="{9D05D6F3-6DD7-884F-B4C7-74EFEB1A84B1}" destId="{A4B7B501-2975-1545-81DA-4B7BF128883B}" srcOrd="0" destOrd="0" presId="urn:microsoft.com/office/officeart/2005/8/layout/hierarchy1"/>
    <dgm:cxn modelId="{A568BA4E-A572-AC44-981A-77DFA146D3C2}" type="presOf" srcId="{CAE1A688-0F9B-CC4E-B8F0-D249BF311098}" destId="{A06AD128-2F01-3A48-827A-46998FDB734D}" srcOrd="0" destOrd="0" presId="urn:microsoft.com/office/officeart/2005/8/layout/hierarchy1"/>
    <dgm:cxn modelId="{A3828C5A-ADAE-6846-85D0-08B5D3528C25}" type="presOf" srcId="{3768A018-B4CA-CE45-858B-8B453F3E4A46}" destId="{602BDFCD-B7E3-8C45-9B7E-403237B3FE19}" srcOrd="0" destOrd="0" presId="urn:microsoft.com/office/officeart/2005/8/layout/hierarchy1"/>
    <dgm:cxn modelId="{72BD5584-F836-7444-971A-3E0458CFBBD4}" srcId="{9D05D6F3-6DD7-884F-B4C7-74EFEB1A84B1}" destId="{B9D93C16-8013-CB4C-831D-D924D4FD52EE}" srcOrd="0" destOrd="0" parTransId="{BB0D9250-5739-0547-BF04-8111A41A6E45}" sibTransId="{3941E480-658F-7749-92D9-EF2CDBBDC97A}"/>
    <dgm:cxn modelId="{05931DA0-9A74-5F48-A034-60591A471FB5}" srcId="{9D05D6F3-6DD7-884F-B4C7-74EFEB1A84B1}" destId="{7744D226-5650-B54A-B0BE-5EE4C9D97CAD}" srcOrd="1" destOrd="0" parTransId="{F1FFA081-4A21-5647-A4D6-E8ECDE7BD621}" sibTransId="{64C70BB0-D26C-4742-8671-0B995BF1A845}"/>
    <dgm:cxn modelId="{21D786AE-CD4C-0040-A4D1-E2DD4D8DC600}" type="presOf" srcId="{33602FBB-B072-E54B-96EA-06733519BEBD}" destId="{61FE7574-AE8A-3846-B0E3-CFEBBD9495D8}" srcOrd="0" destOrd="0" presId="urn:microsoft.com/office/officeart/2005/8/layout/hierarchy1"/>
    <dgm:cxn modelId="{63CC44B7-585A-5347-AD91-54C9371F4EFF}" type="presOf" srcId="{F1FFA081-4A21-5647-A4D6-E8ECDE7BD621}" destId="{83A3BBA3-7418-C044-8033-83270CD8AF5E}" srcOrd="0" destOrd="0" presId="urn:microsoft.com/office/officeart/2005/8/layout/hierarchy1"/>
    <dgm:cxn modelId="{4887DED2-5F9D-F543-98AC-C7AE3CC7A82D}" type="presOf" srcId="{981E82FA-D961-0A4D-AD5A-9B13D99B07B7}" destId="{85C1D5DD-4FC6-C74C-A2A8-9D0D1539CD4B}" srcOrd="0" destOrd="0" presId="urn:microsoft.com/office/officeart/2005/8/layout/hierarchy1"/>
    <dgm:cxn modelId="{D9D5D2DA-7649-4343-A48A-E1BA5F035EE5}" type="presOf" srcId="{3CC4DE9B-0B15-DD4B-95B9-27692931284A}" destId="{14BD8B50-036D-4749-83F9-7A40E2598192}" srcOrd="0" destOrd="0" presId="urn:microsoft.com/office/officeart/2005/8/layout/hierarchy1"/>
    <dgm:cxn modelId="{3C868CE3-12E4-9342-960F-99EB0B378EE8}" type="presOf" srcId="{7744D226-5650-B54A-B0BE-5EE4C9D97CAD}" destId="{5E45C8CC-061C-8F49-9F3A-3AB76279E765}" srcOrd="0" destOrd="0" presId="urn:microsoft.com/office/officeart/2005/8/layout/hierarchy1"/>
    <dgm:cxn modelId="{E9BDAFEA-FDC8-C743-BA3B-86519486496C}" srcId="{3768A018-B4CA-CE45-858B-8B453F3E4A46}" destId="{9D05D6F3-6DD7-884F-B4C7-74EFEB1A84B1}" srcOrd="0" destOrd="0" parTransId="{981E82FA-D961-0A4D-AD5A-9B13D99B07B7}" sibTransId="{748C3964-0FEB-2643-8F47-7E0443BDC869}"/>
    <dgm:cxn modelId="{6F445EEE-F724-994F-AFD7-29B7C2790215}" srcId="{33602FBB-B072-E54B-96EA-06733519BEBD}" destId="{3768A018-B4CA-CE45-858B-8B453F3E4A46}" srcOrd="0" destOrd="0" parTransId="{431E6CCA-A19B-5540-A95F-7DEA9B37E92D}" sibTransId="{40101909-0B41-1F4F-A95F-5BA65BEA5CEE}"/>
    <dgm:cxn modelId="{2BF26845-2D26-6A41-AD44-C4CAEB9B8F46}" type="presParOf" srcId="{61FE7574-AE8A-3846-B0E3-CFEBBD9495D8}" destId="{B754A7FC-6718-8F42-8A4E-10C921A2734A}" srcOrd="0" destOrd="0" presId="urn:microsoft.com/office/officeart/2005/8/layout/hierarchy1"/>
    <dgm:cxn modelId="{299EA715-88B2-DE41-A63C-B2AF5D4B4961}" type="presParOf" srcId="{B754A7FC-6718-8F42-8A4E-10C921A2734A}" destId="{BAC87EFB-D5B5-0349-9D5B-43F3610F9AC9}" srcOrd="0" destOrd="0" presId="urn:microsoft.com/office/officeart/2005/8/layout/hierarchy1"/>
    <dgm:cxn modelId="{2BD697F1-06E1-B945-96D8-89F99FF6FB61}" type="presParOf" srcId="{BAC87EFB-D5B5-0349-9D5B-43F3610F9AC9}" destId="{C5FBA8A1-86F1-A14F-811D-B5BF6A3BF2DF}" srcOrd="0" destOrd="0" presId="urn:microsoft.com/office/officeart/2005/8/layout/hierarchy1"/>
    <dgm:cxn modelId="{04924E7A-F747-8C4D-A250-7AEE2B3FC043}" type="presParOf" srcId="{BAC87EFB-D5B5-0349-9D5B-43F3610F9AC9}" destId="{602BDFCD-B7E3-8C45-9B7E-403237B3FE19}" srcOrd="1" destOrd="0" presId="urn:microsoft.com/office/officeart/2005/8/layout/hierarchy1"/>
    <dgm:cxn modelId="{35D32018-620D-294E-B1A9-9B5B2AC278B6}" type="presParOf" srcId="{B754A7FC-6718-8F42-8A4E-10C921A2734A}" destId="{345835BB-91F6-C24C-8997-EF7D97804C1A}" srcOrd="1" destOrd="0" presId="urn:microsoft.com/office/officeart/2005/8/layout/hierarchy1"/>
    <dgm:cxn modelId="{F1C8B1DF-0C5B-FA42-8D88-D284B702684C}" type="presParOf" srcId="{345835BB-91F6-C24C-8997-EF7D97804C1A}" destId="{85C1D5DD-4FC6-C74C-A2A8-9D0D1539CD4B}" srcOrd="0" destOrd="0" presId="urn:microsoft.com/office/officeart/2005/8/layout/hierarchy1"/>
    <dgm:cxn modelId="{B35342C9-8643-DB4C-969C-5FCE6E0E6A9F}" type="presParOf" srcId="{345835BB-91F6-C24C-8997-EF7D97804C1A}" destId="{B2241A4F-3765-DD45-977E-5FF844D0C2C9}" srcOrd="1" destOrd="0" presId="urn:microsoft.com/office/officeart/2005/8/layout/hierarchy1"/>
    <dgm:cxn modelId="{9B2326BC-0CB1-FE4E-9583-61D5D5AE26C0}" type="presParOf" srcId="{B2241A4F-3765-DD45-977E-5FF844D0C2C9}" destId="{2C59382D-253A-8741-BFA7-013B55030F55}" srcOrd="0" destOrd="0" presId="urn:microsoft.com/office/officeart/2005/8/layout/hierarchy1"/>
    <dgm:cxn modelId="{40D5DCFA-DC77-7E4A-A3E2-C05E7065BBE0}" type="presParOf" srcId="{2C59382D-253A-8741-BFA7-013B55030F55}" destId="{2CF95F50-1BB9-2444-8A27-324B0B8CE2FD}" srcOrd="0" destOrd="0" presId="urn:microsoft.com/office/officeart/2005/8/layout/hierarchy1"/>
    <dgm:cxn modelId="{487543CC-0621-E44D-9E4C-AED547783C83}" type="presParOf" srcId="{2C59382D-253A-8741-BFA7-013B55030F55}" destId="{A4B7B501-2975-1545-81DA-4B7BF128883B}" srcOrd="1" destOrd="0" presId="urn:microsoft.com/office/officeart/2005/8/layout/hierarchy1"/>
    <dgm:cxn modelId="{3C22C894-8C60-0A45-BC4C-70BC0868647B}" type="presParOf" srcId="{B2241A4F-3765-DD45-977E-5FF844D0C2C9}" destId="{DC7099A7-01C3-1D45-9CA2-EDD6F3377003}" srcOrd="1" destOrd="0" presId="urn:microsoft.com/office/officeart/2005/8/layout/hierarchy1"/>
    <dgm:cxn modelId="{6A8731E0-2FF0-BF46-9DC8-2B8F4AE9ED9A}" type="presParOf" srcId="{DC7099A7-01C3-1D45-9CA2-EDD6F3377003}" destId="{C33E22A1-8163-8F47-A886-DDB3EE40F2BA}" srcOrd="0" destOrd="0" presId="urn:microsoft.com/office/officeart/2005/8/layout/hierarchy1"/>
    <dgm:cxn modelId="{ABA910DF-97CB-DF45-9253-C3FA48417A35}" type="presParOf" srcId="{DC7099A7-01C3-1D45-9CA2-EDD6F3377003}" destId="{204E9BD8-30C6-8B47-A03F-6AC8509DA73F}" srcOrd="1" destOrd="0" presId="urn:microsoft.com/office/officeart/2005/8/layout/hierarchy1"/>
    <dgm:cxn modelId="{A62FE705-E8B4-8C44-B362-5F8EF41FE639}" type="presParOf" srcId="{204E9BD8-30C6-8B47-A03F-6AC8509DA73F}" destId="{1C3A945C-9816-0D41-A214-C0409A33E237}" srcOrd="0" destOrd="0" presId="urn:microsoft.com/office/officeart/2005/8/layout/hierarchy1"/>
    <dgm:cxn modelId="{1FBCD6AE-9226-8849-84FC-E408D56020EE}" type="presParOf" srcId="{1C3A945C-9816-0D41-A214-C0409A33E237}" destId="{70C09A6E-DD32-014B-ACDC-192D4BC11EE8}" srcOrd="0" destOrd="0" presId="urn:microsoft.com/office/officeart/2005/8/layout/hierarchy1"/>
    <dgm:cxn modelId="{8794C87E-C1CB-D247-922B-5FF7BA2FE73A}" type="presParOf" srcId="{1C3A945C-9816-0D41-A214-C0409A33E237}" destId="{1991C21D-F41C-774D-BFB3-033D3C993E62}" srcOrd="1" destOrd="0" presId="urn:microsoft.com/office/officeart/2005/8/layout/hierarchy1"/>
    <dgm:cxn modelId="{66ED4950-0BDF-A545-B562-DB036C13838B}" type="presParOf" srcId="{204E9BD8-30C6-8B47-A03F-6AC8509DA73F}" destId="{B7AFA53A-C70F-884F-9787-41B787AFCE37}" srcOrd="1" destOrd="0" presId="urn:microsoft.com/office/officeart/2005/8/layout/hierarchy1"/>
    <dgm:cxn modelId="{921D52D2-1761-784F-8F1B-87D92BED2EB6}" type="presParOf" srcId="{DC7099A7-01C3-1D45-9CA2-EDD6F3377003}" destId="{83A3BBA3-7418-C044-8033-83270CD8AF5E}" srcOrd="2" destOrd="0" presId="urn:microsoft.com/office/officeart/2005/8/layout/hierarchy1"/>
    <dgm:cxn modelId="{5256BD85-42E6-B84D-8D5C-C862682099BA}" type="presParOf" srcId="{DC7099A7-01C3-1D45-9CA2-EDD6F3377003}" destId="{64F3F703-F559-DC4D-A88D-EE6BB590F05F}" srcOrd="3" destOrd="0" presId="urn:microsoft.com/office/officeart/2005/8/layout/hierarchy1"/>
    <dgm:cxn modelId="{B16CB873-E28D-BB41-93EB-7E75CFB7B94D}" type="presParOf" srcId="{64F3F703-F559-DC4D-A88D-EE6BB590F05F}" destId="{2B8D6DA6-B967-E948-8937-0FE47E847647}" srcOrd="0" destOrd="0" presId="urn:microsoft.com/office/officeart/2005/8/layout/hierarchy1"/>
    <dgm:cxn modelId="{E31693A0-82BD-E64E-AE24-580F91FC0631}" type="presParOf" srcId="{2B8D6DA6-B967-E948-8937-0FE47E847647}" destId="{0444D26C-B8EF-834C-B17D-E6DB32870124}" srcOrd="0" destOrd="0" presId="urn:microsoft.com/office/officeart/2005/8/layout/hierarchy1"/>
    <dgm:cxn modelId="{DCB47EF5-9A0F-2B4E-B841-BE9D141E0B12}" type="presParOf" srcId="{2B8D6DA6-B967-E948-8937-0FE47E847647}" destId="{5E45C8CC-061C-8F49-9F3A-3AB76279E765}" srcOrd="1" destOrd="0" presId="urn:microsoft.com/office/officeart/2005/8/layout/hierarchy1"/>
    <dgm:cxn modelId="{5869763E-489F-4A49-85D6-31E36113A6DA}" type="presParOf" srcId="{64F3F703-F559-DC4D-A88D-EE6BB590F05F}" destId="{3E8F1F74-B31E-B547-A1E6-7172E8FC38D3}" srcOrd="1" destOrd="0" presId="urn:microsoft.com/office/officeart/2005/8/layout/hierarchy1"/>
    <dgm:cxn modelId="{5E28F610-E56D-0E4F-8673-C48A44281668}" type="presParOf" srcId="{345835BB-91F6-C24C-8997-EF7D97804C1A}" destId="{A06AD128-2F01-3A48-827A-46998FDB734D}" srcOrd="2" destOrd="0" presId="urn:microsoft.com/office/officeart/2005/8/layout/hierarchy1"/>
    <dgm:cxn modelId="{8B833054-B2AA-0F49-96A4-6A345A06B4B7}" type="presParOf" srcId="{345835BB-91F6-C24C-8997-EF7D97804C1A}" destId="{452548EE-38D6-EC46-95F1-97F2C707ED32}" srcOrd="3" destOrd="0" presId="urn:microsoft.com/office/officeart/2005/8/layout/hierarchy1"/>
    <dgm:cxn modelId="{11D4447D-2B2D-594B-AA60-B51C8A92AB25}" type="presParOf" srcId="{452548EE-38D6-EC46-95F1-97F2C707ED32}" destId="{4385406A-3CB0-9446-8319-F1471A3CDDB7}" srcOrd="0" destOrd="0" presId="urn:microsoft.com/office/officeart/2005/8/layout/hierarchy1"/>
    <dgm:cxn modelId="{E165429C-893E-1D40-A352-3F47366A7A39}" type="presParOf" srcId="{4385406A-3CB0-9446-8319-F1471A3CDDB7}" destId="{42A2B5FF-8F95-0B48-A9E5-17B730FE677F}" srcOrd="0" destOrd="0" presId="urn:microsoft.com/office/officeart/2005/8/layout/hierarchy1"/>
    <dgm:cxn modelId="{2E405FEB-2122-8D4D-8DD7-72D8600F4E95}" type="presParOf" srcId="{4385406A-3CB0-9446-8319-F1471A3CDDB7}" destId="{14BD8B50-036D-4749-83F9-7A40E2598192}" srcOrd="1" destOrd="0" presId="urn:microsoft.com/office/officeart/2005/8/layout/hierarchy1"/>
    <dgm:cxn modelId="{963817DE-47F9-8B4F-9846-D82CFAFA2BC9}" type="presParOf" srcId="{452548EE-38D6-EC46-95F1-97F2C707ED32}" destId="{088787B2-2D1F-E142-B29A-A668908139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02FBB-B072-E54B-96EA-06733519BEBD}" type="doc">
      <dgm:prSet loTypeId="urn:microsoft.com/office/officeart/2005/8/layout/hierarchy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it-IT"/>
        </a:p>
      </dgm:t>
    </dgm:pt>
    <dgm:pt modelId="{3768A018-B4CA-CE45-858B-8B453F3E4A46}">
      <dgm:prSet phldrT="[Testo]"/>
      <dgm:spPr/>
      <dgm:t>
        <a:bodyPr/>
        <a:lstStyle/>
        <a:p>
          <a:r>
            <a:rPr lang="it-IT" dirty="0"/>
            <a:t>che città?</a:t>
          </a:r>
        </a:p>
      </dgm:t>
    </dgm:pt>
    <dgm:pt modelId="{431E6CCA-A19B-5540-A95F-7DEA9B37E92D}" type="parTrans" cxnId="{6F445EEE-F724-994F-AFD7-29B7C2790215}">
      <dgm:prSet/>
      <dgm:spPr/>
      <dgm:t>
        <a:bodyPr/>
        <a:lstStyle/>
        <a:p>
          <a:endParaRPr lang="it-IT"/>
        </a:p>
      </dgm:t>
    </dgm:pt>
    <dgm:pt modelId="{40101909-0B41-1F4F-A95F-5BA65BEA5CEE}" type="sibTrans" cxnId="{6F445EEE-F724-994F-AFD7-29B7C2790215}">
      <dgm:prSet/>
      <dgm:spPr/>
      <dgm:t>
        <a:bodyPr/>
        <a:lstStyle/>
        <a:p>
          <a:endParaRPr lang="it-IT"/>
        </a:p>
      </dgm:t>
    </dgm:pt>
    <dgm:pt modelId="{9D05D6F3-6DD7-884F-B4C7-74EFEB1A84B1}">
      <dgm:prSet phldrT="[Testo]"/>
      <dgm:spPr/>
      <dgm:t>
        <a:bodyPr/>
        <a:lstStyle/>
        <a:p>
          <a:r>
            <a:rPr lang="it-IT" dirty="0"/>
            <a:t>PICCOLA</a:t>
          </a:r>
        </a:p>
      </dgm:t>
    </dgm:pt>
    <dgm:pt modelId="{981E82FA-D961-0A4D-AD5A-9B13D99B07B7}" type="parTrans" cxnId="{E9BDAFEA-FDC8-C743-BA3B-86519486496C}">
      <dgm:prSet/>
      <dgm:spPr/>
      <dgm:t>
        <a:bodyPr/>
        <a:lstStyle/>
        <a:p>
          <a:endParaRPr lang="it-IT"/>
        </a:p>
      </dgm:t>
    </dgm:pt>
    <dgm:pt modelId="{748C3964-0FEB-2643-8F47-7E0443BDC869}" type="sibTrans" cxnId="{E9BDAFEA-FDC8-C743-BA3B-86519486496C}">
      <dgm:prSet/>
      <dgm:spPr/>
      <dgm:t>
        <a:bodyPr/>
        <a:lstStyle/>
        <a:p>
          <a:endParaRPr lang="it-IT"/>
        </a:p>
      </dgm:t>
    </dgm:pt>
    <dgm:pt modelId="{B9D93C16-8013-CB4C-831D-D924D4FD52EE}">
      <dgm:prSet phldrT="[Testo]"/>
      <dgm:spPr/>
      <dgm:t>
        <a:bodyPr/>
        <a:lstStyle/>
        <a:p>
          <a:r>
            <a:rPr lang="it-IT" dirty="0"/>
            <a:t>l'assicurazione contro gli eventi intensi nella tua città costa 300 $</a:t>
          </a:r>
        </a:p>
      </dgm:t>
    </dgm:pt>
    <dgm:pt modelId="{BB0D9250-5739-0547-BF04-8111A41A6E45}" type="parTrans" cxnId="{72BD5584-F836-7444-971A-3E0458CFBBD4}">
      <dgm:prSet/>
      <dgm:spPr/>
      <dgm:t>
        <a:bodyPr/>
        <a:lstStyle/>
        <a:p>
          <a:endParaRPr lang="it-IT"/>
        </a:p>
      </dgm:t>
    </dgm:pt>
    <dgm:pt modelId="{3941E480-658F-7749-92D9-EF2CDBBDC97A}" type="sibTrans" cxnId="{72BD5584-F836-7444-971A-3E0458CFBBD4}">
      <dgm:prSet/>
      <dgm:spPr/>
      <dgm:t>
        <a:bodyPr/>
        <a:lstStyle/>
        <a:p>
          <a:endParaRPr lang="it-IT"/>
        </a:p>
      </dgm:t>
    </dgm:pt>
    <dgm:pt modelId="{3CC4DE9B-0B15-DD4B-95B9-27692931284A}">
      <dgm:prSet phldrT="[Testo]"/>
      <dgm:spPr/>
      <dgm:t>
        <a:bodyPr/>
        <a:lstStyle/>
        <a:p>
          <a:r>
            <a:rPr lang="it-IT" dirty="0"/>
            <a:t>MEDIA</a:t>
          </a:r>
        </a:p>
      </dgm:t>
    </dgm:pt>
    <dgm:pt modelId="{CAE1A688-0F9B-CC4E-B8F0-D249BF311098}" type="parTrans" cxnId="{E1343720-DB94-DF41-9D50-FAEE6270AC71}">
      <dgm:prSet/>
      <dgm:spPr/>
      <dgm:t>
        <a:bodyPr/>
        <a:lstStyle/>
        <a:p>
          <a:endParaRPr lang="it-IT"/>
        </a:p>
      </dgm:t>
    </dgm:pt>
    <dgm:pt modelId="{0BB8FEFB-E426-F54B-BA4B-4DBCB84E810E}" type="sibTrans" cxnId="{E1343720-DB94-DF41-9D50-FAEE6270AC71}">
      <dgm:prSet/>
      <dgm:spPr/>
      <dgm:t>
        <a:bodyPr/>
        <a:lstStyle/>
        <a:p>
          <a:endParaRPr lang="it-IT"/>
        </a:p>
      </dgm:t>
    </dgm:pt>
    <dgm:pt modelId="{0C8C116C-FC5E-B544-8911-84C8126A6644}">
      <dgm:prSet/>
      <dgm:spPr/>
      <dgm:t>
        <a:bodyPr/>
        <a:lstStyle/>
        <a:p>
          <a:r>
            <a:rPr lang="it-IT" dirty="0"/>
            <a:t>GRANDE</a:t>
          </a:r>
        </a:p>
      </dgm:t>
    </dgm:pt>
    <dgm:pt modelId="{E82A091B-FD82-DE4E-BE8D-CCD27ADDAEF5}" type="parTrans" cxnId="{0262A848-D33E-C447-97DA-6C7C67044CCD}">
      <dgm:prSet/>
      <dgm:spPr/>
      <dgm:t>
        <a:bodyPr/>
        <a:lstStyle/>
        <a:p>
          <a:endParaRPr lang="it-IT"/>
        </a:p>
      </dgm:t>
    </dgm:pt>
    <dgm:pt modelId="{9B9C266E-40AB-A147-A862-D689A4064AAD}" type="sibTrans" cxnId="{0262A848-D33E-C447-97DA-6C7C67044CCD}">
      <dgm:prSet/>
      <dgm:spPr/>
      <dgm:t>
        <a:bodyPr/>
        <a:lstStyle/>
        <a:p>
          <a:endParaRPr lang="it-IT"/>
        </a:p>
      </dgm:t>
    </dgm:pt>
    <dgm:pt modelId="{91390DAC-7F05-874C-8DAF-E0E8DF6F9A72}">
      <dgm:prSet phldrT="[Testo]"/>
      <dgm:spPr/>
      <dgm:t>
        <a:bodyPr/>
        <a:lstStyle/>
        <a:p>
          <a:r>
            <a:rPr lang="it-IT" dirty="0"/>
            <a:t>l'assicurazione contro gli eventi intensi nella tua città costa 500 $</a:t>
          </a:r>
        </a:p>
      </dgm:t>
    </dgm:pt>
    <dgm:pt modelId="{2420CA86-EE69-C54A-A428-DEDD20642299}" type="parTrans" cxnId="{E8B726CF-FFE8-0245-BAFC-7BC8F4B0D93D}">
      <dgm:prSet/>
      <dgm:spPr/>
      <dgm:t>
        <a:bodyPr/>
        <a:lstStyle/>
        <a:p>
          <a:endParaRPr lang="it-IT"/>
        </a:p>
      </dgm:t>
    </dgm:pt>
    <dgm:pt modelId="{53B7A5A8-C1C0-B14C-98A1-C7FA0549BE46}" type="sibTrans" cxnId="{E8B726CF-FFE8-0245-BAFC-7BC8F4B0D93D}">
      <dgm:prSet/>
      <dgm:spPr/>
      <dgm:t>
        <a:bodyPr/>
        <a:lstStyle/>
        <a:p>
          <a:endParaRPr lang="it-IT"/>
        </a:p>
      </dgm:t>
    </dgm:pt>
    <dgm:pt modelId="{99177ABB-D7BD-3A41-9691-C4C615581DA4}">
      <dgm:prSet phldrT="[Testo]"/>
      <dgm:spPr/>
      <dgm:t>
        <a:bodyPr/>
        <a:lstStyle/>
        <a:p>
          <a:r>
            <a:rPr lang="it-IT" dirty="0"/>
            <a:t>l'assicurazione contro gli eventi intensi nella tua città costa 700 $</a:t>
          </a:r>
        </a:p>
      </dgm:t>
    </dgm:pt>
    <dgm:pt modelId="{5F2CA611-27BC-4746-8456-356AF471D6CB}" type="parTrans" cxnId="{093A2C59-A4FF-E94E-A443-A087289F8BB0}">
      <dgm:prSet/>
      <dgm:spPr/>
      <dgm:t>
        <a:bodyPr/>
        <a:lstStyle/>
        <a:p>
          <a:endParaRPr lang="it-IT"/>
        </a:p>
      </dgm:t>
    </dgm:pt>
    <dgm:pt modelId="{C5CDA8F1-8385-A84D-8E5D-687C35C686A0}" type="sibTrans" cxnId="{093A2C59-A4FF-E94E-A443-A087289F8BB0}">
      <dgm:prSet/>
      <dgm:spPr/>
      <dgm:t>
        <a:bodyPr/>
        <a:lstStyle/>
        <a:p>
          <a:endParaRPr lang="it-IT"/>
        </a:p>
      </dgm:t>
    </dgm:pt>
    <dgm:pt modelId="{61FE7574-AE8A-3846-B0E3-CFEBBD9495D8}" type="pres">
      <dgm:prSet presAssocID="{33602FBB-B072-E54B-96EA-06733519BE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54A7FC-6718-8F42-8A4E-10C921A2734A}" type="pres">
      <dgm:prSet presAssocID="{3768A018-B4CA-CE45-858B-8B453F3E4A46}" presName="hierRoot1" presStyleCnt="0"/>
      <dgm:spPr/>
    </dgm:pt>
    <dgm:pt modelId="{BAC87EFB-D5B5-0349-9D5B-43F3610F9AC9}" type="pres">
      <dgm:prSet presAssocID="{3768A018-B4CA-CE45-858B-8B453F3E4A46}" presName="composite" presStyleCnt="0"/>
      <dgm:spPr/>
    </dgm:pt>
    <dgm:pt modelId="{C5FBA8A1-86F1-A14F-811D-B5BF6A3BF2DF}" type="pres">
      <dgm:prSet presAssocID="{3768A018-B4CA-CE45-858B-8B453F3E4A46}" presName="background" presStyleLbl="node0" presStyleIdx="0" presStyleCnt="1"/>
      <dgm:spPr/>
    </dgm:pt>
    <dgm:pt modelId="{602BDFCD-B7E3-8C45-9B7E-403237B3FE19}" type="pres">
      <dgm:prSet presAssocID="{3768A018-B4CA-CE45-858B-8B453F3E4A46}" presName="text" presStyleLbl="fgAcc0" presStyleIdx="0" presStyleCnt="1">
        <dgm:presLayoutVars>
          <dgm:chPref val="3"/>
        </dgm:presLayoutVars>
      </dgm:prSet>
      <dgm:spPr/>
    </dgm:pt>
    <dgm:pt modelId="{345835BB-91F6-C24C-8997-EF7D97804C1A}" type="pres">
      <dgm:prSet presAssocID="{3768A018-B4CA-CE45-858B-8B453F3E4A46}" presName="hierChild2" presStyleCnt="0"/>
      <dgm:spPr/>
    </dgm:pt>
    <dgm:pt modelId="{85C1D5DD-4FC6-C74C-A2A8-9D0D1539CD4B}" type="pres">
      <dgm:prSet presAssocID="{981E82FA-D961-0A4D-AD5A-9B13D99B07B7}" presName="Name10" presStyleLbl="parChTrans1D2" presStyleIdx="0" presStyleCnt="3"/>
      <dgm:spPr/>
    </dgm:pt>
    <dgm:pt modelId="{B2241A4F-3765-DD45-977E-5FF844D0C2C9}" type="pres">
      <dgm:prSet presAssocID="{9D05D6F3-6DD7-884F-B4C7-74EFEB1A84B1}" presName="hierRoot2" presStyleCnt="0"/>
      <dgm:spPr/>
    </dgm:pt>
    <dgm:pt modelId="{2C59382D-253A-8741-BFA7-013B55030F55}" type="pres">
      <dgm:prSet presAssocID="{9D05D6F3-6DD7-884F-B4C7-74EFEB1A84B1}" presName="composite2" presStyleCnt="0"/>
      <dgm:spPr/>
    </dgm:pt>
    <dgm:pt modelId="{2CF95F50-1BB9-2444-8A27-324B0B8CE2FD}" type="pres">
      <dgm:prSet presAssocID="{9D05D6F3-6DD7-884F-B4C7-74EFEB1A84B1}" presName="background2" presStyleLbl="node2" presStyleIdx="0" presStyleCnt="3"/>
      <dgm:spPr/>
    </dgm:pt>
    <dgm:pt modelId="{A4B7B501-2975-1545-81DA-4B7BF128883B}" type="pres">
      <dgm:prSet presAssocID="{9D05D6F3-6DD7-884F-B4C7-74EFEB1A84B1}" presName="text2" presStyleLbl="fgAcc2" presStyleIdx="0" presStyleCnt="3">
        <dgm:presLayoutVars>
          <dgm:chPref val="3"/>
        </dgm:presLayoutVars>
      </dgm:prSet>
      <dgm:spPr/>
    </dgm:pt>
    <dgm:pt modelId="{DC7099A7-01C3-1D45-9CA2-EDD6F3377003}" type="pres">
      <dgm:prSet presAssocID="{9D05D6F3-6DD7-884F-B4C7-74EFEB1A84B1}" presName="hierChild3" presStyleCnt="0"/>
      <dgm:spPr/>
    </dgm:pt>
    <dgm:pt modelId="{C33E22A1-8163-8F47-A886-DDB3EE40F2BA}" type="pres">
      <dgm:prSet presAssocID="{BB0D9250-5739-0547-BF04-8111A41A6E45}" presName="Name17" presStyleLbl="parChTrans1D3" presStyleIdx="0" presStyleCnt="3"/>
      <dgm:spPr/>
    </dgm:pt>
    <dgm:pt modelId="{204E9BD8-30C6-8B47-A03F-6AC8509DA73F}" type="pres">
      <dgm:prSet presAssocID="{B9D93C16-8013-CB4C-831D-D924D4FD52EE}" presName="hierRoot3" presStyleCnt="0"/>
      <dgm:spPr/>
    </dgm:pt>
    <dgm:pt modelId="{1C3A945C-9816-0D41-A214-C0409A33E237}" type="pres">
      <dgm:prSet presAssocID="{B9D93C16-8013-CB4C-831D-D924D4FD52EE}" presName="composite3" presStyleCnt="0"/>
      <dgm:spPr/>
    </dgm:pt>
    <dgm:pt modelId="{70C09A6E-DD32-014B-ACDC-192D4BC11EE8}" type="pres">
      <dgm:prSet presAssocID="{B9D93C16-8013-CB4C-831D-D924D4FD52EE}" presName="background3" presStyleLbl="node3" presStyleIdx="0" presStyleCnt="3"/>
      <dgm:spPr/>
    </dgm:pt>
    <dgm:pt modelId="{1991C21D-F41C-774D-BFB3-033D3C993E62}" type="pres">
      <dgm:prSet presAssocID="{B9D93C16-8013-CB4C-831D-D924D4FD52EE}" presName="text3" presStyleLbl="fgAcc3" presStyleIdx="0" presStyleCnt="3">
        <dgm:presLayoutVars>
          <dgm:chPref val="3"/>
        </dgm:presLayoutVars>
      </dgm:prSet>
      <dgm:spPr/>
    </dgm:pt>
    <dgm:pt modelId="{B7AFA53A-C70F-884F-9787-41B787AFCE37}" type="pres">
      <dgm:prSet presAssocID="{B9D93C16-8013-CB4C-831D-D924D4FD52EE}" presName="hierChild4" presStyleCnt="0"/>
      <dgm:spPr/>
    </dgm:pt>
    <dgm:pt modelId="{A06AD128-2F01-3A48-827A-46998FDB734D}" type="pres">
      <dgm:prSet presAssocID="{CAE1A688-0F9B-CC4E-B8F0-D249BF311098}" presName="Name10" presStyleLbl="parChTrans1D2" presStyleIdx="1" presStyleCnt="3"/>
      <dgm:spPr/>
    </dgm:pt>
    <dgm:pt modelId="{452548EE-38D6-EC46-95F1-97F2C707ED32}" type="pres">
      <dgm:prSet presAssocID="{3CC4DE9B-0B15-DD4B-95B9-27692931284A}" presName="hierRoot2" presStyleCnt="0"/>
      <dgm:spPr/>
    </dgm:pt>
    <dgm:pt modelId="{4385406A-3CB0-9446-8319-F1471A3CDDB7}" type="pres">
      <dgm:prSet presAssocID="{3CC4DE9B-0B15-DD4B-95B9-27692931284A}" presName="composite2" presStyleCnt="0"/>
      <dgm:spPr/>
    </dgm:pt>
    <dgm:pt modelId="{42A2B5FF-8F95-0B48-A9E5-17B730FE677F}" type="pres">
      <dgm:prSet presAssocID="{3CC4DE9B-0B15-DD4B-95B9-27692931284A}" presName="background2" presStyleLbl="node2" presStyleIdx="1" presStyleCnt="3"/>
      <dgm:spPr/>
    </dgm:pt>
    <dgm:pt modelId="{14BD8B50-036D-4749-83F9-7A40E2598192}" type="pres">
      <dgm:prSet presAssocID="{3CC4DE9B-0B15-DD4B-95B9-27692931284A}" presName="text2" presStyleLbl="fgAcc2" presStyleIdx="1" presStyleCnt="3">
        <dgm:presLayoutVars>
          <dgm:chPref val="3"/>
        </dgm:presLayoutVars>
      </dgm:prSet>
      <dgm:spPr/>
    </dgm:pt>
    <dgm:pt modelId="{088787B2-2D1F-E142-B29A-A66890813969}" type="pres">
      <dgm:prSet presAssocID="{3CC4DE9B-0B15-DD4B-95B9-27692931284A}" presName="hierChild3" presStyleCnt="0"/>
      <dgm:spPr/>
    </dgm:pt>
    <dgm:pt modelId="{06F24563-EBC2-3E49-858F-78D38E67D7F6}" type="pres">
      <dgm:prSet presAssocID="{2420CA86-EE69-C54A-A428-DEDD20642299}" presName="Name17" presStyleLbl="parChTrans1D3" presStyleIdx="1" presStyleCnt="3"/>
      <dgm:spPr/>
    </dgm:pt>
    <dgm:pt modelId="{F3C057E3-50BD-4E40-B1D6-5E62996F7A18}" type="pres">
      <dgm:prSet presAssocID="{91390DAC-7F05-874C-8DAF-E0E8DF6F9A72}" presName="hierRoot3" presStyleCnt="0"/>
      <dgm:spPr/>
    </dgm:pt>
    <dgm:pt modelId="{70246255-A550-744D-A852-A566779648F1}" type="pres">
      <dgm:prSet presAssocID="{91390DAC-7F05-874C-8DAF-E0E8DF6F9A72}" presName="composite3" presStyleCnt="0"/>
      <dgm:spPr/>
    </dgm:pt>
    <dgm:pt modelId="{4B6E9E34-11C6-E843-9791-BC7885CDC6C4}" type="pres">
      <dgm:prSet presAssocID="{91390DAC-7F05-874C-8DAF-E0E8DF6F9A72}" presName="background3" presStyleLbl="node3" presStyleIdx="1" presStyleCnt="3"/>
      <dgm:spPr/>
    </dgm:pt>
    <dgm:pt modelId="{0C52A229-2E98-9D42-B35F-948CE4594F2C}" type="pres">
      <dgm:prSet presAssocID="{91390DAC-7F05-874C-8DAF-E0E8DF6F9A72}" presName="text3" presStyleLbl="fgAcc3" presStyleIdx="1" presStyleCnt="3">
        <dgm:presLayoutVars>
          <dgm:chPref val="3"/>
        </dgm:presLayoutVars>
      </dgm:prSet>
      <dgm:spPr/>
    </dgm:pt>
    <dgm:pt modelId="{90346CB8-DABC-0E48-B1CD-A83739A4CB32}" type="pres">
      <dgm:prSet presAssocID="{91390DAC-7F05-874C-8DAF-E0E8DF6F9A72}" presName="hierChild4" presStyleCnt="0"/>
      <dgm:spPr/>
    </dgm:pt>
    <dgm:pt modelId="{97B85415-AC10-594D-A4BC-621EC76711F8}" type="pres">
      <dgm:prSet presAssocID="{E82A091B-FD82-DE4E-BE8D-CCD27ADDAEF5}" presName="Name10" presStyleLbl="parChTrans1D2" presStyleIdx="2" presStyleCnt="3"/>
      <dgm:spPr/>
    </dgm:pt>
    <dgm:pt modelId="{AD022EEC-C861-1242-98B3-947741FC6442}" type="pres">
      <dgm:prSet presAssocID="{0C8C116C-FC5E-B544-8911-84C8126A6644}" presName="hierRoot2" presStyleCnt="0"/>
      <dgm:spPr/>
    </dgm:pt>
    <dgm:pt modelId="{DDA4CAF7-0411-9A48-AC22-C99F787D73F9}" type="pres">
      <dgm:prSet presAssocID="{0C8C116C-FC5E-B544-8911-84C8126A6644}" presName="composite2" presStyleCnt="0"/>
      <dgm:spPr/>
    </dgm:pt>
    <dgm:pt modelId="{EC6A016C-5C6D-634C-BE90-91063AA69798}" type="pres">
      <dgm:prSet presAssocID="{0C8C116C-FC5E-B544-8911-84C8126A6644}" presName="background2" presStyleLbl="node2" presStyleIdx="2" presStyleCnt="3"/>
      <dgm:spPr/>
    </dgm:pt>
    <dgm:pt modelId="{B5BD6A9F-0736-284C-B43D-6C25D3BE5354}" type="pres">
      <dgm:prSet presAssocID="{0C8C116C-FC5E-B544-8911-84C8126A6644}" presName="text2" presStyleLbl="fgAcc2" presStyleIdx="2" presStyleCnt="3">
        <dgm:presLayoutVars>
          <dgm:chPref val="3"/>
        </dgm:presLayoutVars>
      </dgm:prSet>
      <dgm:spPr/>
    </dgm:pt>
    <dgm:pt modelId="{844B5DC8-FF1A-1B46-A833-1F040CBDDDCC}" type="pres">
      <dgm:prSet presAssocID="{0C8C116C-FC5E-B544-8911-84C8126A6644}" presName="hierChild3" presStyleCnt="0"/>
      <dgm:spPr/>
    </dgm:pt>
    <dgm:pt modelId="{BC3A3846-3AB7-E145-854A-CC86ED62C213}" type="pres">
      <dgm:prSet presAssocID="{5F2CA611-27BC-4746-8456-356AF471D6CB}" presName="Name17" presStyleLbl="parChTrans1D3" presStyleIdx="2" presStyleCnt="3"/>
      <dgm:spPr/>
    </dgm:pt>
    <dgm:pt modelId="{867FADDB-0CA5-7645-B43B-3126C7640BB2}" type="pres">
      <dgm:prSet presAssocID="{99177ABB-D7BD-3A41-9691-C4C615581DA4}" presName="hierRoot3" presStyleCnt="0"/>
      <dgm:spPr/>
    </dgm:pt>
    <dgm:pt modelId="{5D46EC39-9FA2-EE45-BB6B-754CC44C5AA2}" type="pres">
      <dgm:prSet presAssocID="{99177ABB-D7BD-3A41-9691-C4C615581DA4}" presName="composite3" presStyleCnt="0"/>
      <dgm:spPr/>
    </dgm:pt>
    <dgm:pt modelId="{1CCC4CC7-260B-0646-81DA-51EE1B8E5C30}" type="pres">
      <dgm:prSet presAssocID="{99177ABB-D7BD-3A41-9691-C4C615581DA4}" presName="background3" presStyleLbl="node3" presStyleIdx="2" presStyleCnt="3"/>
      <dgm:spPr/>
    </dgm:pt>
    <dgm:pt modelId="{9CD2EB65-5645-DE47-8120-8833599B5BA9}" type="pres">
      <dgm:prSet presAssocID="{99177ABB-D7BD-3A41-9691-C4C615581DA4}" presName="text3" presStyleLbl="fgAcc3" presStyleIdx="2" presStyleCnt="3">
        <dgm:presLayoutVars>
          <dgm:chPref val="3"/>
        </dgm:presLayoutVars>
      </dgm:prSet>
      <dgm:spPr/>
    </dgm:pt>
    <dgm:pt modelId="{9D121570-580B-AE4D-BF80-ED0EBA2D1759}" type="pres">
      <dgm:prSet presAssocID="{99177ABB-D7BD-3A41-9691-C4C615581DA4}" presName="hierChild4" presStyleCnt="0"/>
      <dgm:spPr/>
    </dgm:pt>
  </dgm:ptLst>
  <dgm:cxnLst>
    <dgm:cxn modelId="{97C6AF09-6345-A748-835E-E2994BAECA26}" type="presOf" srcId="{9D05D6F3-6DD7-884F-B4C7-74EFEB1A84B1}" destId="{A4B7B501-2975-1545-81DA-4B7BF128883B}" srcOrd="0" destOrd="0" presId="urn:microsoft.com/office/officeart/2005/8/layout/hierarchy1"/>
    <dgm:cxn modelId="{E1343720-DB94-DF41-9D50-FAEE6270AC71}" srcId="{3768A018-B4CA-CE45-858B-8B453F3E4A46}" destId="{3CC4DE9B-0B15-DD4B-95B9-27692931284A}" srcOrd="1" destOrd="0" parTransId="{CAE1A688-0F9B-CC4E-B8F0-D249BF311098}" sibTransId="{0BB8FEFB-E426-F54B-BA4B-4DBCB84E810E}"/>
    <dgm:cxn modelId="{8B737F20-2BFE-794A-A902-F9D090A78CBF}" type="presOf" srcId="{2420CA86-EE69-C54A-A428-DEDD20642299}" destId="{06F24563-EBC2-3E49-858F-78D38E67D7F6}" srcOrd="0" destOrd="0" presId="urn:microsoft.com/office/officeart/2005/8/layout/hierarchy1"/>
    <dgm:cxn modelId="{FD38833F-C4BB-D746-848C-130162C59E92}" type="presOf" srcId="{3CC4DE9B-0B15-DD4B-95B9-27692931284A}" destId="{14BD8B50-036D-4749-83F9-7A40E2598192}" srcOrd="0" destOrd="0" presId="urn:microsoft.com/office/officeart/2005/8/layout/hierarchy1"/>
    <dgm:cxn modelId="{2303AA47-0EBB-A648-8021-553D62E7B05F}" type="presOf" srcId="{E82A091B-FD82-DE4E-BE8D-CCD27ADDAEF5}" destId="{97B85415-AC10-594D-A4BC-621EC76711F8}" srcOrd="0" destOrd="0" presId="urn:microsoft.com/office/officeart/2005/8/layout/hierarchy1"/>
    <dgm:cxn modelId="{0262A848-D33E-C447-97DA-6C7C67044CCD}" srcId="{3768A018-B4CA-CE45-858B-8B453F3E4A46}" destId="{0C8C116C-FC5E-B544-8911-84C8126A6644}" srcOrd="2" destOrd="0" parTransId="{E82A091B-FD82-DE4E-BE8D-CCD27ADDAEF5}" sibTransId="{9B9C266E-40AB-A147-A862-D689A4064AAD}"/>
    <dgm:cxn modelId="{066EF64C-4249-1A4D-8896-A7EE7DBD5056}" type="presOf" srcId="{BB0D9250-5739-0547-BF04-8111A41A6E45}" destId="{C33E22A1-8163-8F47-A886-DDB3EE40F2BA}" srcOrd="0" destOrd="0" presId="urn:microsoft.com/office/officeart/2005/8/layout/hierarchy1"/>
    <dgm:cxn modelId="{093A2C59-A4FF-E94E-A443-A087289F8BB0}" srcId="{0C8C116C-FC5E-B544-8911-84C8126A6644}" destId="{99177ABB-D7BD-3A41-9691-C4C615581DA4}" srcOrd="0" destOrd="0" parTransId="{5F2CA611-27BC-4746-8456-356AF471D6CB}" sibTransId="{C5CDA8F1-8385-A84D-8E5D-687C35C686A0}"/>
    <dgm:cxn modelId="{C6BADE5D-6AEF-2343-9E23-5DF9AA2B6847}" type="presOf" srcId="{981E82FA-D961-0A4D-AD5A-9B13D99B07B7}" destId="{85C1D5DD-4FC6-C74C-A2A8-9D0D1539CD4B}" srcOrd="0" destOrd="0" presId="urn:microsoft.com/office/officeart/2005/8/layout/hierarchy1"/>
    <dgm:cxn modelId="{60433C66-1505-5242-80E3-B0861142F42A}" type="presOf" srcId="{3768A018-B4CA-CE45-858B-8B453F3E4A46}" destId="{602BDFCD-B7E3-8C45-9B7E-403237B3FE19}" srcOrd="0" destOrd="0" presId="urn:microsoft.com/office/officeart/2005/8/layout/hierarchy1"/>
    <dgm:cxn modelId="{42B5AB6B-BE53-A641-855A-5DD9EC8C13AA}" type="presOf" srcId="{CAE1A688-0F9B-CC4E-B8F0-D249BF311098}" destId="{A06AD128-2F01-3A48-827A-46998FDB734D}" srcOrd="0" destOrd="0" presId="urn:microsoft.com/office/officeart/2005/8/layout/hierarchy1"/>
    <dgm:cxn modelId="{72BD5584-F836-7444-971A-3E0458CFBBD4}" srcId="{9D05D6F3-6DD7-884F-B4C7-74EFEB1A84B1}" destId="{B9D93C16-8013-CB4C-831D-D924D4FD52EE}" srcOrd="0" destOrd="0" parTransId="{BB0D9250-5739-0547-BF04-8111A41A6E45}" sibTransId="{3941E480-658F-7749-92D9-EF2CDBBDC97A}"/>
    <dgm:cxn modelId="{F5B7C78A-34B3-674C-96AE-B87F3F7CB9A7}" type="presOf" srcId="{0C8C116C-FC5E-B544-8911-84C8126A6644}" destId="{B5BD6A9F-0736-284C-B43D-6C25D3BE5354}" srcOrd="0" destOrd="0" presId="urn:microsoft.com/office/officeart/2005/8/layout/hierarchy1"/>
    <dgm:cxn modelId="{CFABF28F-7A0B-BF47-9417-E9E31ADEFDC3}" type="presOf" srcId="{91390DAC-7F05-874C-8DAF-E0E8DF6F9A72}" destId="{0C52A229-2E98-9D42-B35F-948CE4594F2C}" srcOrd="0" destOrd="0" presId="urn:microsoft.com/office/officeart/2005/8/layout/hierarchy1"/>
    <dgm:cxn modelId="{076F4AA7-D72B-5647-A079-802FFB5905C8}" type="presOf" srcId="{99177ABB-D7BD-3A41-9691-C4C615581DA4}" destId="{9CD2EB65-5645-DE47-8120-8833599B5BA9}" srcOrd="0" destOrd="0" presId="urn:microsoft.com/office/officeart/2005/8/layout/hierarchy1"/>
    <dgm:cxn modelId="{21D786AE-CD4C-0040-A4D1-E2DD4D8DC600}" type="presOf" srcId="{33602FBB-B072-E54B-96EA-06733519BEBD}" destId="{61FE7574-AE8A-3846-B0E3-CFEBBD9495D8}" srcOrd="0" destOrd="0" presId="urn:microsoft.com/office/officeart/2005/8/layout/hierarchy1"/>
    <dgm:cxn modelId="{E8B726CF-FFE8-0245-BAFC-7BC8F4B0D93D}" srcId="{3CC4DE9B-0B15-DD4B-95B9-27692931284A}" destId="{91390DAC-7F05-874C-8DAF-E0E8DF6F9A72}" srcOrd="0" destOrd="0" parTransId="{2420CA86-EE69-C54A-A428-DEDD20642299}" sibTransId="{53B7A5A8-C1C0-B14C-98A1-C7FA0549BE46}"/>
    <dgm:cxn modelId="{E9BDAFEA-FDC8-C743-BA3B-86519486496C}" srcId="{3768A018-B4CA-CE45-858B-8B453F3E4A46}" destId="{9D05D6F3-6DD7-884F-B4C7-74EFEB1A84B1}" srcOrd="0" destOrd="0" parTransId="{981E82FA-D961-0A4D-AD5A-9B13D99B07B7}" sibTransId="{748C3964-0FEB-2643-8F47-7E0443BDC869}"/>
    <dgm:cxn modelId="{6F445EEE-F724-994F-AFD7-29B7C2790215}" srcId="{33602FBB-B072-E54B-96EA-06733519BEBD}" destId="{3768A018-B4CA-CE45-858B-8B453F3E4A46}" srcOrd="0" destOrd="0" parTransId="{431E6CCA-A19B-5540-A95F-7DEA9B37E92D}" sibTransId="{40101909-0B41-1F4F-A95F-5BA65BEA5CEE}"/>
    <dgm:cxn modelId="{F4B131F1-4AA6-FE4D-869F-CC3613557052}" type="presOf" srcId="{5F2CA611-27BC-4746-8456-356AF471D6CB}" destId="{BC3A3846-3AB7-E145-854A-CC86ED62C213}" srcOrd="0" destOrd="0" presId="urn:microsoft.com/office/officeart/2005/8/layout/hierarchy1"/>
    <dgm:cxn modelId="{06EBFDF7-2F18-C646-B84F-ED3C37763189}" type="presOf" srcId="{B9D93C16-8013-CB4C-831D-D924D4FD52EE}" destId="{1991C21D-F41C-774D-BFB3-033D3C993E62}" srcOrd="0" destOrd="0" presId="urn:microsoft.com/office/officeart/2005/8/layout/hierarchy1"/>
    <dgm:cxn modelId="{5B3ED9E9-42E5-3A4D-AA34-776464EFB80C}" type="presParOf" srcId="{61FE7574-AE8A-3846-B0E3-CFEBBD9495D8}" destId="{B754A7FC-6718-8F42-8A4E-10C921A2734A}" srcOrd="0" destOrd="0" presId="urn:microsoft.com/office/officeart/2005/8/layout/hierarchy1"/>
    <dgm:cxn modelId="{BCDCF7BB-CA7F-BA4F-A33A-1EF970EB97B6}" type="presParOf" srcId="{B754A7FC-6718-8F42-8A4E-10C921A2734A}" destId="{BAC87EFB-D5B5-0349-9D5B-43F3610F9AC9}" srcOrd="0" destOrd="0" presId="urn:microsoft.com/office/officeart/2005/8/layout/hierarchy1"/>
    <dgm:cxn modelId="{475EEE2B-9A04-2B41-894D-1A6351C63BFD}" type="presParOf" srcId="{BAC87EFB-D5B5-0349-9D5B-43F3610F9AC9}" destId="{C5FBA8A1-86F1-A14F-811D-B5BF6A3BF2DF}" srcOrd="0" destOrd="0" presId="urn:microsoft.com/office/officeart/2005/8/layout/hierarchy1"/>
    <dgm:cxn modelId="{5A90E941-9D31-4D40-B4E6-5CB4439D7657}" type="presParOf" srcId="{BAC87EFB-D5B5-0349-9D5B-43F3610F9AC9}" destId="{602BDFCD-B7E3-8C45-9B7E-403237B3FE19}" srcOrd="1" destOrd="0" presId="urn:microsoft.com/office/officeart/2005/8/layout/hierarchy1"/>
    <dgm:cxn modelId="{EE3F0F82-B099-2945-8F28-7849965B302B}" type="presParOf" srcId="{B754A7FC-6718-8F42-8A4E-10C921A2734A}" destId="{345835BB-91F6-C24C-8997-EF7D97804C1A}" srcOrd="1" destOrd="0" presId="urn:microsoft.com/office/officeart/2005/8/layout/hierarchy1"/>
    <dgm:cxn modelId="{80F25998-2A0D-6D47-A278-C5ADB926A1E2}" type="presParOf" srcId="{345835BB-91F6-C24C-8997-EF7D97804C1A}" destId="{85C1D5DD-4FC6-C74C-A2A8-9D0D1539CD4B}" srcOrd="0" destOrd="0" presId="urn:microsoft.com/office/officeart/2005/8/layout/hierarchy1"/>
    <dgm:cxn modelId="{CE4DC2A7-0BD1-B441-90B8-2CCEC230A220}" type="presParOf" srcId="{345835BB-91F6-C24C-8997-EF7D97804C1A}" destId="{B2241A4F-3765-DD45-977E-5FF844D0C2C9}" srcOrd="1" destOrd="0" presId="urn:microsoft.com/office/officeart/2005/8/layout/hierarchy1"/>
    <dgm:cxn modelId="{C156B41E-2218-E343-A394-80004E941FC7}" type="presParOf" srcId="{B2241A4F-3765-DD45-977E-5FF844D0C2C9}" destId="{2C59382D-253A-8741-BFA7-013B55030F55}" srcOrd="0" destOrd="0" presId="urn:microsoft.com/office/officeart/2005/8/layout/hierarchy1"/>
    <dgm:cxn modelId="{D0C03A26-5F1E-FD4C-A86D-D51F92F8C37B}" type="presParOf" srcId="{2C59382D-253A-8741-BFA7-013B55030F55}" destId="{2CF95F50-1BB9-2444-8A27-324B0B8CE2FD}" srcOrd="0" destOrd="0" presId="urn:microsoft.com/office/officeart/2005/8/layout/hierarchy1"/>
    <dgm:cxn modelId="{B8E9CD33-38BA-604D-BCCD-708A4E2F4BDE}" type="presParOf" srcId="{2C59382D-253A-8741-BFA7-013B55030F55}" destId="{A4B7B501-2975-1545-81DA-4B7BF128883B}" srcOrd="1" destOrd="0" presId="urn:microsoft.com/office/officeart/2005/8/layout/hierarchy1"/>
    <dgm:cxn modelId="{07BAE926-0178-404A-A79D-43F185812198}" type="presParOf" srcId="{B2241A4F-3765-DD45-977E-5FF844D0C2C9}" destId="{DC7099A7-01C3-1D45-9CA2-EDD6F3377003}" srcOrd="1" destOrd="0" presId="urn:microsoft.com/office/officeart/2005/8/layout/hierarchy1"/>
    <dgm:cxn modelId="{D48BDDE5-39BF-CD4E-9E31-FA3EE40F5664}" type="presParOf" srcId="{DC7099A7-01C3-1D45-9CA2-EDD6F3377003}" destId="{C33E22A1-8163-8F47-A886-DDB3EE40F2BA}" srcOrd="0" destOrd="0" presId="urn:microsoft.com/office/officeart/2005/8/layout/hierarchy1"/>
    <dgm:cxn modelId="{E18EEB89-D89A-D344-9273-974FA217628C}" type="presParOf" srcId="{DC7099A7-01C3-1D45-9CA2-EDD6F3377003}" destId="{204E9BD8-30C6-8B47-A03F-6AC8509DA73F}" srcOrd="1" destOrd="0" presId="urn:microsoft.com/office/officeart/2005/8/layout/hierarchy1"/>
    <dgm:cxn modelId="{254D21CE-90E0-1E43-99D6-85168F04D869}" type="presParOf" srcId="{204E9BD8-30C6-8B47-A03F-6AC8509DA73F}" destId="{1C3A945C-9816-0D41-A214-C0409A33E237}" srcOrd="0" destOrd="0" presId="urn:microsoft.com/office/officeart/2005/8/layout/hierarchy1"/>
    <dgm:cxn modelId="{2182CE4B-4501-DF49-B6BE-F7CA3805BCC0}" type="presParOf" srcId="{1C3A945C-9816-0D41-A214-C0409A33E237}" destId="{70C09A6E-DD32-014B-ACDC-192D4BC11EE8}" srcOrd="0" destOrd="0" presId="urn:microsoft.com/office/officeart/2005/8/layout/hierarchy1"/>
    <dgm:cxn modelId="{8E82AB7E-C120-824A-BFB4-6CC62908BEE7}" type="presParOf" srcId="{1C3A945C-9816-0D41-A214-C0409A33E237}" destId="{1991C21D-F41C-774D-BFB3-033D3C993E62}" srcOrd="1" destOrd="0" presId="urn:microsoft.com/office/officeart/2005/8/layout/hierarchy1"/>
    <dgm:cxn modelId="{5376F22C-8E6D-D240-B431-28C2DF07D5FC}" type="presParOf" srcId="{204E9BD8-30C6-8B47-A03F-6AC8509DA73F}" destId="{B7AFA53A-C70F-884F-9787-41B787AFCE37}" srcOrd="1" destOrd="0" presId="urn:microsoft.com/office/officeart/2005/8/layout/hierarchy1"/>
    <dgm:cxn modelId="{099DEBB5-20B4-D842-BBF9-5EB6992C2137}" type="presParOf" srcId="{345835BB-91F6-C24C-8997-EF7D97804C1A}" destId="{A06AD128-2F01-3A48-827A-46998FDB734D}" srcOrd="2" destOrd="0" presId="urn:microsoft.com/office/officeart/2005/8/layout/hierarchy1"/>
    <dgm:cxn modelId="{6CB278B6-57D9-4A4A-A83B-74FAADD06998}" type="presParOf" srcId="{345835BB-91F6-C24C-8997-EF7D97804C1A}" destId="{452548EE-38D6-EC46-95F1-97F2C707ED32}" srcOrd="3" destOrd="0" presId="urn:microsoft.com/office/officeart/2005/8/layout/hierarchy1"/>
    <dgm:cxn modelId="{07AAC060-D48C-3842-B5EC-A07AB88C6A8D}" type="presParOf" srcId="{452548EE-38D6-EC46-95F1-97F2C707ED32}" destId="{4385406A-3CB0-9446-8319-F1471A3CDDB7}" srcOrd="0" destOrd="0" presId="urn:microsoft.com/office/officeart/2005/8/layout/hierarchy1"/>
    <dgm:cxn modelId="{9156894E-BBD8-0A4D-A319-2C8A8A87E7AF}" type="presParOf" srcId="{4385406A-3CB0-9446-8319-F1471A3CDDB7}" destId="{42A2B5FF-8F95-0B48-A9E5-17B730FE677F}" srcOrd="0" destOrd="0" presId="urn:microsoft.com/office/officeart/2005/8/layout/hierarchy1"/>
    <dgm:cxn modelId="{8CE5DAE0-FDB7-5B4D-BF4D-AA3C57F53978}" type="presParOf" srcId="{4385406A-3CB0-9446-8319-F1471A3CDDB7}" destId="{14BD8B50-036D-4749-83F9-7A40E2598192}" srcOrd="1" destOrd="0" presId="urn:microsoft.com/office/officeart/2005/8/layout/hierarchy1"/>
    <dgm:cxn modelId="{6F0CF64E-37B9-0D47-B9C2-2368B5353573}" type="presParOf" srcId="{452548EE-38D6-EC46-95F1-97F2C707ED32}" destId="{088787B2-2D1F-E142-B29A-A66890813969}" srcOrd="1" destOrd="0" presId="urn:microsoft.com/office/officeart/2005/8/layout/hierarchy1"/>
    <dgm:cxn modelId="{C62218F6-CE5B-AB42-8790-692E4887F731}" type="presParOf" srcId="{088787B2-2D1F-E142-B29A-A66890813969}" destId="{06F24563-EBC2-3E49-858F-78D38E67D7F6}" srcOrd="0" destOrd="0" presId="urn:microsoft.com/office/officeart/2005/8/layout/hierarchy1"/>
    <dgm:cxn modelId="{1D945634-6DC1-9341-B780-C7FD10389177}" type="presParOf" srcId="{088787B2-2D1F-E142-B29A-A66890813969}" destId="{F3C057E3-50BD-4E40-B1D6-5E62996F7A18}" srcOrd="1" destOrd="0" presId="urn:microsoft.com/office/officeart/2005/8/layout/hierarchy1"/>
    <dgm:cxn modelId="{BB69B923-78E5-9C4F-A44D-1174EE55A3C4}" type="presParOf" srcId="{F3C057E3-50BD-4E40-B1D6-5E62996F7A18}" destId="{70246255-A550-744D-A852-A566779648F1}" srcOrd="0" destOrd="0" presId="urn:microsoft.com/office/officeart/2005/8/layout/hierarchy1"/>
    <dgm:cxn modelId="{B8279F07-5BB3-494F-8B6A-EBAA25F3111F}" type="presParOf" srcId="{70246255-A550-744D-A852-A566779648F1}" destId="{4B6E9E34-11C6-E843-9791-BC7885CDC6C4}" srcOrd="0" destOrd="0" presId="urn:microsoft.com/office/officeart/2005/8/layout/hierarchy1"/>
    <dgm:cxn modelId="{8EC7A7F7-C30B-974F-81E8-66AB96A63ADA}" type="presParOf" srcId="{70246255-A550-744D-A852-A566779648F1}" destId="{0C52A229-2E98-9D42-B35F-948CE4594F2C}" srcOrd="1" destOrd="0" presId="urn:microsoft.com/office/officeart/2005/8/layout/hierarchy1"/>
    <dgm:cxn modelId="{681716D7-71AF-5645-8A2F-A4B01748FDA8}" type="presParOf" srcId="{F3C057E3-50BD-4E40-B1D6-5E62996F7A18}" destId="{90346CB8-DABC-0E48-B1CD-A83739A4CB32}" srcOrd="1" destOrd="0" presId="urn:microsoft.com/office/officeart/2005/8/layout/hierarchy1"/>
    <dgm:cxn modelId="{3E71F83B-8037-784D-8758-D00B0815FFE9}" type="presParOf" srcId="{345835BB-91F6-C24C-8997-EF7D97804C1A}" destId="{97B85415-AC10-594D-A4BC-621EC76711F8}" srcOrd="4" destOrd="0" presId="urn:microsoft.com/office/officeart/2005/8/layout/hierarchy1"/>
    <dgm:cxn modelId="{ACD73B2B-6D06-F64A-A7E0-9392E8EA836C}" type="presParOf" srcId="{345835BB-91F6-C24C-8997-EF7D97804C1A}" destId="{AD022EEC-C861-1242-98B3-947741FC6442}" srcOrd="5" destOrd="0" presId="urn:microsoft.com/office/officeart/2005/8/layout/hierarchy1"/>
    <dgm:cxn modelId="{72C90526-5F45-2348-A1A5-A34ECCFE9A5A}" type="presParOf" srcId="{AD022EEC-C861-1242-98B3-947741FC6442}" destId="{DDA4CAF7-0411-9A48-AC22-C99F787D73F9}" srcOrd="0" destOrd="0" presId="urn:microsoft.com/office/officeart/2005/8/layout/hierarchy1"/>
    <dgm:cxn modelId="{82AD2C2A-FB4F-EF4D-9E45-A02466E152A2}" type="presParOf" srcId="{DDA4CAF7-0411-9A48-AC22-C99F787D73F9}" destId="{EC6A016C-5C6D-634C-BE90-91063AA69798}" srcOrd="0" destOrd="0" presId="urn:microsoft.com/office/officeart/2005/8/layout/hierarchy1"/>
    <dgm:cxn modelId="{80A42AEE-C5CB-C447-9A74-86A7337FA8F0}" type="presParOf" srcId="{DDA4CAF7-0411-9A48-AC22-C99F787D73F9}" destId="{B5BD6A9F-0736-284C-B43D-6C25D3BE5354}" srcOrd="1" destOrd="0" presId="urn:microsoft.com/office/officeart/2005/8/layout/hierarchy1"/>
    <dgm:cxn modelId="{11697811-7124-BD49-8483-DEB161147BC8}" type="presParOf" srcId="{AD022EEC-C861-1242-98B3-947741FC6442}" destId="{844B5DC8-FF1A-1B46-A833-1F040CBDDDCC}" srcOrd="1" destOrd="0" presId="urn:microsoft.com/office/officeart/2005/8/layout/hierarchy1"/>
    <dgm:cxn modelId="{938B4955-8912-0745-B536-64027B7E9976}" type="presParOf" srcId="{844B5DC8-FF1A-1B46-A833-1F040CBDDDCC}" destId="{BC3A3846-3AB7-E145-854A-CC86ED62C213}" srcOrd="0" destOrd="0" presId="urn:microsoft.com/office/officeart/2005/8/layout/hierarchy1"/>
    <dgm:cxn modelId="{90112A27-95F4-1443-A97A-8FC60CD95065}" type="presParOf" srcId="{844B5DC8-FF1A-1B46-A833-1F040CBDDDCC}" destId="{867FADDB-0CA5-7645-B43B-3126C7640BB2}" srcOrd="1" destOrd="0" presId="urn:microsoft.com/office/officeart/2005/8/layout/hierarchy1"/>
    <dgm:cxn modelId="{3FB9F143-044C-C74D-9C58-9129F56DA6A3}" type="presParOf" srcId="{867FADDB-0CA5-7645-B43B-3126C7640BB2}" destId="{5D46EC39-9FA2-EE45-BB6B-754CC44C5AA2}" srcOrd="0" destOrd="0" presId="urn:microsoft.com/office/officeart/2005/8/layout/hierarchy1"/>
    <dgm:cxn modelId="{B09C5DE1-DC42-3243-8328-908CF25DE15C}" type="presParOf" srcId="{5D46EC39-9FA2-EE45-BB6B-754CC44C5AA2}" destId="{1CCC4CC7-260B-0646-81DA-51EE1B8E5C30}" srcOrd="0" destOrd="0" presId="urn:microsoft.com/office/officeart/2005/8/layout/hierarchy1"/>
    <dgm:cxn modelId="{18999031-05A8-F240-AD58-FB913441FC7D}" type="presParOf" srcId="{5D46EC39-9FA2-EE45-BB6B-754CC44C5AA2}" destId="{9CD2EB65-5645-DE47-8120-8833599B5BA9}" srcOrd="1" destOrd="0" presId="urn:microsoft.com/office/officeart/2005/8/layout/hierarchy1"/>
    <dgm:cxn modelId="{E5F611E9-E2A0-9041-8B79-A8509403E063}" type="presParOf" srcId="{867FADDB-0CA5-7645-B43B-3126C7640BB2}" destId="{9D121570-580B-AE4D-BF80-ED0EBA2D17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AD128-2F01-3A48-827A-46998FDB734D}">
      <dsp:nvSpPr>
        <dsp:cNvPr id="0" name=""/>
        <dsp:cNvSpPr/>
      </dsp:nvSpPr>
      <dsp:spPr>
        <a:xfrm>
          <a:off x="4054338" y="1216467"/>
          <a:ext cx="1167962" cy="555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791"/>
              </a:lnTo>
              <a:lnTo>
                <a:pt x="1167962" y="378791"/>
              </a:lnTo>
              <a:lnTo>
                <a:pt x="1167962" y="55584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BBA3-7418-C044-8033-83270CD8AF5E}">
      <dsp:nvSpPr>
        <dsp:cNvPr id="0" name=""/>
        <dsp:cNvSpPr/>
      </dsp:nvSpPr>
      <dsp:spPr>
        <a:xfrm>
          <a:off x="2886376" y="2985931"/>
          <a:ext cx="1167962" cy="555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791"/>
              </a:lnTo>
              <a:lnTo>
                <a:pt x="1167962" y="378791"/>
              </a:lnTo>
              <a:lnTo>
                <a:pt x="1167962" y="555843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E22A1-8163-8F47-A886-DDB3EE40F2BA}">
      <dsp:nvSpPr>
        <dsp:cNvPr id="0" name=""/>
        <dsp:cNvSpPr/>
      </dsp:nvSpPr>
      <dsp:spPr>
        <a:xfrm>
          <a:off x="1718413" y="2985931"/>
          <a:ext cx="1167962" cy="555843"/>
        </a:xfrm>
        <a:custGeom>
          <a:avLst/>
          <a:gdLst/>
          <a:ahLst/>
          <a:cxnLst/>
          <a:rect l="0" t="0" r="0" b="0"/>
          <a:pathLst>
            <a:path>
              <a:moveTo>
                <a:pt x="1167962" y="0"/>
              </a:moveTo>
              <a:lnTo>
                <a:pt x="1167962" y="378791"/>
              </a:lnTo>
              <a:lnTo>
                <a:pt x="0" y="378791"/>
              </a:lnTo>
              <a:lnTo>
                <a:pt x="0" y="555843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1D5DD-4FC6-C74C-A2A8-9D0D1539CD4B}">
      <dsp:nvSpPr>
        <dsp:cNvPr id="0" name=""/>
        <dsp:cNvSpPr/>
      </dsp:nvSpPr>
      <dsp:spPr>
        <a:xfrm>
          <a:off x="2886376" y="1216467"/>
          <a:ext cx="1167962" cy="555843"/>
        </a:xfrm>
        <a:custGeom>
          <a:avLst/>
          <a:gdLst/>
          <a:ahLst/>
          <a:cxnLst/>
          <a:rect l="0" t="0" r="0" b="0"/>
          <a:pathLst>
            <a:path>
              <a:moveTo>
                <a:pt x="1167962" y="0"/>
              </a:moveTo>
              <a:lnTo>
                <a:pt x="1167962" y="378791"/>
              </a:lnTo>
              <a:lnTo>
                <a:pt x="0" y="378791"/>
              </a:lnTo>
              <a:lnTo>
                <a:pt x="0" y="55584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A8A1-86F1-A14F-811D-B5BF6A3BF2DF}">
      <dsp:nvSpPr>
        <dsp:cNvPr id="0" name=""/>
        <dsp:cNvSpPr/>
      </dsp:nvSpPr>
      <dsp:spPr>
        <a:xfrm>
          <a:off x="3098733" y="2848"/>
          <a:ext cx="1911211" cy="121361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DFCD-B7E3-8C45-9B7E-403237B3FE19}">
      <dsp:nvSpPr>
        <dsp:cNvPr id="0" name=""/>
        <dsp:cNvSpPr/>
      </dsp:nvSpPr>
      <dsp:spPr>
        <a:xfrm>
          <a:off x="3311089" y="204587"/>
          <a:ext cx="1911211" cy="1213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Modalità gioco</a:t>
          </a:r>
        </a:p>
      </dsp:txBody>
      <dsp:txXfrm>
        <a:off x="3346635" y="240133"/>
        <a:ext cx="1840119" cy="1142527"/>
      </dsp:txXfrm>
    </dsp:sp>
    <dsp:sp modelId="{2CF95F50-1BB9-2444-8A27-324B0B8CE2FD}">
      <dsp:nvSpPr>
        <dsp:cNvPr id="0" name=""/>
        <dsp:cNvSpPr/>
      </dsp:nvSpPr>
      <dsp:spPr>
        <a:xfrm>
          <a:off x="1930770" y="1772311"/>
          <a:ext cx="1911211" cy="121361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B501-2975-1545-81DA-4B7BF128883B}">
      <dsp:nvSpPr>
        <dsp:cNvPr id="0" name=""/>
        <dsp:cNvSpPr/>
      </dsp:nvSpPr>
      <dsp:spPr>
        <a:xfrm>
          <a:off x="2143127" y="1974050"/>
          <a:ext cx="1911211" cy="1213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SUPERVISED</a:t>
          </a:r>
        </a:p>
      </dsp:txBody>
      <dsp:txXfrm>
        <a:off x="2178673" y="2009596"/>
        <a:ext cx="1840119" cy="1142527"/>
      </dsp:txXfrm>
    </dsp:sp>
    <dsp:sp modelId="{70C09A6E-DD32-014B-ACDC-192D4BC11EE8}">
      <dsp:nvSpPr>
        <dsp:cNvPr id="0" name=""/>
        <dsp:cNvSpPr/>
      </dsp:nvSpPr>
      <dsp:spPr>
        <a:xfrm>
          <a:off x="762808" y="3541775"/>
          <a:ext cx="1911211" cy="121361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C21D-F41C-774D-BFB3-033D3C993E62}">
      <dsp:nvSpPr>
        <dsp:cNvPr id="0" name=""/>
        <dsp:cNvSpPr/>
      </dsp:nvSpPr>
      <dsp:spPr>
        <a:xfrm>
          <a:off x="975164" y="3743514"/>
          <a:ext cx="1911211" cy="1213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scenario 1</a:t>
          </a:r>
        </a:p>
      </dsp:txBody>
      <dsp:txXfrm>
        <a:off x="1010710" y="3779060"/>
        <a:ext cx="1840119" cy="1142527"/>
      </dsp:txXfrm>
    </dsp:sp>
    <dsp:sp modelId="{0444D26C-B8EF-834C-B17D-E6DB32870124}">
      <dsp:nvSpPr>
        <dsp:cNvPr id="0" name=""/>
        <dsp:cNvSpPr/>
      </dsp:nvSpPr>
      <dsp:spPr>
        <a:xfrm>
          <a:off x="3098733" y="3541775"/>
          <a:ext cx="1911211" cy="121361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C8CC-061C-8F49-9F3A-3AB76279E765}">
      <dsp:nvSpPr>
        <dsp:cNvPr id="0" name=""/>
        <dsp:cNvSpPr/>
      </dsp:nvSpPr>
      <dsp:spPr>
        <a:xfrm>
          <a:off x="3311089" y="3743514"/>
          <a:ext cx="1911211" cy="1213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scenario 2</a:t>
          </a:r>
        </a:p>
      </dsp:txBody>
      <dsp:txXfrm>
        <a:off x="3346635" y="3779060"/>
        <a:ext cx="1840119" cy="1142527"/>
      </dsp:txXfrm>
    </dsp:sp>
    <dsp:sp modelId="{42A2B5FF-8F95-0B48-A9E5-17B730FE677F}">
      <dsp:nvSpPr>
        <dsp:cNvPr id="0" name=""/>
        <dsp:cNvSpPr/>
      </dsp:nvSpPr>
      <dsp:spPr>
        <a:xfrm>
          <a:off x="4266695" y="1772311"/>
          <a:ext cx="1911211" cy="121361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8B50-036D-4749-83F9-7A40E2598192}">
      <dsp:nvSpPr>
        <dsp:cNvPr id="0" name=""/>
        <dsp:cNvSpPr/>
      </dsp:nvSpPr>
      <dsp:spPr>
        <a:xfrm>
          <a:off x="4479052" y="1974050"/>
          <a:ext cx="1911211" cy="1213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UNSUPERVISED</a:t>
          </a:r>
        </a:p>
      </dsp:txBody>
      <dsp:txXfrm>
        <a:off x="4514598" y="2009596"/>
        <a:ext cx="1840119" cy="1142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A3846-3AB7-E145-854A-CC86ED62C213}">
      <dsp:nvSpPr>
        <dsp:cNvPr id="0" name=""/>
        <dsp:cNvSpPr/>
      </dsp:nvSpPr>
      <dsp:spPr>
        <a:xfrm>
          <a:off x="6362533" y="2985671"/>
          <a:ext cx="91440" cy="555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5558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85415-AC10-594D-A4BC-621EC76711F8}">
      <dsp:nvSpPr>
        <dsp:cNvPr id="0" name=""/>
        <dsp:cNvSpPr/>
      </dsp:nvSpPr>
      <dsp:spPr>
        <a:xfrm>
          <a:off x="4073527" y="1217115"/>
          <a:ext cx="2334726" cy="55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97"/>
              </a:lnTo>
              <a:lnTo>
                <a:pt x="2334726" y="378597"/>
              </a:lnTo>
              <a:lnTo>
                <a:pt x="2334726" y="55555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24563-EBC2-3E49-858F-78D38E67D7F6}">
      <dsp:nvSpPr>
        <dsp:cNvPr id="0" name=""/>
        <dsp:cNvSpPr/>
      </dsp:nvSpPr>
      <dsp:spPr>
        <a:xfrm>
          <a:off x="4027807" y="2985671"/>
          <a:ext cx="91440" cy="555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5558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AD128-2F01-3A48-827A-46998FDB734D}">
      <dsp:nvSpPr>
        <dsp:cNvPr id="0" name=""/>
        <dsp:cNvSpPr/>
      </dsp:nvSpPr>
      <dsp:spPr>
        <a:xfrm>
          <a:off x="4027807" y="1217115"/>
          <a:ext cx="91440" cy="555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555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E22A1-8163-8F47-A886-DDB3EE40F2BA}">
      <dsp:nvSpPr>
        <dsp:cNvPr id="0" name=""/>
        <dsp:cNvSpPr/>
      </dsp:nvSpPr>
      <dsp:spPr>
        <a:xfrm>
          <a:off x="1693080" y="2985671"/>
          <a:ext cx="91440" cy="555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5558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1D5DD-4FC6-C74C-A2A8-9D0D1539CD4B}">
      <dsp:nvSpPr>
        <dsp:cNvPr id="0" name=""/>
        <dsp:cNvSpPr/>
      </dsp:nvSpPr>
      <dsp:spPr>
        <a:xfrm>
          <a:off x="1738800" y="1217115"/>
          <a:ext cx="2334726" cy="555558"/>
        </a:xfrm>
        <a:custGeom>
          <a:avLst/>
          <a:gdLst/>
          <a:ahLst/>
          <a:cxnLst/>
          <a:rect l="0" t="0" r="0" b="0"/>
          <a:pathLst>
            <a:path>
              <a:moveTo>
                <a:pt x="2334726" y="0"/>
              </a:moveTo>
              <a:lnTo>
                <a:pt x="2334726" y="378597"/>
              </a:lnTo>
              <a:lnTo>
                <a:pt x="0" y="378597"/>
              </a:lnTo>
              <a:lnTo>
                <a:pt x="0" y="55555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A8A1-86F1-A14F-811D-B5BF6A3BF2DF}">
      <dsp:nvSpPr>
        <dsp:cNvPr id="0" name=""/>
        <dsp:cNvSpPr/>
      </dsp:nvSpPr>
      <dsp:spPr>
        <a:xfrm>
          <a:off x="3118411" y="4119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DFCD-B7E3-8C45-9B7E-403237B3FE19}">
      <dsp:nvSpPr>
        <dsp:cNvPr id="0" name=""/>
        <dsp:cNvSpPr/>
      </dsp:nvSpPr>
      <dsp:spPr>
        <a:xfrm>
          <a:off x="3330659" y="205754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che città?</a:t>
          </a:r>
        </a:p>
      </dsp:txBody>
      <dsp:txXfrm>
        <a:off x="3366186" y="241281"/>
        <a:ext cx="1839177" cy="1141942"/>
      </dsp:txXfrm>
    </dsp:sp>
    <dsp:sp modelId="{2CF95F50-1BB9-2444-8A27-324B0B8CE2FD}">
      <dsp:nvSpPr>
        <dsp:cNvPr id="0" name=""/>
        <dsp:cNvSpPr/>
      </dsp:nvSpPr>
      <dsp:spPr>
        <a:xfrm>
          <a:off x="783684" y="1772674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B501-2975-1545-81DA-4B7BF128883B}">
      <dsp:nvSpPr>
        <dsp:cNvPr id="0" name=""/>
        <dsp:cNvSpPr/>
      </dsp:nvSpPr>
      <dsp:spPr>
        <a:xfrm>
          <a:off x="995932" y="1974310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PICCOLA</a:t>
          </a:r>
        </a:p>
      </dsp:txBody>
      <dsp:txXfrm>
        <a:off x="1031459" y="2009837"/>
        <a:ext cx="1839177" cy="1141942"/>
      </dsp:txXfrm>
    </dsp:sp>
    <dsp:sp modelId="{70C09A6E-DD32-014B-ACDC-192D4BC11EE8}">
      <dsp:nvSpPr>
        <dsp:cNvPr id="0" name=""/>
        <dsp:cNvSpPr/>
      </dsp:nvSpPr>
      <dsp:spPr>
        <a:xfrm>
          <a:off x="783684" y="3541230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C21D-F41C-774D-BFB3-033D3C993E62}">
      <dsp:nvSpPr>
        <dsp:cNvPr id="0" name=""/>
        <dsp:cNvSpPr/>
      </dsp:nvSpPr>
      <dsp:spPr>
        <a:xfrm>
          <a:off x="995932" y="3742866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l'assicurazione contro gli eventi intensi nella tua città costa 300 $</a:t>
          </a:r>
        </a:p>
      </dsp:txBody>
      <dsp:txXfrm>
        <a:off x="1031459" y="3778393"/>
        <a:ext cx="1839177" cy="1141942"/>
      </dsp:txXfrm>
    </dsp:sp>
    <dsp:sp modelId="{42A2B5FF-8F95-0B48-A9E5-17B730FE677F}">
      <dsp:nvSpPr>
        <dsp:cNvPr id="0" name=""/>
        <dsp:cNvSpPr/>
      </dsp:nvSpPr>
      <dsp:spPr>
        <a:xfrm>
          <a:off x="3118411" y="1772674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8B50-036D-4749-83F9-7A40E2598192}">
      <dsp:nvSpPr>
        <dsp:cNvPr id="0" name=""/>
        <dsp:cNvSpPr/>
      </dsp:nvSpPr>
      <dsp:spPr>
        <a:xfrm>
          <a:off x="3330659" y="1974310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MEDIA</a:t>
          </a:r>
        </a:p>
      </dsp:txBody>
      <dsp:txXfrm>
        <a:off x="3366186" y="2009837"/>
        <a:ext cx="1839177" cy="1141942"/>
      </dsp:txXfrm>
    </dsp:sp>
    <dsp:sp modelId="{4B6E9E34-11C6-E843-9791-BC7885CDC6C4}">
      <dsp:nvSpPr>
        <dsp:cNvPr id="0" name=""/>
        <dsp:cNvSpPr/>
      </dsp:nvSpPr>
      <dsp:spPr>
        <a:xfrm>
          <a:off x="3118411" y="3541230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2A229-2E98-9D42-B35F-948CE4594F2C}">
      <dsp:nvSpPr>
        <dsp:cNvPr id="0" name=""/>
        <dsp:cNvSpPr/>
      </dsp:nvSpPr>
      <dsp:spPr>
        <a:xfrm>
          <a:off x="3330659" y="3742866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l'assicurazione contro gli eventi intensi nella tua città costa 500 $</a:t>
          </a:r>
        </a:p>
      </dsp:txBody>
      <dsp:txXfrm>
        <a:off x="3366186" y="3778393"/>
        <a:ext cx="1839177" cy="1141942"/>
      </dsp:txXfrm>
    </dsp:sp>
    <dsp:sp modelId="{EC6A016C-5C6D-634C-BE90-91063AA69798}">
      <dsp:nvSpPr>
        <dsp:cNvPr id="0" name=""/>
        <dsp:cNvSpPr/>
      </dsp:nvSpPr>
      <dsp:spPr>
        <a:xfrm>
          <a:off x="5453138" y="1772674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6A9F-0736-284C-B43D-6C25D3BE5354}">
      <dsp:nvSpPr>
        <dsp:cNvPr id="0" name=""/>
        <dsp:cNvSpPr/>
      </dsp:nvSpPr>
      <dsp:spPr>
        <a:xfrm>
          <a:off x="5665386" y="1974310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GRANDE</a:t>
          </a:r>
        </a:p>
      </dsp:txBody>
      <dsp:txXfrm>
        <a:off x="5700913" y="2009837"/>
        <a:ext cx="1839177" cy="1141942"/>
      </dsp:txXfrm>
    </dsp:sp>
    <dsp:sp modelId="{1CCC4CC7-260B-0646-81DA-51EE1B8E5C30}">
      <dsp:nvSpPr>
        <dsp:cNvPr id="0" name=""/>
        <dsp:cNvSpPr/>
      </dsp:nvSpPr>
      <dsp:spPr>
        <a:xfrm>
          <a:off x="5453138" y="3541230"/>
          <a:ext cx="1910231" cy="121299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2EB65-5645-DE47-8120-8833599B5BA9}">
      <dsp:nvSpPr>
        <dsp:cNvPr id="0" name=""/>
        <dsp:cNvSpPr/>
      </dsp:nvSpPr>
      <dsp:spPr>
        <a:xfrm>
          <a:off x="5665386" y="3742866"/>
          <a:ext cx="1910231" cy="121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l'assicurazione contro gli eventi intensi nella tua città costa 700 $</a:t>
          </a:r>
        </a:p>
      </dsp:txBody>
      <dsp:txXfrm>
        <a:off x="5700913" y="3778393"/>
        <a:ext cx="1839177" cy="1141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90E53-533C-EE43-8EB3-E05C0F80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B87EFD-9992-B744-8888-ED0859B9F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84BC94-7952-104A-A8DE-61228BA9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316191-AD2A-5C4D-A8EC-D99E9E3A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D18FDF-F727-3E4F-8604-99706BF1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5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CACAE-4C11-4342-B00F-E6586B8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10FF1D-807E-694B-96F6-A6592018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A6C1FF-E3AA-2144-B224-E7C5FD9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3087CE-2179-5B43-8523-9485D7F3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CD4535-A92E-714D-A50A-4582DF4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24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BF1B40-A53C-9B48-8CA7-856F202AB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49B8B2-CCD4-074C-94E0-95965FE0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860132-7CB3-C24A-A3CD-4B0B7D73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04D05A-9289-364A-AAD4-E2E8B0A6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386FF-0521-F94F-ACFC-AA54C01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0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8F8D1-071B-A74C-9AC1-66C87D3B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36A95-A497-7B4D-8393-2D580EE9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809710-F6B0-1D43-B0D1-950ED1FF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D94522-9C74-AE47-966C-C24BE4B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D5D299-9A14-DE4D-BF3B-A77EE8D5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5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43684-2840-744B-8527-D4AD39FA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784278-4F59-194F-8139-10FBA47B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2994FE-2124-FF44-B5E1-7E60A72D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FCF29E-492B-DE40-9D1C-5B77F581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978CB-B8B5-F54C-9A1C-8C882DA7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7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EF161-E8E0-204E-9C81-F028F39C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D1002-1FB1-F14B-83DA-E570A86F7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8A35A0-D196-0746-8F1A-E4092D711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1D4ADF-096F-8A48-AF5D-D4A3CA04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E41AEB-6810-C640-9DCE-D61C178A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3A3658-D47D-6141-9B38-9641C50F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2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5B8F6-59E1-7546-910B-AF4B36F8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D8AA5B-A5B7-6944-9D1A-E63DE9995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AD1945-83D1-794D-935A-8D7CC4D3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EEDE22-255F-E244-970A-E01082D77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7FD51B-78C3-994C-821A-0D67C5CE3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2FDE1B-4F28-CE47-9680-6062238E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3ED4A4-5A62-9F4E-A215-F9C0C159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7B38FC-8693-7D43-9014-9FD9D866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2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95CCF-9AF9-2943-B411-4D418A5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F5D3E0-7B5F-4B4C-9909-6E6D4B3D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3B9A34-72C2-974E-99C5-C87495DF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66BF61-3E30-FC4F-9F00-DB91120F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DA9355-4659-2043-97CD-23A430E8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F1456C-6961-5246-93E2-3D74A5F4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3AAD5-F5A8-5F4A-86EF-31B31CCA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99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AA669-5915-D549-BEB5-0DBE4695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028B6-3A06-4645-9AB9-3BA899C8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A045D6-A2BA-6648-8A14-5948C6C8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5472D7-73EC-2A46-AD84-559F281C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D7F0BD-D783-FB48-A653-845A949D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E60397-860D-4C4E-8D5B-20B2F04F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61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71A3B-CFB4-3B48-9579-4B564F6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3A4F90-A96C-5A46-8A7E-4EE05AE6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F6F32E-0E2C-F846-9E13-D025F997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F938E2-D68D-1147-B65C-E135D60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12D374-D6C0-934A-98B5-A197212E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4C6ECE-D0DA-7245-B4E5-2B5E3A58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2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94CC0C-1490-024B-8FE9-0DA408C5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D59B8-77F0-DF4A-AA9F-74390D937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22550A-44C0-0045-A4E4-8E9115864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F2E-BE55-504E-BE38-E44B421012C8}" type="datetimeFigureOut">
              <a:rPr lang="it-IT" smtClean="0"/>
              <a:t>20/06/19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3D3CAA-EE2A-524C-B698-6EDB327F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E8DDF1-D323-B34D-85C6-4492CB22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A2E-74A3-5C40-A547-5833BAAB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46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2A897-B302-3D41-AFF5-4AF8806D5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545" y="1560107"/>
            <a:ext cx="9144000" cy="2387600"/>
          </a:xfrm>
        </p:spPr>
        <p:txBody>
          <a:bodyPr/>
          <a:lstStyle/>
          <a:p>
            <a:r>
              <a:rPr lang="it-IT" b="1" dirty="0"/>
              <a:t>Gioco sindaco </a:t>
            </a:r>
          </a:p>
        </p:txBody>
      </p:sp>
    </p:spTree>
    <p:extLst>
      <p:ext uri="{BB962C8B-B14F-4D97-AF65-F5344CB8AC3E}">
        <p14:creationId xmlns:p14="http://schemas.microsoft.com/office/powerpoint/2010/main" val="62729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C7B74-F900-A540-BE2F-8142F650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EVENTO 1: Chi si è assicurato?</a:t>
            </a:r>
          </a:p>
        </p:txBody>
      </p:sp>
      <p:sp>
        <p:nvSpPr>
          <p:cNvPr id="8" name="Angolo ripiegato 7">
            <a:extLst>
              <a:ext uri="{FF2B5EF4-FFF2-40B4-BE49-F238E27FC236}">
                <a16:creationId xmlns:a16="http://schemas.microsoft.com/office/drawing/2014/main" id="{69985936-7729-AF4E-BD29-AA19ACA036DE}"/>
              </a:ext>
            </a:extLst>
          </p:cNvPr>
          <p:cNvSpPr/>
          <p:nvPr/>
        </p:nvSpPr>
        <p:spPr>
          <a:xfrm>
            <a:off x="484118" y="1757135"/>
            <a:ext cx="2221375" cy="2891727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Questa schermata compare dopo che tutti si sono assicurati.</a:t>
            </a:r>
          </a:p>
          <a:p>
            <a:pPr algn="ctr"/>
            <a:r>
              <a:rPr lang="it-IT" dirty="0"/>
              <a:t>Non si può cambiare decisione dopo che si è scelto</a:t>
            </a:r>
          </a:p>
        </p:txBody>
      </p:sp>
      <p:sp>
        <p:nvSpPr>
          <p:cNvPr id="12" name="Rettangolo arrotondato 11">
            <a:extLst>
              <a:ext uri="{FF2B5EF4-FFF2-40B4-BE49-F238E27FC236}">
                <a16:creationId xmlns:a16="http://schemas.microsoft.com/office/drawing/2014/main" id="{D0641DD9-049B-B847-9220-8F63F28DFE4E}"/>
              </a:ext>
            </a:extLst>
          </p:cNvPr>
          <p:cNvSpPr/>
          <p:nvPr/>
        </p:nvSpPr>
        <p:spPr>
          <a:xfrm>
            <a:off x="3878095" y="2461097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Sindaco 1 gruppo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885AE75-8FF0-AD4F-97A5-BE8FA7EF586C}"/>
              </a:ext>
            </a:extLst>
          </p:cNvPr>
          <p:cNvSpPr/>
          <p:nvPr/>
        </p:nvSpPr>
        <p:spPr>
          <a:xfrm>
            <a:off x="6268474" y="1757135"/>
            <a:ext cx="3186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Cosa ha deciso il sindaco? </a:t>
            </a:r>
          </a:p>
          <a:p>
            <a:endParaRPr lang="it-IT" b="1" dirty="0"/>
          </a:p>
        </p:txBody>
      </p:sp>
      <p:sp>
        <p:nvSpPr>
          <p:cNvPr id="16" name="Rettangolo arrotondato 15">
            <a:extLst>
              <a:ext uri="{FF2B5EF4-FFF2-40B4-BE49-F238E27FC236}">
                <a16:creationId xmlns:a16="http://schemas.microsoft.com/office/drawing/2014/main" id="{14260ADB-EDB7-FF4F-9E60-3659E0E6209C}"/>
              </a:ext>
            </a:extLst>
          </p:cNvPr>
          <p:cNvSpPr/>
          <p:nvPr/>
        </p:nvSpPr>
        <p:spPr>
          <a:xfrm>
            <a:off x="7038781" y="2461097"/>
            <a:ext cx="538357" cy="47761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800" b="1" dirty="0"/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768EBD6D-68C2-4947-9F06-70C98FAFC068}"/>
              </a:ext>
            </a:extLst>
          </p:cNvPr>
          <p:cNvGrpSpPr/>
          <p:nvPr/>
        </p:nvGrpSpPr>
        <p:grpSpPr>
          <a:xfrm>
            <a:off x="7038781" y="3042481"/>
            <a:ext cx="545666" cy="484102"/>
            <a:chOff x="7038781" y="3040799"/>
            <a:chExt cx="637846" cy="565882"/>
          </a:xfrm>
        </p:grpSpPr>
        <p:sp>
          <p:nvSpPr>
            <p:cNvPr id="18" name="Rettangolo arrotondato 17">
              <a:extLst>
                <a:ext uri="{FF2B5EF4-FFF2-40B4-BE49-F238E27FC236}">
                  <a16:creationId xmlns:a16="http://schemas.microsoft.com/office/drawing/2014/main" id="{E84FCADD-645D-9E40-B4E6-A22B7933E34C}"/>
                </a:ext>
              </a:extLst>
            </p:cNvPr>
            <p:cNvSpPr/>
            <p:nvPr/>
          </p:nvSpPr>
          <p:spPr>
            <a:xfrm>
              <a:off x="7038781" y="3040799"/>
              <a:ext cx="637846" cy="565882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800" b="1" dirty="0"/>
            </a:p>
          </p:txBody>
        </p: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1BFC8FBF-0B8E-1A49-9A97-3D44BD3D7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193" y="3091063"/>
              <a:ext cx="535021" cy="48415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8E78B1EB-E1F6-D045-BDC8-57D876E47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4513" y="3091063"/>
              <a:ext cx="480701" cy="4841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tangolo arrotondato 26">
            <a:extLst>
              <a:ext uri="{FF2B5EF4-FFF2-40B4-BE49-F238E27FC236}">
                <a16:creationId xmlns:a16="http://schemas.microsoft.com/office/drawing/2014/main" id="{A00AAFE1-12BC-8848-82DC-D280165CDCDC}"/>
              </a:ext>
            </a:extLst>
          </p:cNvPr>
          <p:cNvSpPr/>
          <p:nvPr/>
        </p:nvSpPr>
        <p:spPr>
          <a:xfrm>
            <a:off x="3878095" y="3019011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28" name="Rettangolo arrotondato 27">
            <a:extLst>
              <a:ext uri="{FF2B5EF4-FFF2-40B4-BE49-F238E27FC236}">
                <a16:creationId xmlns:a16="http://schemas.microsoft.com/office/drawing/2014/main" id="{87762AD9-9F03-6E46-9DEE-198ED0B318EA}"/>
              </a:ext>
            </a:extLst>
          </p:cNvPr>
          <p:cNvSpPr/>
          <p:nvPr/>
        </p:nvSpPr>
        <p:spPr>
          <a:xfrm>
            <a:off x="3878095" y="3606681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29" name="Rettangolo arrotondato 28">
            <a:extLst>
              <a:ext uri="{FF2B5EF4-FFF2-40B4-BE49-F238E27FC236}">
                <a16:creationId xmlns:a16="http://schemas.microsoft.com/office/drawing/2014/main" id="{32940A69-7AC9-344D-A58C-311279439C8E}"/>
              </a:ext>
            </a:extLst>
          </p:cNvPr>
          <p:cNvSpPr/>
          <p:nvPr/>
        </p:nvSpPr>
        <p:spPr>
          <a:xfrm>
            <a:off x="3878095" y="4192018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30" name="Rettangolo arrotondato 29">
            <a:extLst>
              <a:ext uri="{FF2B5EF4-FFF2-40B4-BE49-F238E27FC236}">
                <a16:creationId xmlns:a16="http://schemas.microsoft.com/office/drawing/2014/main" id="{899AC965-FD1A-C544-956B-015A02D7A651}"/>
              </a:ext>
            </a:extLst>
          </p:cNvPr>
          <p:cNvSpPr/>
          <p:nvPr/>
        </p:nvSpPr>
        <p:spPr>
          <a:xfrm>
            <a:off x="3878094" y="4789082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DC4EBCB-9B6B-F949-9C95-25BF4310F47C}"/>
              </a:ext>
            </a:extLst>
          </p:cNvPr>
          <p:cNvGrpSpPr/>
          <p:nvPr/>
        </p:nvGrpSpPr>
        <p:grpSpPr>
          <a:xfrm>
            <a:off x="7035126" y="4158283"/>
            <a:ext cx="545666" cy="484102"/>
            <a:chOff x="7038781" y="3040799"/>
            <a:chExt cx="637846" cy="565882"/>
          </a:xfrm>
        </p:grpSpPr>
        <p:sp>
          <p:nvSpPr>
            <p:cNvPr id="34" name="Rettangolo arrotondato 33">
              <a:extLst>
                <a:ext uri="{FF2B5EF4-FFF2-40B4-BE49-F238E27FC236}">
                  <a16:creationId xmlns:a16="http://schemas.microsoft.com/office/drawing/2014/main" id="{F14A7D7D-C157-244B-B87E-615A50E00817}"/>
                </a:ext>
              </a:extLst>
            </p:cNvPr>
            <p:cNvSpPr/>
            <p:nvPr/>
          </p:nvSpPr>
          <p:spPr>
            <a:xfrm>
              <a:off x="7038781" y="3040799"/>
              <a:ext cx="637846" cy="565882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800" b="1" dirty="0"/>
            </a:p>
          </p:txBody>
        </p: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A5BD24F3-57FE-CC4F-988B-D6536098C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193" y="3091063"/>
              <a:ext cx="535021" cy="48415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1A746E78-50F6-F84E-AF34-E6C675433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4513" y="3091063"/>
              <a:ext cx="480701" cy="4841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0A650FB-68BB-8849-A38F-EC6DB1AEE0BD}"/>
              </a:ext>
            </a:extLst>
          </p:cNvPr>
          <p:cNvGrpSpPr/>
          <p:nvPr/>
        </p:nvGrpSpPr>
        <p:grpSpPr>
          <a:xfrm>
            <a:off x="7038780" y="5457048"/>
            <a:ext cx="545666" cy="484102"/>
            <a:chOff x="7038781" y="3040799"/>
            <a:chExt cx="637846" cy="565882"/>
          </a:xfrm>
        </p:grpSpPr>
        <p:sp>
          <p:nvSpPr>
            <p:cNvPr id="38" name="Rettangolo arrotondato 37">
              <a:extLst>
                <a:ext uri="{FF2B5EF4-FFF2-40B4-BE49-F238E27FC236}">
                  <a16:creationId xmlns:a16="http://schemas.microsoft.com/office/drawing/2014/main" id="{155D8F38-8A03-9849-B4F6-F3DE77D1B6A8}"/>
                </a:ext>
              </a:extLst>
            </p:cNvPr>
            <p:cNvSpPr/>
            <p:nvPr/>
          </p:nvSpPr>
          <p:spPr>
            <a:xfrm>
              <a:off x="7038781" y="3040799"/>
              <a:ext cx="637846" cy="565882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800" b="1" dirty="0"/>
            </a:p>
          </p:txBody>
        </p: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08678758-5E64-A046-84E1-5EC2AB631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193" y="3091063"/>
              <a:ext cx="535021" cy="48415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A9FE80B9-93E1-ED43-9FFF-E53E5429D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4513" y="3091063"/>
              <a:ext cx="480701" cy="4841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tangolo arrotondato 40">
            <a:extLst>
              <a:ext uri="{FF2B5EF4-FFF2-40B4-BE49-F238E27FC236}">
                <a16:creationId xmlns:a16="http://schemas.microsoft.com/office/drawing/2014/main" id="{28049BDA-9E1C-ED43-8342-500EF54F5B5B}"/>
              </a:ext>
            </a:extLst>
          </p:cNvPr>
          <p:cNvSpPr/>
          <p:nvPr/>
        </p:nvSpPr>
        <p:spPr>
          <a:xfrm>
            <a:off x="7035126" y="3569583"/>
            <a:ext cx="538357" cy="47761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800" b="1" dirty="0"/>
          </a:p>
        </p:txBody>
      </p:sp>
      <p:sp>
        <p:nvSpPr>
          <p:cNvPr id="24" name="Rettangolo arrotondato 23">
            <a:extLst>
              <a:ext uri="{FF2B5EF4-FFF2-40B4-BE49-F238E27FC236}">
                <a16:creationId xmlns:a16="http://schemas.microsoft.com/office/drawing/2014/main" id="{7493F502-A842-D94B-8C5F-4BA3B8D2461F}"/>
              </a:ext>
            </a:extLst>
          </p:cNvPr>
          <p:cNvSpPr/>
          <p:nvPr/>
        </p:nvSpPr>
        <p:spPr>
          <a:xfrm>
            <a:off x="3003516" y="1470598"/>
            <a:ext cx="8655354" cy="49317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600" b="1" dirty="0"/>
          </a:p>
        </p:txBody>
      </p:sp>
      <p:sp>
        <p:nvSpPr>
          <p:cNvPr id="25" name="Rettangolo arrotondato 24">
            <a:extLst>
              <a:ext uri="{FF2B5EF4-FFF2-40B4-BE49-F238E27FC236}">
                <a16:creationId xmlns:a16="http://schemas.microsoft.com/office/drawing/2014/main" id="{C9402123-06D6-5144-98DC-256692335B1C}"/>
              </a:ext>
            </a:extLst>
          </p:cNvPr>
          <p:cNvSpPr/>
          <p:nvPr/>
        </p:nvSpPr>
        <p:spPr>
          <a:xfrm>
            <a:off x="3878094" y="5457048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26" name="Rettangolo arrotondato 25">
            <a:extLst>
              <a:ext uri="{FF2B5EF4-FFF2-40B4-BE49-F238E27FC236}">
                <a16:creationId xmlns:a16="http://schemas.microsoft.com/office/drawing/2014/main" id="{8A9AB03E-BE9E-C844-A815-44B3797DF1E4}"/>
              </a:ext>
            </a:extLst>
          </p:cNvPr>
          <p:cNvSpPr/>
          <p:nvPr/>
        </p:nvSpPr>
        <p:spPr>
          <a:xfrm>
            <a:off x="7035125" y="4789082"/>
            <a:ext cx="538357" cy="47761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7408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B1B56-9915-4045-8621-AC4FC864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EVENTO 1: Cosa accade</a:t>
            </a:r>
          </a:p>
        </p:txBody>
      </p:sp>
      <p:sp>
        <p:nvSpPr>
          <p:cNvPr id="5" name="Rettangolo arrotondato 4">
            <a:extLst>
              <a:ext uri="{FF2B5EF4-FFF2-40B4-BE49-F238E27FC236}">
                <a16:creationId xmlns:a16="http://schemas.microsoft.com/office/drawing/2014/main" id="{AAF0646A-78B3-EB46-8C55-9846F2F1BCEA}"/>
              </a:ext>
            </a:extLst>
          </p:cNvPr>
          <p:cNvSpPr/>
          <p:nvPr/>
        </p:nvSpPr>
        <p:spPr>
          <a:xfrm>
            <a:off x="6832870" y="1810003"/>
            <a:ext cx="1912296" cy="187455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600" b="1" dirty="0"/>
          </a:p>
        </p:txBody>
      </p:sp>
      <p:sp>
        <p:nvSpPr>
          <p:cNvPr id="8" name="Rettangolo arrotondato 7">
            <a:extLst>
              <a:ext uri="{FF2B5EF4-FFF2-40B4-BE49-F238E27FC236}">
                <a16:creationId xmlns:a16="http://schemas.microsoft.com/office/drawing/2014/main" id="{935B8C43-A1CD-A54D-965A-73D890E92376}"/>
              </a:ext>
            </a:extLst>
          </p:cNvPr>
          <p:cNvSpPr/>
          <p:nvPr/>
        </p:nvSpPr>
        <p:spPr>
          <a:xfrm>
            <a:off x="6832870" y="4005211"/>
            <a:ext cx="1912296" cy="187455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600" b="1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C607DFA-A198-A743-A38B-2C629365B9AF}"/>
              </a:ext>
            </a:extLst>
          </p:cNvPr>
          <p:cNvCxnSpPr/>
          <p:nvPr/>
        </p:nvCxnSpPr>
        <p:spPr>
          <a:xfrm flipV="1">
            <a:off x="3883843" y="3101419"/>
            <a:ext cx="2375555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E59A41B-62EE-FA4A-8A50-F168ECE7420D}"/>
              </a:ext>
            </a:extLst>
          </p:cNvPr>
          <p:cNvCxnSpPr>
            <a:cxnSpLocks/>
          </p:cNvCxnSpPr>
          <p:nvPr/>
        </p:nvCxnSpPr>
        <p:spPr>
          <a:xfrm>
            <a:off x="3894841" y="3878829"/>
            <a:ext cx="2364557" cy="106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ngolo ripiegato 9">
            <a:extLst>
              <a:ext uri="{FF2B5EF4-FFF2-40B4-BE49-F238E27FC236}">
                <a16:creationId xmlns:a16="http://schemas.microsoft.com/office/drawing/2014/main" id="{00EC2CA1-7CD8-674A-A1A8-57F3F30DA108}"/>
              </a:ext>
            </a:extLst>
          </p:cNvPr>
          <p:cNvSpPr/>
          <p:nvPr/>
        </p:nvSpPr>
        <p:spPr>
          <a:xfrm>
            <a:off x="9472375" y="1839693"/>
            <a:ext cx="2221375" cy="3609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Lancio il dado evento, che sulla base della probabilità assegnata all’inizio, darà un risultato di: </a:t>
            </a:r>
          </a:p>
          <a:p>
            <a:pPr algn="ctr"/>
            <a:br>
              <a:rPr lang="it-IT" dirty="0"/>
            </a:br>
            <a:r>
              <a:rPr lang="it-IT" dirty="0"/>
              <a:t>sereno </a:t>
            </a:r>
            <a:br>
              <a:rPr lang="it-IT" dirty="0"/>
            </a:br>
            <a:r>
              <a:rPr lang="it-IT" dirty="0"/>
              <a:t>/ </a:t>
            </a:r>
            <a:br>
              <a:rPr lang="it-IT" dirty="0"/>
            </a:br>
            <a:r>
              <a:rPr lang="it-IT" dirty="0"/>
              <a:t>precipitazione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59E7693-2464-BE47-B668-B40C28BB6457}"/>
              </a:ext>
            </a:extLst>
          </p:cNvPr>
          <p:cNvSpPr/>
          <p:nvPr/>
        </p:nvSpPr>
        <p:spPr>
          <a:xfrm>
            <a:off x="1389088" y="2070821"/>
            <a:ext cx="2599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Lanciamo il dado evento !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3A57C3B-FF7D-744F-B88F-F4BF2D98710C}"/>
              </a:ext>
            </a:extLst>
          </p:cNvPr>
          <p:cNvSpPr/>
          <p:nvPr/>
        </p:nvSpPr>
        <p:spPr>
          <a:xfrm>
            <a:off x="1309005" y="2804882"/>
            <a:ext cx="24334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0" b="1" dirty="0"/>
              <a:t>▶️</a:t>
            </a:r>
          </a:p>
        </p:txBody>
      </p:sp>
    </p:spTree>
    <p:extLst>
      <p:ext uri="{BB962C8B-B14F-4D97-AF65-F5344CB8AC3E}">
        <p14:creationId xmlns:p14="http://schemas.microsoft.com/office/powerpoint/2010/main" val="301740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467C4-FF65-1043-A120-18964F4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Situazione di gioco dopo l’evento n.1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37A64-6DE7-DA4E-BD16-123227DB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068262"/>
            <a:ext cx="9854254" cy="8536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644125-A564-2347-9C7B-155F88A3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74" y="3259427"/>
            <a:ext cx="9982201" cy="22492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196371E-BBD5-2B4B-AA93-925C27A0E37F}"/>
              </a:ext>
            </a:extLst>
          </p:cNvPr>
          <p:cNvSpPr/>
          <p:nvPr/>
        </p:nvSpPr>
        <p:spPr>
          <a:xfrm>
            <a:off x="838200" y="3217998"/>
            <a:ext cx="237192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Performance di gioco</a:t>
            </a:r>
          </a:p>
        </p:txBody>
      </p:sp>
    </p:spTree>
    <p:extLst>
      <p:ext uri="{BB962C8B-B14F-4D97-AF65-F5344CB8AC3E}">
        <p14:creationId xmlns:p14="http://schemas.microsoft.com/office/powerpoint/2010/main" val="400697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9647-9344-F947-88C2-C4EEC927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Ripeto per altri 9 eventi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45C2B-E90C-184F-9771-FB6ED2F8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Riproduco la sequenza gioco appena terminata per un totale di 10 eventi. </a:t>
            </a:r>
          </a:p>
          <a:p>
            <a:endParaRPr lang="it-IT" dirty="0"/>
          </a:p>
          <a:p>
            <a:r>
              <a:rPr lang="it-IT" dirty="0"/>
              <a:t>Al termine avrò la Situazione gioco finale </a:t>
            </a:r>
          </a:p>
          <a:p>
            <a:endParaRPr lang="it-IT" dirty="0"/>
          </a:p>
          <a:p>
            <a:r>
              <a:rPr lang="it-IT" dirty="0"/>
              <a:t>Chi ha la miglior performance, cioè vicina al valore 1, avrà vinto. </a:t>
            </a:r>
          </a:p>
        </p:txBody>
      </p:sp>
    </p:spTree>
    <p:extLst>
      <p:ext uri="{BB962C8B-B14F-4D97-AF65-F5344CB8AC3E}">
        <p14:creationId xmlns:p14="http://schemas.microsoft.com/office/powerpoint/2010/main" val="143980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355E9-BBB6-9748-8508-E3353D6F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Situazione finale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D3DEF0-A21F-F547-87BA-6B8E8BFE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57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8EF05EE-B451-3549-9976-C40A617E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548188"/>
            <a:ext cx="10629900" cy="2794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41AEA9E-4F84-FE42-A465-168DD093A850}"/>
              </a:ext>
            </a:extLst>
          </p:cNvPr>
          <p:cNvSpPr/>
          <p:nvPr/>
        </p:nvSpPr>
        <p:spPr>
          <a:xfrm>
            <a:off x="385714" y="4548188"/>
            <a:ext cx="2371928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Performance di gioco</a:t>
            </a:r>
          </a:p>
        </p:txBody>
      </p:sp>
    </p:spTree>
    <p:extLst>
      <p:ext uri="{BB962C8B-B14F-4D97-AF65-F5344CB8AC3E}">
        <p14:creationId xmlns:p14="http://schemas.microsoft.com/office/powerpoint/2010/main" val="8440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F80FF-4100-C24F-985F-F6E591E6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benvenuto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2D281-216D-5347-BA7F-BA30FD6E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breve Spiega su me funziona il gioco</a:t>
            </a:r>
          </a:p>
        </p:txBody>
      </p:sp>
    </p:spTree>
    <p:extLst>
      <p:ext uri="{BB962C8B-B14F-4D97-AF65-F5344CB8AC3E}">
        <p14:creationId xmlns:p14="http://schemas.microsoft.com/office/powerpoint/2010/main" val="14061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55C8C-A229-9C43-A825-512F2C8F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master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A4A845-B338-CD45-AE0D-2CF6E805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31469" cy="4351338"/>
          </a:xfrm>
        </p:spPr>
        <p:txBody>
          <a:bodyPr>
            <a:normAutofit/>
          </a:bodyPr>
          <a:lstStyle/>
          <a:p>
            <a:r>
              <a:rPr lang="it-IT" sz="2400" dirty="0"/>
              <a:t>Si fa una prima scelta per il master se il gioco si gioca in modalità </a:t>
            </a:r>
            <a:r>
              <a:rPr lang="it-IT" sz="2400" b="1" i="1" dirty="0" err="1"/>
              <a:t>unsupervised</a:t>
            </a:r>
            <a:r>
              <a:rPr lang="it-IT" sz="2400" dirty="0"/>
              <a:t> - &gt; IL DADO probabilità  è libero, può capitare una delle 5 opzioni valide </a:t>
            </a:r>
          </a:p>
          <a:p>
            <a:r>
              <a:rPr lang="it-IT" sz="2400" dirty="0"/>
              <a:t>Oppure </a:t>
            </a:r>
            <a:r>
              <a:rPr lang="it-IT" sz="2400" dirty="0" err="1"/>
              <a:t>Supervised</a:t>
            </a:r>
            <a:r>
              <a:rPr lang="it-IT" sz="2400" dirty="0"/>
              <a:t>, con scenari gioco in cui ogni tiro ha una percentuale predefinito</a:t>
            </a:r>
          </a:p>
          <a:p>
            <a:r>
              <a:rPr lang="it-IT" sz="2400" dirty="0"/>
              <a:t>Se si sceglie </a:t>
            </a:r>
            <a:r>
              <a:rPr lang="it-IT" sz="2400" dirty="0" err="1"/>
              <a:t>supervised</a:t>
            </a:r>
            <a:r>
              <a:rPr lang="it-IT" sz="2400" dirty="0"/>
              <a:t> </a:t>
            </a:r>
          </a:p>
          <a:p>
            <a:r>
              <a:rPr lang="it-IT" sz="2400" dirty="0"/>
              <a:t> </a:t>
            </a:r>
          </a:p>
          <a:p>
            <a:endParaRPr lang="it-IT" sz="24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8F73499D-FAC9-6D4D-A63E-031929887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314046"/>
              </p:ext>
            </p:extLst>
          </p:nvPr>
        </p:nvGraphicFramePr>
        <p:xfrm>
          <a:off x="5038928" y="1027906"/>
          <a:ext cx="7153072" cy="495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AC26C-D609-0C45-AF76-39031707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 quel città sei il sindaco?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94CCBBE-7FEE-B24E-9020-36BA2BD7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1579" cy="4351338"/>
          </a:xfrm>
        </p:spPr>
        <p:txBody>
          <a:bodyPr/>
          <a:lstStyle/>
          <a:p>
            <a:r>
              <a:rPr lang="it-IT" dirty="0"/>
              <a:t>Devi scegliere di che città vuoi essere il sindaco e iscriverti al gioco come squadra</a:t>
            </a:r>
          </a:p>
          <a:p>
            <a:endParaRPr lang="it-IT" dirty="0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F737258A-25DD-FC4F-AB06-69BE258CF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156550"/>
              </p:ext>
            </p:extLst>
          </p:nvPr>
        </p:nvGraphicFramePr>
        <p:xfrm>
          <a:off x="4066162" y="1027906"/>
          <a:ext cx="8359302" cy="495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4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E208B-5E51-A342-9CC7-5A0E9402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22" y="406761"/>
            <a:ext cx="10515600" cy="1325563"/>
          </a:xfrm>
        </p:spPr>
        <p:txBody>
          <a:bodyPr/>
          <a:lstStyle/>
          <a:p>
            <a:r>
              <a:rPr lang="it-IT" b="1" dirty="0"/>
              <a:t>Iscrizione giocatori 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ADA7F34E-C8AD-5341-B6C6-C7DB7BF0EC88}"/>
              </a:ext>
            </a:extLst>
          </p:cNvPr>
          <p:cNvSpPr/>
          <p:nvPr/>
        </p:nvSpPr>
        <p:spPr>
          <a:xfrm>
            <a:off x="3878095" y="2461097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8" name="Rettangolo arrotondato 7">
            <a:extLst>
              <a:ext uri="{FF2B5EF4-FFF2-40B4-BE49-F238E27FC236}">
                <a16:creationId xmlns:a16="http://schemas.microsoft.com/office/drawing/2014/main" id="{A87BCA30-3317-7D47-80A2-C6F65728AB7C}"/>
              </a:ext>
            </a:extLst>
          </p:cNvPr>
          <p:cNvSpPr/>
          <p:nvPr/>
        </p:nvSpPr>
        <p:spPr>
          <a:xfrm>
            <a:off x="6763969" y="2461097"/>
            <a:ext cx="629052" cy="477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</a:t>
            </a:r>
            <a:endParaRPr lang="it-IT" dirty="0"/>
          </a:p>
        </p:txBody>
      </p:sp>
      <p:sp>
        <p:nvSpPr>
          <p:cNvPr id="9" name="Rettangolo arrotondato 8">
            <a:extLst>
              <a:ext uri="{FF2B5EF4-FFF2-40B4-BE49-F238E27FC236}">
                <a16:creationId xmlns:a16="http://schemas.microsoft.com/office/drawing/2014/main" id="{E162CC8E-BDD4-A340-88DD-2B10E3346658}"/>
              </a:ext>
            </a:extLst>
          </p:cNvPr>
          <p:cNvSpPr/>
          <p:nvPr/>
        </p:nvSpPr>
        <p:spPr>
          <a:xfrm>
            <a:off x="7762674" y="2461097"/>
            <a:ext cx="612841" cy="477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10" name="Rettangolo arrotondato 9">
            <a:extLst>
              <a:ext uri="{FF2B5EF4-FFF2-40B4-BE49-F238E27FC236}">
                <a16:creationId xmlns:a16="http://schemas.microsoft.com/office/drawing/2014/main" id="{6C7E297A-602C-B14B-9641-67F3D2A037A0}"/>
              </a:ext>
            </a:extLst>
          </p:cNvPr>
          <p:cNvSpPr/>
          <p:nvPr/>
        </p:nvSpPr>
        <p:spPr>
          <a:xfrm>
            <a:off x="8745168" y="2461097"/>
            <a:ext cx="612841" cy="477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11" name="Rettangolo arrotondato 10">
            <a:extLst>
              <a:ext uri="{FF2B5EF4-FFF2-40B4-BE49-F238E27FC236}">
                <a16:creationId xmlns:a16="http://schemas.microsoft.com/office/drawing/2014/main" id="{49E2CA45-FAF5-D840-BEEF-AFC3B4FC652B}"/>
              </a:ext>
            </a:extLst>
          </p:cNvPr>
          <p:cNvSpPr/>
          <p:nvPr/>
        </p:nvSpPr>
        <p:spPr>
          <a:xfrm>
            <a:off x="3878095" y="3070697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12" name="Rettangolo arrotondato 11">
            <a:extLst>
              <a:ext uri="{FF2B5EF4-FFF2-40B4-BE49-F238E27FC236}">
                <a16:creationId xmlns:a16="http://schemas.microsoft.com/office/drawing/2014/main" id="{DCF9003B-4D83-1448-907D-66F048085406}"/>
              </a:ext>
            </a:extLst>
          </p:cNvPr>
          <p:cNvSpPr/>
          <p:nvPr/>
        </p:nvSpPr>
        <p:spPr>
          <a:xfrm>
            <a:off x="6763969" y="3070697"/>
            <a:ext cx="629052" cy="477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</a:t>
            </a:r>
            <a:endParaRPr lang="it-IT" dirty="0"/>
          </a:p>
        </p:txBody>
      </p:sp>
      <p:sp>
        <p:nvSpPr>
          <p:cNvPr id="13" name="Rettangolo arrotondato 12">
            <a:extLst>
              <a:ext uri="{FF2B5EF4-FFF2-40B4-BE49-F238E27FC236}">
                <a16:creationId xmlns:a16="http://schemas.microsoft.com/office/drawing/2014/main" id="{7C91FB5A-CDDD-784A-B613-EDE3F76DFAC3}"/>
              </a:ext>
            </a:extLst>
          </p:cNvPr>
          <p:cNvSpPr/>
          <p:nvPr/>
        </p:nvSpPr>
        <p:spPr>
          <a:xfrm>
            <a:off x="7762674" y="3070697"/>
            <a:ext cx="612841" cy="477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14" name="Rettangolo arrotondato 13">
            <a:extLst>
              <a:ext uri="{FF2B5EF4-FFF2-40B4-BE49-F238E27FC236}">
                <a16:creationId xmlns:a16="http://schemas.microsoft.com/office/drawing/2014/main" id="{D28DB1DA-F098-EC44-B813-557248270BFA}"/>
              </a:ext>
            </a:extLst>
          </p:cNvPr>
          <p:cNvSpPr/>
          <p:nvPr/>
        </p:nvSpPr>
        <p:spPr>
          <a:xfrm>
            <a:off x="8745168" y="3070697"/>
            <a:ext cx="612841" cy="477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15" name="Rettangolo arrotondato 14">
            <a:extLst>
              <a:ext uri="{FF2B5EF4-FFF2-40B4-BE49-F238E27FC236}">
                <a16:creationId xmlns:a16="http://schemas.microsoft.com/office/drawing/2014/main" id="{8F3A43C5-A59E-D049-9A35-A948A034C71D}"/>
              </a:ext>
            </a:extLst>
          </p:cNvPr>
          <p:cNvSpPr/>
          <p:nvPr/>
        </p:nvSpPr>
        <p:spPr>
          <a:xfrm>
            <a:off x="3878095" y="3647870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16" name="Rettangolo arrotondato 15">
            <a:extLst>
              <a:ext uri="{FF2B5EF4-FFF2-40B4-BE49-F238E27FC236}">
                <a16:creationId xmlns:a16="http://schemas.microsoft.com/office/drawing/2014/main" id="{5C908F4A-BDA1-AC4F-A3EB-E50D7AA7B404}"/>
              </a:ext>
            </a:extLst>
          </p:cNvPr>
          <p:cNvSpPr/>
          <p:nvPr/>
        </p:nvSpPr>
        <p:spPr>
          <a:xfrm>
            <a:off x="6763969" y="3647870"/>
            <a:ext cx="629052" cy="477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</a:t>
            </a:r>
            <a:endParaRPr lang="it-IT" dirty="0"/>
          </a:p>
        </p:txBody>
      </p:sp>
      <p:sp>
        <p:nvSpPr>
          <p:cNvPr id="17" name="Rettangolo arrotondato 16">
            <a:extLst>
              <a:ext uri="{FF2B5EF4-FFF2-40B4-BE49-F238E27FC236}">
                <a16:creationId xmlns:a16="http://schemas.microsoft.com/office/drawing/2014/main" id="{A40BC419-8E1B-9F44-819E-808AFD4B8A6F}"/>
              </a:ext>
            </a:extLst>
          </p:cNvPr>
          <p:cNvSpPr/>
          <p:nvPr/>
        </p:nvSpPr>
        <p:spPr>
          <a:xfrm>
            <a:off x="7762674" y="3647870"/>
            <a:ext cx="612841" cy="477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18" name="Rettangolo arrotondato 17">
            <a:extLst>
              <a:ext uri="{FF2B5EF4-FFF2-40B4-BE49-F238E27FC236}">
                <a16:creationId xmlns:a16="http://schemas.microsoft.com/office/drawing/2014/main" id="{7A7C5ECE-470F-0A40-8C12-AAC5EB7141FB}"/>
              </a:ext>
            </a:extLst>
          </p:cNvPr>
          <p:cNvSpPr/>
          <p:nvPr/>
        </p:nvSpPr>
        <p:spPr>
          <a:xfrm>
            <a:off x="8745168" y="3647870"/>
            <a:ext cx="612841" cy="477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23" name="Rettangolo arrotondato 22">
            <a:extLst>
              <a:ext uri="{FF2B5EF4-FFF2-40B4-BE49-F238E27FC236}">
                <a16:creationId xmlns:a16="http://schemas.microsoft.com/office/drawing/2014/main" id="{5BDFEBDF-44F8-4441-8D00-0BCBDF6EEFC4}"/>
              </a:ext>
            </a:extLst>
          </p:cNvPr>
          <p:cNvSpPr/>
          <p:nvPr/>
        </p:nvSpPr>
        <p:spPr>
          <a:xfrm>
            <a:off x="3878095" y="4231526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24" name="Rettangolo arrotondato 23">
            <a:extLst>
              <a:ext uri="{FF2B5EF4-FFF2-40B4-BE49-F238E27FC236}">
                <a16:creationId xmlns:a16="http://schemas.microsoft.com/office/drawing/2014/main" id="{A3F66B24-641B-1142-AAE6-0EF271963C97}"/>
              </a:ext>
            </a:extLst>
          </p:cNvPr>
          <p:cNvSpPr/>
          <p:nvPr/>
        </p:nvSpPr>
        <p:spPr>
          <a:xfrm>
            <a:off x="6763969" y="4231526"/>
            <a:ext cx="629052" cy="477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</a:t>
            </a:r>
            <a:endParaRPr lang="it-IT" dirty="0"/>
          </a:p>
        </p:txBody>
      </p:sp>
      <p:sp>
        <p:nvSpPr>
          <p:cNvPr id="25" name="Rettangolo arrotondato 24">
            <a:extLst>
              <a:ext uri="{FF2B5EF4-FFF2-40B4-BE49-F238E27FC236}">
                <a16:creationId xmlns:a16="http://schemas.microsoft.com/office/drawing/2014/main" id="{478D887E-374A-C84B-9677-B8887340E78B}"/>
              </a:ext>
            </a:extLst>
          </p:cNvPr>
          <p:cNvSpPr/>
          <p:nvPr/>
        </p:nvSpPr>
        <p:spPr>
          <a:xfrm>
            <a:off x="7762674" y="4231526"/>
            <a:ext cx="612841" cy="477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26" name="Rettangolo arrotondato 25">
            <a:extLst>
              <a:ext uri="{FF2B5EF4-FFF2-40B4-BE49-F238E27FC236}">
                <a16:creationId xmlns:a16="http://schemas.microsoft.com/office/drawing/2014/main" id="{B10A2F49-D2D9-F540-8EDF-20B4B6CE2E3B}"/>
              </a:ext>
            </a:extLst>
          </p:cNvPr>
          <p:cNvSpPr/>
          <p:nvPr/>
        </p:nvSpPr>
        <p:spPr>
          <a:xfrm>
            <a:off x="8745168" y="4231526"/>
            <a:ext cx="612841" cy="477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27" name="Rettangolo arrotondato 26">
            <a:extLst>
              <a:ext uri="{FF2B5EF4-FFF2-40B4-BE49-F238E27FC236}">
                <a16:creationId xmlns:a16="http://schemas.microsoft.com/office/drawing/2014/main" id="{CD2C85F7-AB80-8F4D-95F0-7CBC08C2BBED}"/>
              </a:ext>
            </a:extLst>
          </p:cNvPr>
          <p:cNvSpPr/>
          <p:nvPr/>
        </p:nvSpPr>
        <p:spPr>
          <a:xfrm>
            <a:off x="3878095" y="4889769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28" name="Rettangolo arrotondato 27">
            <a:extLst>
              <a:ext uri="{FF2B5EF4-FFF2-40B4-BE49-F238E27FC236}">
                <a16:creationId xmlns:a16="http://schemas.microsoft.com/office/drawing/2014/main" id="{F362F22A-6010-F54B-84BE-04B01F972AD9}"/>
              </a:ext>
            </a:extLst>
          </p:cNvPr>
          <p:cNvSpPr/>
          <p:nvPr/>
        </p:nvSpPr>
        <p:spPr>
          <a:xfrm>
            <a:off x="6763969" y="4889769"/>
            <a:ext cx="629052" cy="477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</a:t>
            </a:r>
            <a:endParaRPr lang="it-IT" dirty="0"/>
          </a:p>
        </p:txBody>
      </p:sp>
      <p:sp>
        <p:nvSpPr>
          <p:cNvPr id="29" name="Rettangolo arrotondato 28">
            <a:extLst>
              <a:ext uri="{FF2B5EF4-FFF2-40B4-BE49-F238E27FC236}">
                <a16:creationId xmlns:a16="http://schemas.microsoft.com/office/drawing/2014/main" id="{80141F83-7ED6-0F43-911E-04A6A88DE468}"/>
              </a:ext>
            </a:extLst>
          </p:cNvPr>
          <p:cNvSpPr/>
          <p:nvPr/>
        </p:nvSpPr>
        <p:spPr>
          <a:xfrm>
            <a:off x="7762674" y="4889769"/>
            <a:ext cx="612841" cy="477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30" name="Rettangolo arrotondato 29">
            <a:extLst>
              <a:ext uri="{FF2B5EF4-FFF2-40B4-BE49-F238E27FC236}">
                <a16:creationId xmlns:a16="http://schemas.microsoft.com/office/drawing/2014/main" id="{B4866516-052E-8B40-9E08-718DB2C66C25}"/>
              </a:ext>
            </a:extLst>
          </p:cNvPr>
          <p:cNvSpPr/>
          <p:nvPr/>
        </p:nvSpPr>
        <p:spPr>
          <a:xfrm>
            <a:off x="8745168" y="4889769"/>
            <a:ext cx="612841" cy="477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31" name="Rettangolo arrotondato 30">
            <a:extLst>
              <a:ext uri="{FF2B5EF4-FFF2-40B4-BE49-F238E27FC236}">
                <a16:creationId xmlns:a16="http://schemas.microsoft.com/office/drawing/2014/main" id="{27935502-5971-544B-AB66-16A5D04BF55B}"/>
              </a:ext>
            </a:extLst>
          </p:cNvPr>
          <p:cNvSpPr/>
          <p:nvPr/>
        </p:nvSpPr>
        <p:spPr>
          <a:xfrm>
            <a:off x="3878095" y="5548012"/>
            <a:ext cx="2597285" cy="477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Nome gruppo</a:t>
            </a:r>
          </a:p>
        </p:txBody>
      </p:sp>
      <p:sp>
        <p:nvSpPr>
          <p:cNvPr id="32" name="Rettangolo arrotondato 31">
            <a:extLst>
              <a:ext uri="{FF2B5EF4-FFF2-40B4-BE49-F238E27FC236}">
                <a16:creationId xmlns:a16="http://schemas.microsoft.com/office/drawing/2014/main" id="{F474118D-1F59-F748-989F-D0AEC695CE43}"/>
              </a:ext>
            </a:extLst>
          </p:cNvPr>
          <p:cNvSpPr/>
          <p:nvPr/>
        </p:nvSpPr>
        <p:spPr>
          <a:xfrm>
            <a:off x="6763969" y="5548012"/>
            <a:ext cx="629052" cy="4776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</a:t>
            </a:r>
            <a:endParaRPr lang="it-IT" dirty="0"/>
          </a:p>
        </p:txBody>
      </p:sp>
      <p:sp>
        <p:nvSpPr>
          <p:cNvPr id="33" name="Rettangolo arrotondato 32">
            <a:extLst>
              <a:ext uri="{FF2B5EF4-FFF2-40B4-BE49-F238E27FC236}">
                <a16:creationId xmlns:a16="http://schemas.microsoft.com/office/drawing/2014/main" id="{59C6FD86-DCE7-A549-BD81-66BDEB9583C8}"/>
              </a:ext>
            </a:extLst>
          </p:cNvPr>
          <p:cNvSpPr/>
          <p:nvPr/>
        </p:nvSpPr>
        <p:spPr>
          <a:xfrm>
            <a:off x="7762674" y="5548012"/>
            <a:ext cx="612841" cy="477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34" name="Rettangolo arrotondato 33">
            <a:extLst>
              <a:ext uri="{FF2B5EF4-FFF2-40B4-BE49-F238E27FC236}">
                <a16:creationId xmlns:a16="http://schemas.microsoft.com/office/drawing/2014/main" id="{82BB0214-14F9-3742-828D-EB0A6D7AEE01}"/>
              </a:ext>
            </a:extLst>
          </p:cNvPr>
          <p:cNvSpPr/>
          <p:nvPr/>
        </p:nvSpPr>
        <p:spPr>
          <a:xfrm>
            <a:off x="8745168" y="5548012"/>
            <a:ext cx="612841" cy="477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883E79A-6360-9D42-A7BD-7D2D036D7B63}"/>
              </a:ext>
            </a:extLst>
          </p:cNvPr>
          <p:cNvSpPr/>
          <p:nvPr/>
        </p:nvSpPr>
        <p:spPr>
          <a:xfrm>
            <a:off x="6717953" y="1468949"/>
            <a:ext cx="3186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Scegli se vuoi essere il sindaco di una città piccola media o grande selezionando l’opzione</a:t>
            </a:r>
          </a:p>
          <a:p>
            <a:endParaRPr lang="it-IT" dirty="0"/>
          </a:p>
        </p:txBody>
      </p:sp>
      <p:sp>
        <p:nvSpPr>
          <p:cNvPr id="37" name="Angolo ripiegato 36">
            <a:extLst>
              <a:ext uri="{FF2B5EF4-FFF2-40B4-BE49-F238E27FC236}">
                <a16:creationId xmlns:a16="http://schemas.microsoft.com/office/drawing/2014/main" id="{819C3CCC-D478-0349-A588-C07C41453184}"/>
              </a:ext>
            </a:extLst>
          </p:cNvPr>
          <p:cNvSpPr/>
          <p:nvPr/>
        </p:nvSpPr>
        <p:spPr>
          <a:xfrm>
            <a:off x="768485" y="1807420"/>
            <a:ext cx="2562905" cy="446692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Per giocare servono tre gruppi e almeno un gruppo per tipo. I successivi dovrebbero essere equamente distribuiti tra i diversi tipi, se c’è un numero di gruppo multiple di tre. </a:t>
            </a:r>
          </a:p>
          <a:p>
            <a:pPr algn="ctr"/>
            <a:r>
              <a:rPr lang="it-IT" dirty="0"/>
              <a:t>Quando tutti i gruppi si sono iscritti si clicca su PLAY </a:t>
            </a:r>
          </a:p>
        </p:txBody>
      </p:sp>
      <p:sp>
        <p:nvSpPr>
          <p:cNvPr id="38" name="Rettangolo arrotondato 37">
            <a:extLst>
              <a:ext uri="{FF2B5EF4-FFF2-40B4-BE49-F238E27FC236}">
                <a16:creationId xmlns:a16="http://schemas.microsoft.com/office/drawing/2014/main" id="{9D292D29-8956-594F-A82B-D3B87A9B1A55}"/>
              </a:ext>
            </a:extLst>
          </p:cNvPr>
          <p:cNvSpPr/>
          <p:nvPr/>
        </p:nvSpPr>
        <p:spPr>
          <a:xfrm>
            <a:off x="10505873" y="5698127"/>
            <a:ext cx="1394298" cy="8226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49126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4E182CC-06F2-024F-9336-4D588B79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di GIOCO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DA8D55-A6EC-C742-A825-5EC7FAA6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Ogni evento segue quest’ordine di gioco</a:t>
            </a:r>
          </a:p>
        </p:txBody>
      </p:sp>
      <p:sp>
        <p:nvSpPr>
          <p:cNvPr id="6" name="Rettangolo arrotondato 5">
            <a:extLst>
              <a:ext uri="{FF2B5EF4-FFF2-40B4-BE49-F238E27FC236}">
                <a16:creationId xmlns:a16="http://schemas.microsoft.com/office/drawing/2014/main" id="{F616BC3A-6634-7645-A0FB-DAAD020A80C2}"/>
              </a:ext>
            </a:extLst>
          </p:cNvPr>
          <p:cNvSpPr/>
          <p:nvPr/>
        </p:nvSpPr>
        <p:spPr>
          <a:xfrm>
            <a:off x="1050789" y="994151"/>
            <a:ext cx="3945418" cy="23277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8297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DB191-2BA3-3948-84CA-D6263E34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10515600" cy="1325563"/>
          </a:xfrm>
        </p:spPr>
        <p:txBody>
          <a:bodyPr/>
          <a:lstStyle/>
          <a:p>
            <a:r>
              <a:rPr lang="it-IT" b="1" dirty="0"/>
              <a:t>Evento n. 1 – Lo scenario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099497-C5E1-D54B-9A1E-FFDC38B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9077"/>
            <a:ext cx="8143003" cy="1994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</a:t>
            </a:r>
            <a:r>
              <a:rPr lang="it-IT" sz="2400" dirty="0" err="1"/>
              <a:t>LaMMA</a:t>
            </a:r>
            <a:r>
              <a:rPr lang="it-IT" sz="2400" dirty="0"/>
              <a:t> ha emesso una previsione di neve per la tua città. </a:t>
            </a:r>
          </a:p>
          <a:p>
            <a:pPr marL="0" indent="0">
              <a:buNone/>
            </a:pPr>
            <a:r>
              <a:rPr lang="it-IT" sz="2400" dirty="0"/>
              <a:t>Per aiutarti a decidere se devi attivarti con delle misure precauzionali ti fornisce la previsione in formato probabilistico.</a:t>
            </a:r>
          </a:p>
          <a:p>
            <a:pPr marL="0" indent="0">
              <a:buNone/>
            </a:pPr>
            <a:r>
              <a:rPr lang="it-IT" sz="2400" dirty="0"/>
              <a:t>Sulla base di questo dato tu devi decidere se vuoi assicurarti (misura precauzionale) oppure no. 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4B13CBC0-7E7B-3A43-9648-4C7FFACD93C4}"/>
              </a:ext>
            </a:extLst>
          </p:cNvPr>
          <p:cNvSpPr/>
          <p:nvPr/>
        </p:nvSpPr>
        <p:spPr>
          <a:xfrm>
            <a:off x="838201" y="3738183"/>
            <a:ext cx="2393004" cy="209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LANCIO IL DADO PROBABILITA’</a:t>
            </a:r>
          </a:p>
        </p:txBody>
      </p:sp>
      <p:sp>
        <p:nvSpPr>
          <p:cNvPr id="8" name="Rettangolo arrotondato 7">
            <a:extLst>
              <a:ext uri="{FF2B5EF4-FFF2-40B4-BE49-F238E27FC236}">
                <a16:creationId xmlns:a16="http://schemas.microsoft.com/office/drawing/2014/main" id="{08CD9EB9-8DA4-7F4E-9248-EC0F946F7AEB}"/>
              </a:ext>
            </a:extLst>
          </p:cNvPr>
          <p:cNvSpPr/>
          <p:nvPr/>
        </p:nvSpPr>
        <p:spPr>
          <a:xfrm>
            <a:off x="5321871" y="3813597"/>
            <a:ext cx="2393004" cy="20937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600" b="1" dirty="0"/>
              <a:t>X%</a:t>
            </a:r>
          </a:p>
        </p:txBody>
      </p:sp>
      <p:sp>
        <p:nvSpPr>
          <p:cNvPr id="9" name="Angolo ripiegato 8">
            <a:extLst>
              <a:ext uri="{FF2B5EF4-FFF2-40B4-BE49-F238E27FC236}">
                <a16:creationId xmlns:a16="http://schemas.microsoft.com/office/drawing/2014/main" id="{0DAD0A1A-CBB8-5841-9A78-CBA2E927AD1C}"/>
              </a:ext>
            </a:extLst>
          </p:cNvPr>
          <p:cNvSpPr/>
          <p:nvPr/>
        </p:nvSpPr>
        <p:spPr>
          <a:xfrm>
            <a:off x="9303597" y="1863987"/>
            <a:ext cx="2562905" cy="309451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Nella modalità </a:t>
            </a:r>
            <a:r>
              <a:rPr lang="it-IT" dirty="0" err="1"/>
              <a:t>supervised</a:t>
            </a:r>
            <a:r>
              <a:rPr lang="it-IT" dirty="0"/>
              <a:t>, le probabilità di ogni evento sono predeterminate e seguono un preciso ordine.- vedi slide a seguito.</a:t>
            </a:r>
          </a:p>
        </p:txBody>
      </p:sp>
      <p:sp>
        <p:nvSpPr>
          <p:cNvPr id="10" name="Rettangolo arrotondato 9">
            <a:extLst>
              <a:ext uri="{FF2B5EF4-FFF2-40B4-BE49-F238E27FC236}">
                <a16:creationId xmlns:a16="http://schemas.microsoft.com/office/drawing/2014/main" id="{0B66D7CD-8D9E-AF48-AD47-4999E88D88E2}"/>
              </a:ext>
            </a:extLst>
          </p:cNvPr>
          <p:cNvSpPr/>
          <p:nvPr/>
        </p:nvSpPr>
        <p:spPr>
          <a:xfrm>
            <a:off x="515808" y="1347744"/>
            <a:ext cx="8354815" cy="49317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600" b="1" dirty="0"/>
          </a:p>
        </p:txBody>
      </p:sp>
    </p:spTree>
    <p:extLst>
      <p:ext uri="{BB962C8B-B14F-4D97-AF65-F5344CB8AC3E}">
        <p14:creationId xmlns:p14="http://schemas.microsoft.com/office/powerpoint/2010/main" val="21512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A3FB-4B1E-2B4E-92B2-14AB6299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probabilità e i tiri evento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380D52-A93A-0C4E-A95A-71D497B05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37689" cy="4351338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Unsupervised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Le probabilità sono random tra le 5 opzioni: </a:t>
            </a:r>
          </a:p>
          <a:p>
            <a:r>
              <a:rPr lang="it-IT" dirty="0"/>
              <a:t>17</a:t>
            </a:r>
          </a:p>
          <a:p>
            <a:r>
              <a:rPr lang="it-IT" dirty="0"/>
              <a:t>34</a:t>
            </a:r>
          </a:p>
          <a:p>
            <a:r>
              <a:rPr lang="it-IT" dirty="0"/>
              <a:t>50</a:t>
            </a:r>
          </a:p>
          <a:p>
            <a:r>
              <a:rPr lang="it-IT" dirty="0"/>
              <a:t>67</a:t>
            </a:r>
          </a:p>
          <a:p>
            <a:r>
              <a:rPr lang="it-IT" dirty="0"/>
              <a:t>84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E35C11F-8DC2-FB40-AC60-292354B4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6932" y="1825625"/>
            <a:ext cx="275779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rgbClr val="7030A0"/>
                </a:solidFill>
              </a:rPr>
              <a:t>Supervised</a:t>
            </a:r>
            <a:endParaRPr lang="it-IT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7030A0"/>
                </a:solidFill>
              </a:rPr>
              <a:t>Scenario 1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17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50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84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34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67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17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84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34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67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50</a:t>
            </a: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FE0CA5C7-5DE6-D748-9639-E1A0A8056935}"/>
              </a:ext>
            </a:extLst>
          </p:cNvPr>
          <p:cNvSpPr txBox="1">
            <a:spLocks/>
          </p:cNvSpPr>
          <p:nvPr/>
        </p:nvSpPr>
        <p:spPr>
          <a:xfrm>
            <a:off x="7523792" y="1825625"/>
            <a:ext cx="2757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err="1">
                <a:solidFill>
                  <a:srgbClr val="0070C0"/>
                </a:solidFill>
              </a:rPr>
              <a:t>Supervised</a:t>
            </a:r>
            <a:endParaRPr lang="it-IT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70C0"/>
                </a:solidFill>
              </a:rPr>
              <a:t>Scenario 2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84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50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17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34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67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84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17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34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67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609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C7B74-F900-A540-BE2F-8142F650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62" y="316487"/>
            <a:ext cx="10515600" cy="1325563"/>
          </a:xfrm>
        </p:spPr>
        <p:txBody>
          <a:bodyPr/>
          <a:lstStyle/>
          <a:p>
            <a:r>
              <a:rPr lang="it-IT" b="1" dirty="0"/>
              <a:t>EVENTO 1: Il sindaco si assicura?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C2AE4-F358-4F4C-A97B-40972B83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8" y="2275597"/>
            <a:ext cx="4027251" cy="1335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La probabilità che domani si verifichi una forte nevicata è del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0FAE0CC-2548-FD49-B9C5-F802E693398E}"/>
              </a:ext>
            </a:extLst>
          </p:cNvPr>
          <p:cNvSpPr/>
          <p:nvPr/>
        </p:nvSpPr>
        <p:spPr>
          <a:xfrm>
            <a:off x="8406319" y="1875407"/>
            <a:ext cx="2179982" cy="2191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600" b="1" dirty="0"/>
              <a:t>17%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0430EAD-6813-8348-9483-111CCC5B1113}"/>
              </a:ext>
            </a:extLst>
          </p:cNvPr>
          <p:cNvSpPr txBox="1">
            <a:spLocks/>
          </p:cNvSpPr>
          <p:nvPr/>
        </p:nvSpPr>
        <p:spPr>
          <a:xfrm>
            <a:off x="3285518" y="4245008"/>
            <a:ext cx="5523688" cy="133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Sindaco 1, </a:t>
            </a:r>
            <a:br>
              <a:rPr lang="it-IT" dirty="0"/>
            </a:br>
            <a:r>
              <a:rPr lang="it-IT" dirty="0"/>
              <a:t>ti assicuri?</a:t>
            </a:r>
          </a:p>
        </p:txBody>
      </p:sp>
      <p:sp>
        <p:nvSpPr>
          <p:cNvPr id="6" name="Rettangolo arrotondato 5">
            <a:extLst>
              <a:ext uri="{FF2B5EF4-FFF2-40B4-BE49-F238E27FC236}">
                <a16:creationId xmlns:a16="http://schemas.microsoft.com/office/drawing/2014/main" id="{2FB31B8B-18B3-DF42-9ABF-779E22749545}"/>
              </a:ext>
            </a:extLst>
          </p:cNvPr>
          <p:cNvSpPr/>
          <p:nvPr/>
        </p:nvSpPr>
        <p:spPr>
          <a:xfrm>
            <a:off x="5671224" y="4343817"/>
            <a:ext cx="2316804" cy="684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Mi assicuro</a:t>
            </a:r>
          </a:p>
        </p:txBody>
      </p:sp>
      <p:sp>
        <p:nvSpPr>
          <p:cNvPr id="7" name="Rettangolo arrotondato 6">
            <a:extLst>
              <a:ext uri="{FF2B5EF4-FFF2-40B4-BE49-F238E27FC236}">
                <a16:creationId xmlns:a16="http://schemas.microsoft.com/office/drawing/2014/main" id="{4F84BA69-BB89-6B4B-9562-7F4FA96C1B12}"/>
              </a:ext>
            </a:extLst>
          </p:cNvPr>
          <p:cNvSpPr/>
          <p:nvPr/>
        </p:nvSpPr>
        <p:spPr>
          <a:xfrm>
            <a:off x="8406319" y="4343817"/>
            <a:ext cx="2661325" cy="68407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Non mi assicuro</a:t>
            </a:r>
          </a:p>
        </p:txBody>
      </p:sp>
      <p:sp>
        <p:nvSpPr>
          <p:cNvPr id="8" name="Angolo ripiegato 7">
            <a:extLst>
              <a:ext uri="{FF2B5EF4-FFF2-40B4-BE49-F238E27FC236}">
                <a16:creationId xmlns:a16="http://schemas.microsoft.com/office/drawing/2014/main" id="{69985936-7729-AF4E-BD29-AA19ACA036DE}"/>
              </a:ext>
            </a:extLst>
          </p:cNvPr>
          <p:cNvSpPr/>
          <p:nvPr/>
        </p:nvSpPr>
        <p:spPr>
          <a:xfrm>
            <a:off x="313071" y="1423447"/>
            <a:ext cx="2612520" cy="470397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Ogni gruppo decide se per l’evento 1 si assicura oppure no. Dopo che il primo  sindaco ha deciso se si o no, si clicca il bottone «Sindaco successivo».</a:t>
            </a:r>
          </a:p>
          <a:p>
            <a:pPr algn="ctr"/>
            <a:r>
              <a:rPr lang="it-IT" dirty="0"/>
              <a:t>Si eseguono gli stessi </a:t>
            </a:r>
            <a:r>
              <a:rPr lang="it-IT" dirty="0" err="1"/>
              <a:t>step</a:t>
            </a:r>
            <a:r>
              <a:rPr lang="it-IT" dirty="0"/>
              <a:t> per ogni sindaco, fino ad esaurire i gruppi in gioco. Alla fine si passa alla schermata riassuntiva della slide seguente.  </a:t>
            </a:r>
          </a:p>
        </p:txBody>
      </p:sp>
      <p:sp>
        <p:nvSpPr>
          <p:cNvPr id="9" name="Rettangolo arrotondato 8">
            <a:extLst>
              <a:ext uri="{FF2B5EF4-FFF2-40B4-BE49-F238E27FC236}">
                <a16:creationId xmlns:a16="http://schemas.microsoft.com/office/drawing/2014/main" id="{6635102F-3D64-4E49-B30A-32288491D84D}"/>
              </a:ext>
            </a:extLst>
          </p:cNvPr>
          <p:cNvSpPr/>
          <p:nvPr/>
        </p:nvSpPr>
        <p:spPr>
          <a:xfrm>
            <a:off x="3144297" y="1517732"/>
            <a:ext cx="8655354" cy="49317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600" b="1" dirty="0"/>
          </a:p>
        </p:txBody>
      </p:sp>
      <p:sp>
        <p:nvSpPr>
          <p:cNvPr id="10" name="Rettangolo arrotondato 9">
            <a:extLst>
              <a:ext uri="{FF2B5EF4-FFF2-40B4-BE49-F238E27FC236}">
                <a16:creationId xmlns:a16="http://schemas.microsoft.com/office/drawing/2014/main" id="{BBBFE6A4-852D-8D4A-B07E-76714C48DF47}"/>
              </a:ext>
            </a:extLst>
          </p:cNvPr>
          <p:cNvSpPr/>
          <p:nvPr/>
        </p:nvSpPr>
        <p:spPr>
          <a:xfrm>
            <a:off x="8972954" y="5703546"/>
            <a:ext cx="2094690" cy="5327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Sindaco successivo</a:t>
            </a:r>
          </a:p>
        </p:txBody>
      </p:sp>
    </p:spTree>
    <p:extLst>
      <p:ext uri="{BB962C8B-B14F-4D97-AF65-F5344CB8AC3E}">
        <p14:creationId xmlns:p14="http://schemas.microsoft.com/office/powerpoint/2010/main" val="132080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589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Gioco sindaco </vt:lpstr>
      <vt:lpstr>benvenuto</vt:lpstr>
      <vt:lpstr>Scelta master </vt:lpstr>
      <vt:lpstr>Di quel città sei il sindaco? </vt:lpstr>
      <vt:lpstr>Iscrizione giocatori </vt:lpstr>
      <vt:lpstr>Esecuzione di GIOCO </vt:lpstr>
      <vt:lpstr>Evento n. 1 – Lo scenario </vt:lpstr>
      <vt:lpstr>Le probabilità e i tiri evento</vt:lpstr>
      <vt:lpstr>EVENTO 1: Il sindaco si assicura?</vt:lpstr>
      <vt:lpstr>EVENTO 1: Chi si è assicurato?</vt:lpstr>
      <vt:lpstr>EVENTO 1: Cosa accade</vt:lpstr>
      <vt:lpstr>Situazione di gioco dopo l’evento n.1 </vt:lpstr>
      <vt:lpstr>Ripeto per altri 9 eventi</vt:lpstr>
      <vt:lpstr>Situazione finale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Sequenza gioco sindaco </dc:title>
  <dc:creator>Microsoft Office User</dc:creator>
  <cp:lastModifiedBy>Microsoft Office User</cp:lastModifiedBy>
  <cp:revision>16</cp:revision>
  <dcterms:created xsi:type="dcterms:W3CDTF">2019-06-19T09:35:49Z</dcterms:created>
  <dcterms:modified xsi:type="dcterms:W3CDTF">2019-06-20T13:53:53Z</dcterms:modified>
</cp:coreProperties>
</file>