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78FC9-18E0-9A1B-BF81-616DF4DF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80AAF9-ACA1-ED56-B7B8-30AFE575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9E715-1C91-ECB1-F96F-FF4B2053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33291-CDEC-50E5-75FD-AA9230F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8663F-E4A4-5B75-6631-14CB646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03F7F-5B03-2288-797E-0771FCE7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7626D9-243C-3972-51A0-F03600624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C28DA-57FD-7579-D136-4DD89306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0BD8D-89D6-7782-74CA-3DF13C36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9A648-9165-F7BB-0BC5-98BF8F9E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18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FAE225-D6F4-6D23-CFF7-8CAA67CB5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AAC80A-6DB1-16A6-116B-F0E430D6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DDCC2-05CF-FBF9-E364-26825983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9F5FE-408A-1CD3-2214-875282CC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8A29B-D8F7-E24F-21A5-C2682440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02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301CE-DC63-2431-B4F1-70B55E62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092D0-B9A9-FA1F-90A8-0289C699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784D8-0D6F-48AD-8CED-A32CEFEA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EE2FF-0141-6518-EE75-8DB9955F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0CDDF-3626-329B-2CAF-3F161900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5691-C986-58CF-459B-CB99853E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4B5ABF-F103-C4CF-3108-09260260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64DBFB-9293-F219-679E-A453870A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8FCE8-6BEC-4D58-0430-7D534C75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D37EF-942B-2079-7286-70BB8B02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4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6A843-E8D5-3280-16EC-4B39D6EE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297CC-0038-0656-DB99-0DD391C3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4F991-9D4B-BF8E-3F25-1F7B5419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367AFD-0D1C-A43B-C72B-D344400A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505EE-76EC-0B77-4FE6-5C5A1411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9336CF-6ED3-039F-2888-C90E73CA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8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97F91-25E1-3576-34AB-74CBC909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3E8038-DF37-CFAD-17C5-C7A14F4B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CB57F-7CF7-8187-99D9-DD6E188A8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FD80B6-E17C-F8ED-BC9B-C77F1E755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863C3D-E9B1-8A68-2AF6-6978DBCC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3DCEC-E04D-B731-7D7A-2DC2E128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CBD93D-4276-F17A-7B4D-BF998074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6D9055-2A76-AACE-10C1-6476D919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6E35C-F1E7-96B7-C37F-66F29C8F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0B42DB-A450-6D47-27B8-636CBE63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FCDEE7-A53C-9BA4-810C-9CE5759B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12CE8F-781C-D461-9D8D-6F28BD19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016B42-8D2E-6EDA-023E-BEBA7C0F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A589C1-569D-5F57-7DF7-35A99E56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193389-65DD-7E0C-453D-6B0759D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27719-8B49-59A2-D033-737F5B5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E10AC-2938-9C49-8CA6-19567315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3DF724-1B3D-A5FC-F847-17FCED95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8ECAB-DA88-31FD-3440-80EF4F5D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1B3846-DBD0-66C1-9D3E-64534701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D296C-7715-B1C5-E183-8483D5CF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5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247DD-5A15-27C7-1EBC-37E2D2FC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BE2E16-551A-348A-CE6A-CA98D6E1A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E75E8D-8764-8AAB-F1CF-6999278D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95131-9BB9-870A-BA03-C08002D8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176824-70B2-6714-083E-07904606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99751B-0422-34F9-65C4-C6900FF5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7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F8F2E0-124B-E521-E657-15AFF9BA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0C3ABA-F6F1-F809-3B16-82030A9B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824D6-3876-CDDB-5575-E45E70335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B065-197E-4D02-8CB5-B9FA3D0D061D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FF857-02DA-B7D0-7842-E4C7E40EF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8670E-8A50-8511-89C9-A74481A83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3D0E-A1E9-4286-A82B-B5712B2FC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88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>
            <a:extLst>
              <a:ext uri="{FF2B5EF4-FFF2-40B4-BE49-F238E27FC236}">
                <a16:creationId xmlns:a16="http://schemas.microsoft.com/office/drawing/2014/main" id="{12FF6F27-822D-CCCF-CCDB-701FC00AC9EC}"/>
              </a:ext>
            </a:extLst>
          </p:cNvPr>
          <p:cNvGrpSpPr/>
          <p:nvPr/>
        </p:nvGrpSpPr>
        <p:grpSpPr>
          <a:xfrm>
            <a:off x="685800" y="1119187"/>
            <a:ext cx="10820400" cy="4619625"/>
            <a:chOff x="685800" y="1119187"/>
            <a:chExt cx="10820400" cy="4619625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436DB00-E018-377F-50B2-44FAD1364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119187"/>
              <a:ext cx="10820400" cy="4619625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54B46C9-A660-32AA-6C2F-64D6A36A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4792" y="1629183"/>
              <a:ext cx="1162050" cy="238125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63CB1ED-42E6-1BEF-D95A-89C9DF433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6367" y="1610132"/>
              <a:ext cx="952500" cy="276225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81C0D2B-C298-8F23-CBE7-32310A136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9542" y="4227467"/>
              <a:ext cx="1590675" cy="2667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EDD93A6-B369-0249-FE1B-AE303DD6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9218" y="4217942"/>
              <a:ext cx="1914525" cy="276225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C21DBAD-EFFC-A563-AE03-318B4F04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5669" y="2046514"/>
              <a:ext cx="409575" cy="15240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46C62A1-A743-939E-FD4E-8701F490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3077" y="2032362"/>
              <a:ext cx="619125" cy="190500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6A950500-D313-7679-89CF-ABEC63718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01856" y="2248986"/>
              <a:ext cx="619125" cy="190500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F0AF232A-E794-1AC8-6399-202B787E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717" y="2456904"/>
              <a:ext cx="619125" cy="190500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2C62ADC1-AB83-80FD-2FE0-0E257AF8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5669" y="2234019"/>
              <a:ext cx="495300" cy="180975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5467724E-3F20-2C4F-DA73-AC00BCD3F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5193" y="2444797"/>
              <a:ext cx="1057275" cy="190500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6D1E10D0-950B-15F1-C336-1011EA6A9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84854" y="1994532"/>
              <a:ext cx="1076325" cy="228600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51DCC0C9-8468-DA9D-E089-E1437944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93017" y="2025829"/>
              <a:ext cx="619125" cy="190500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E0D623FF-F35B-892E-058E-C5802E13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84854" y="2243543"/>
              <a:ext cx="561975" cy="161925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E40F49A9-AFA8-31E8-3977-F69B9607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72956" y="2241093"/>
              <a:ext cx="352425" cy="171450"/>
            </a:xfrm>
            <a:prstGeom prst="rect">
              <a:avLst/>
            </a:prstGeom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BE7A1D55-DE6E-0DCF-72D6-98E3BE1E1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89889" y="2429416"/>
              <a:ext cx="523875" cy="180975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1931F3B4-29DF-EE4C-720E-140496C8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38120" y="2435947"/>
              <a:ext cx="523875" cy="171450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463A1E79-13C7-E9D0-E24C-D7D7CF64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02272" y="2632161"/>
              <a:ext cx="819150" cy="171450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543FB-80F1-F83D-6F7C-DBC9C7BD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38840" y="2632161"/>
              <a:ext cx="676275" cy="161925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804CA795-74A8-BED3-5D71-79FABDD63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02491" y="4862715"/>
              <a:ext cx="981075" cy="161925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B97C5F9A-D348-6F00-13B3-FF7A53571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602491" y="4629318"/>
              <a:ext cx="762000" cy="180975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B7D2111A-0690-E800-56EE-B35079EBE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372520" y="4630950"/>
              <a:ext cx="676275" cy="161925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FDA5841E-FAE0-9662-5CC6-8BF96B78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831988" y="4634080"/>
              <a:ext cx="676275" cy="190500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E3F9B7AD-8C10-3B34-1183-5EB35D96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827360" y="4836420"/>
              <a:ext cx="1209675" cy="180975"/>
            </a:xfrm>
            <a:prstGeom prst="rect">
              <a:avLst/>
            </a:prstGeom>
          </p:spPr>
        </p:pic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597FE626-4E9F-498A-42E4-D18785FCE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68742" y="4847032"/>
              <a:ext cx="352425" cy="171450"/>
            </a:xfrm>
            <a:prstGeom prst="rect">
              <a:avLst/>
            </a:prstGeom>
          </p:spPr>
        </p:pic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44621A6F-DA74-EB2E-A391-58B3E9D3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44865" y="4847934"/>
              <a:ext cx="619125" cy="190500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8BF81CE8-8394-E514-E9B0-B1A63B038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6019" y="4625371"/>
              <a:ext cx="619125" cy="190500"/>
            </a:xfrm>
            <a:prstGeom prst="rect">
              <a:avLst/>
            </a:prstGeom>
          </p:spPr>
        </p:pic>
      </p:grpSp>
      <p:sp>
        <p:nvSpPr>
          <p:cNvPr id="81" name="Rectangle 1">
            <a:extLst>
              <a:ext uri="{FF2B5EF4-FFF2-40B4-BE49-F238E27FC236}">
                <a16:creationId xmlns:a16="http://schemas.microsoft.com/office/drawing/2014/main" id="{58060E0E-7E6D-CE3A-1890-C84902E3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09" y="829711"/>
            <a:ext cx="23807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Projeto: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AntonioAlmeidaLibrary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`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3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EF410A-57EF-C24D-6F51-D4A379F0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414587"/>
            <a:ext cx="964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3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Carlos Ferreira de Almeida</dc:creator>
  <cp:lastModifiedBy>Antonio Carlos Ferreira de Almeida</cp:lastModifiedBy>
  <cp:revision>1</cp:revision>
  <dcterms:created xsi:type="dcterms:W3CDTF">2024-08-11T17:02:29Z</dcterms:created>
  <dcterms:modified xsi:type="dcterms:W3CDTF">2024-08-11T17:02:41Z</dcterms:modified>
</cp:coreProperties>
</file>