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63DBD2-ABB7-44F6-B26C-DC0ADB669409}">
  <a:tblStyle styleId="{0663DBD2-ABB7-44F6-B26C-DC0ADB6694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FFFA517-0347-4D8E-A67A-F87673AA14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17681f89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317681f89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317681f89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317681f89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77150" y="673550"/>
            <a:ext cx="81897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Tentukan nilai y pada fungsi berikut dengan interval nilai x = -1 hingga x = 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y = 4x+ 2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093150" y="1905850"/>
            <a:ext cx="59436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Tuliskan jawaban Anda pada kolom berikut, ya.</a:t>
            </a:r>
            <a:endParaRPr sz="110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1600200" y="225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{0663DBD2-ABB7-44F6-B26C-DC0ADB669409}</a:tableStyleId>
              </a:tblPr>
              <a:tblGrid>
                <a:gridCol w="1981200"/>
                <a:gridCol w="1981200"/>
                <a:gridCol w="19812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x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4x + 2</a:t>
                      </a:r>
                      <a:endParaRPr b="1"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y</a:t>
                      </a:r>
                      <a:endParaRPr b="1"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-1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4(-1) + 2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4(0) + 2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4(1) + 2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4(2) + 2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14"/>
          <p:cNvGraphicFramePr/>
          <p:nvPr/>
        </p:nvGraphicFramePr>
        <p:xfrm>
          <a:off x="897063" y="13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{4FFFA517-0347-4D8E-A67A-F87673AA1422}</a:tableStyleId>
              </a:tblPr>
              <a:tblGrid>
                <a:gridCol w="565375"/>
                <a:gridCol w="565375"/>
                <a:gridCol w="565375"/>
                <a:gridCol w="565375"/>
                <a:gridCol w="565375"/>
                <a:gridCol w="565375"/>
                <a:gridCol w="565375"/>
                <a:gridCol w="565375"/>
                <a:gridCol w="565375"/>
                <a:gridCol w="565375"/>
                <a:gridCol w="565375"/>
                <a:gridCol w="565375"/>
                <a:gridCol w="565375"/>
              </a:tblGrid>
              <a:tr h="32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2" name="Google Shape;62;p14"/>
          <p:cNvSpPr/>
          <p:nvPr/>
        </p:nvSpPr>
        <p:spPr>
          <a:xfrm>
            <a:off x="3571750" y="4552800"/>
            <a:ext cx="236400" cy="22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4104825" y="379080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</a:t>
            </a:r>
            <a:endParaRPr sz="1000"/>
          </a:p>
        </p:txBody>
      </p:sp>
      <p:sp>
        <p:nvSpPr>
          <p:cNvPr id="64" name="Google Shape;64;p14"/>
          <p:cNvSpPr txBox="1"/>
          <p:nvPr/>
        </p:nvSpPr>
        <p:spPr>
          <a:xfrm>
            <a:off x="4104825" y="345210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</a:t>
            </a:r>
            <a:endParaRPr sz="1000"/>
          </a:p>
        </p:txBody>
      </p:sp>
      <p:sp>
        <p:nvSpPr>
          <p:cNvPr id="65" name="Google Shape;65;p14"/>
          <p:cNvSpPr txBox="1"/>
          <p:nvPr/>
        </p:nvSpPr>
        <p:spPr>
          <a:xfrm>
            <a:off x="4104825" y="3072875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</a:t>
            </a:r>
            <a:endParaRPr sz="1000"/>
          </a:p>
        </p:txBody>
      </p:sp>
      <p:sp>
        <p:nvSpPr>
          <p:cNvPr id="66" name="Google Shape;66;p14"/>
          <p:cNvSpPr txBox="1"/>
          <p:nvPr/>
        </p:nvSpPr>
        <p:spPr>
          <a:xfrm>
            <a:off x="4104825" y="269365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</a:t>
            </a:r>
            <a:endParaRPr sz="1000"/>
          </a:p>
        </p:txBody>
      </p:sp>
      <p:sp>
        <p:nvSpPr>
          <p:cNvPr id="67" name="Google Shape;67;p14"/>
          <p:cNvSpPr txBox="1"/>
          <p:nvPr/>
        </p:nvSpPr>
        <p:spPr>
          <a:xfrm>
            <a:off x="4104825" y="231265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</a:t>
            </a:r>
            <a:endParaRPr sz="1000"/>
          </a:p>
        </p:txBody>
      </p:sp>
      <p:sp>
        <p:nvSpPr>
          <p:cNvPr id="68" name="Google Shape;68;p14"/>
          <p:cNvSpPr txBox="1"/>
          <p:nvPr/>
        </p:nvSpPr>
        <p:spPr>
          <a:xfrm>
            <a:off x="4104825" y="197395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</a:t>
            </a:r>
            <a:endParaRPr sz="1000"/>
          </a:p>
        </p:txBody>
      </p:sp>
      <p:sp>
        <p:nvSpPr>
          <p:cNvPr id="69" name="Google Shape;69;p14"/>
          <p:cNvSpPr txBox="1"/>
          <p:nvPr/>
        </p:nvSpPr>
        <p:spPr>
          <a:xfrm>
            <a:off x="4104825" y="1594725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</a:t>
            </a:r>
            <a:endParaRPr sz="1000"/>
          </a:p>
        </p:txBody>
      </p:sp>
      <p:sp>
        <p:nvSpPr>
          <p:cNvPr id="70" name="Google Shape;70;p14"/>
          <p:cNvSpPr txBox="1"/>
          <p:nvPr/>
        </p:nvSpPr>
        <p:spPr>
          <a:xfrm>
            <a:off x="4104825" y="121550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7</a:t>
            </a:r>
            <a:endParaRPr sz="1000"/>
          </a:p>
        </p:txBody>
      </p:sp>
      <p:sp>
        <p:nvSpPr>
          <p:cNvPr id="71" name="Google Shape;71;p14"/>
          <p:cNvSpPr txBox="1"/>
          <p:nvPr/>
        </p:nvSpPr>
        <p:spPr>
          <a:xfrm>
            <a:off x="4104825" y="836275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8</a:t>
            </a:r>
            <a:endParaRPr sz="1000"/>
          </a:p>
        </p:txBody>
      </p:sp>
      <p:sp>
        <p:nvSpPr>
          <p:cNvPr id="72" name="Google Shape;72;p14"/>
          <p:cNvSpPr txBox="1"/>
          <p:nvPr/>
        </p:nvSpPr>
        <p:spPr>
          <a:xfrm>
            <a:off x="4104825" y="45705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9</a:t>
            </a:r>
            <a:endParaRPr sz="1000"/>
          </a:p>
        </p:txBody>
      </p:sp>
      <p:sp>
        <p:nvSpPr>
          <p:cNvPr id="73" name="Google Shape;73;p14"/>
          <p:cNvSpPr txBox="1"/>
          <p:nvPr/>
        </p:nvSpPr>
        <p:spPr>
          <a:xfrm>
            <a:off x="4013075" y="77825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10</a:t>
            </a:r>
            <a:endParaRPr sz="1000"/>
          </a:p>
        </p:txBody>
      </p:sp>
      <p:sp>
        <p:nvSpPr>
          <p:cNvPr id="74" name="Google Shape;74;p14"/>
          <p:cNvSpPr txBox="1"/>
          <p:nvPr/>
        </p:nvSpPr>
        <p:spPr>
          <a:xfrm>
            <a:off x="4078875" y="455280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-2</a:t>
            </a:r>
            <a:endParaRPr sz="1000"/>
          </a:p>
        </p:txBody>
      </p:sp>
      <p:sp>
        <p:nvSpPr>
          <p:cNvPr id="75" name="Google Shape;75;p14"/>
          <p:cNvSpPr txBox="1"/>
          <p:nvPr/>
        </p:nvSpPr>
        <p:spPr>
          <a:xfrm>
            <a:off x="4066650" y="417180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-1</a:t>
            </a:r>
            <a:endParaRPr sz="1000"/>
          </a:p>
        </p:txBody>
      </p:sp>
      <p:sp>
        <p:nvSpPr>
          <p:cNvPr id="76" name="Google Shape;76;p14"/>
          <p:cNvSpPr txBox="1"/>
          <p:nvPr/>
        </p:nvSpPr>
        <p:spPr>
          <a:xfrm>
            <a:off x="3471250" y="381115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-1</a:t>
            </a:r>
            <a:endParaRPr sz="1000"/>
          </a:p>
        </p:txBody>
      </p:sp>
      <p:sp>
        <p:nvSpPr>
          <p:cNvPr id="77" name="Google Shape;77;p14"/>
          <p:cNvSpPr txBox="1"/>
          <p:nvPr/>
        </p:nvSpPr>
        <p:spPr>
          <a:xfrm>
            <a:off x="4639925" y="381115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</a:t>
            </a:r>
            <a:endParaRPr sz="1000"/>
          </a:p>
        </p:txBody>
      </p:sp>
      <p:sp>
        <p:nvSpPr>
          <p:cNvPr id="78" name="Google Shape;78;p14"/>
          <p:cNvSpPr txBox="1"/>
          <p:nvPr/>
        </p:nvSpPr>
        <p:spPr>
          <a:xfrm>
            <a:off x="5220625" y="381115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</a:t>
            </a:r>
            <a:endParaRPr sz="1000"/>
          </a:p>
        </p:txBody>
      </p:sp>
      <p:sp>
        <p:nvSpPr>
          <p:cNvPr id="79" name="Google Shape;79;p14"/>
          <p:cNvSpPr txBox="1"/>
          <p:nvPr/>
        </p:nvSpPr>
        <p:spPr>
          <a:xfrm>
            <a:off x="2905850" y="381115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-2</a:t>
            </a:r>
            <a:endParaRPr sz="1000"/>
          </a:p>
        </p:txBody>
      </p:sp>
      <p:sp>
        <p:nvSpPr>
          <p:cNvPr id="80" name="Google Shape;80;p14"/>
          <p:cNvSpPr txBox="1"/>
          <p:nvPr/>
        </p:nvSpPr>
        <p:spPr>
          <a:xfrm>
            <a:off x="2340450" y="381115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-3</a:t>
            </a:r>
            <a:endParaRPr sz="1000"/>
          </a:p>
        </p:txBody>
      </p:sp>
      <p:sp>
        <p:nvSpPr>
          <p:cNvPr id="81" name="Google Shape;81;p14"/>
          <p:cNvSpPr txBox="1"/>
          <p:nvPr/>
        </p:nvSpPr>
        <p:spPr>
          <a:xfrm>
            <a:off x="1775050" y="379080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-4</a:t>
            </a:r>
            <a:endParaRPr sz="1000"/>
          </a:p>
        </p:txBody>
      </p:sp>
      <p:sp>
        <p:nvSpPr>
          <p:cNvPr id="82" name="Google Shape;82;p14"/>
          <p:cNvSpPr txBox="1"/>
          <p:nvPr/>
        </p:nvSpPr>
        <p:spPr>
          <a:xfrm>
            <a:off x="5764375" y="381115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</a:t>
            </a:r>
            <a:endParaRPr sz="1000"/>
          </a:p>
        </p:txBody>
      </p:sp>
      <p:sp>
        <p:nvSpPr>
          <p:cNvPr id="83" name="Google Shape;83;p14"/>
          <p:cNvSpPr txBox="1"/>
          <p:nvPr/>
        </p:nvSpPr>
        <p:spPr>
          <a:xfrm>
            <a:off x="6345075" y="381115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</a:t>
            </a:r>
            <a:endParaRPr sz="1000"/>
          </a:p>
        </p:txBody>
      </p:sp>
      <p:sp>
        <p:nvSpPr>
          <p:cNvPr id="84" name="Google Shape;84;p14"/>
          <p:cNvSpPr txBox="1"/>
          <p:nvPr/>
        </p:nvSpPr>
        <p:spPr>
          <a:xfrm>
            <a:off x="6888825" y="381115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</a:t>
            </a:r>
            <a:endParaRPr sz="1000"/>
          </a:p>
        </p:txBody>
      </p:sp>
      <p:sp>
        <p:nvSpPr>
          <p:cNvPr id="85" name="Google Shape;85;p14"/>
          <p:cNvSpPr txBox="1"/>
          <p:nvPr/>
        </p:nvSpPr>
        <p:spPr>
          <a:xfrm>
            <a:off x="1209650" y="381115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-5</a:t>
            </a:r>
            <a:endParaRPr sz="1000"/>
          </a:p>
        </p:txBody>
      </p:sp>
      <p:sp>
        <p:nvSpPr>
          <p:cNvPr id="86" name="Google Shape;86;p14"/>
          <p:cNvSpPr txBox="1"/>
          <p:nvPr/>
        </p:nvSpPr>
        <p:spPr>
          <a:xfrm>
            <a:off x="7469525" y="381115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</a:t>
            </a:r>
            <a:endParaRPr sz="1000"/>
          </a:p>
        </p:txBody>
      </p:sp>
      <p:sp>
        <p:nvSpPr>
          <p:cNvPr id="87" name="Google Shape;87;p14"/>
          <p:cNvSpPr/>
          <p:nvPr/>
        </p:nvSpPr>
        <p:spPr>
          <a:xfrm>
            <a:off x="4155075" y="3074650"/>
            <a:ext cx="236400" cy="22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4740425" y="1554200"/>
            <a:ext cx="236400" cy="22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5321125" y="77825"/>
            <a:ext cx="236400" cy="22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14"/>
          <p:cNvCxnSpPr>
            <a:stCxn id="62" idx="4"/>
            <a:endCxn id="89" idx="0"/>
          </p:cNvCxnSpPr>
          <p:nvPr/>
        </p:nvCxnSpPr>
        <p:spPr>
          <a:xfrm flipH="1" rot="10800000">
            <a:off x="3689950" y="77700"/>
            <a:ext cx="1749300" cy="4704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