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aleway" charset="0"/>
      <p:regular r:id="rId13"/>
      <p:bold r:id="rId14"/>
      <p:italic r:id="rId15"/>
      <p:boldItalic r:id="rId16"/>
    </p:embeddedFont>
    <p:embeddedFont>
      <p:font typeface="Lato" charset="0"/>
      <p:regular r:id="rId17"/>
      <p:bold r:id="rId18"/>
      <p:italic r:id="rId19"/>
      <p:boldItalic r:id="rId20"/>
    </p:embeddedFont>
    <p:embeddedFont>
      <p:font typeface="Wingdings 2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108674b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108674b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108674b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108674b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108674b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108674b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AAD741D-EEE3-4D5D-8562-686416661C57}" type="datetimeFigureOut">
              <a:rPr lang="en-ID" smtClean="0"/>
              <a:pPr/>
              <a:t>7/3/2020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C108-E611-42D9-A013-5E59A610213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5773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Riset dan Teknologi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Kerja : Club KM Informatika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09B55-BD58-4F2B-B204-702847B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Communiqué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FE3FF4E-D598-45E4-9B6C-2A9B2460E734}"/>
              </a:ext>
            </a:extLst>
          </p:cNvPr>
          <p:cNvSpPr txBox="1">
            <a:spLocks/>
          </p:cNvSpPr>
          <p:nvPr/>
        </p:nvSpPr>
        <p:spPr>
          <a:xfrm>
            <a:off x="3118607" y="3221372"/>
            <a:ext cx="5486400" cy="96263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ID" dirty="0"/>
              <a:t>Di </a:t>
            </a:r>
            <a:r>
              <a:rPr lang="en-ID" dirty="0" err="1"/>
              <a:t>lobi</a:t>
            </a:r>
            <a:r>
              <a:rPr lang="en-ID" dirty="0"/>
              <a:t> virtual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disesuaikan</a:t>
            </a:r>
            <a:r>
              <a:rPr lang="en-ID" dirty="0"/>
              <a:t>, host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menyambut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video </a:t>
            </a:r>
            <a:r>
              <a:rPr lang="en-ID" dirty="0" err="1"/>
              <a:t>pendek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Teater</a:t>
            </a:r>
            <a:r>
              <a:rPr lang="en-ID" dirty="0"/>
              <a:t>, Ruang </a:t>
            </a:r>
            <a:r>
              <a:rPr lang="en-ID" dirty="0" err="1"/>
              <a:t>Pameran</a:t>
            </a:r>
            <a:r>
              <a:rPr lang="en-ID" dirty="0"/>
              <a:t>, Pusat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Ruang </a:t>
            </a:r>
            <a:r>
              <a:rPr lang="en-ID" dirty="0" err="1"/>
              <a:t>Komunikasi</a:t>
            </a:r>
            <a:r>
              <a:rPr lang="en-ID" dirty="0"/>
              <a:t>.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753000-6E7B-4D5D-9B6D-AEC73A02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3236" y="593319"/>
            <a:ext cx="3857143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03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Konsep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Dilaksanakan secara Online melalui HO Meet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Waktu pelaksanaan : H+1 minggu setelah uas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Materi yang diajarkan : Pemograman Web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Dilaksanakan secara berkala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KM Informatika yang mengikuti Club melakukan registrasi terlebih dahulu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89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Tanggal pelaksanaan 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Opsi 1 : 20 Juli 2020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Opsi 2 : 27 juli 2020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Opsi 1 : pembuatan apliksi kasir menggunakan laravel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Opsi 2 : pembutan game pukul tikus tanah menggunakan Javascript.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09301" y="636343"/>
            <a:ext cx="7688400" cy="535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Link Pendaftaran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25" y="1387300"/>
            <a:ext cx="2286800" cy="34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2F16F-9ECD-4106-9080-67BEDFC36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44" y="2066588"/>
            <a:ext cx="5486400" cy="1010324"/>
          </a:xfrm>
        </p:spPr>
        <p:txBody>
          <a:bodyPr>
            <a:normAutofit fontScale="90000"/>
          </a:bodyPr>
          <a:lstStyle/>
          <a:p>
            <a:r>
              <a:rPr lang="en-US" sz="5000" dirty="0" err="1"/>
              <a:t>Proker</a:t>
            </a:r>
            <a:r>
              <a:rPr lang="en-US" sz="5000" dirty="0"/>
              <a:t> </a:t>
            </a:r>
            <a:r>
              <a:rPr lang="en-US" sz="5000" dirty="0" err="1"/>
              <a:t>Pameran</a:t>
            </a:r>
            <a:r>
              <a:rPr lang="en-US" sz="5000" dirty="0"/>
              <a:t> Online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xmlns="" val="122928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09B55-BD58-4F2B-B204-702847B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Youtube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65723-E84F-4ED1-87AD-E3A58A43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52" y="3164747"/>
            <a:ext cx="5486400" cy="96263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dirty="0">
                <a:solidFill>
                  <a:schemeClr val="tx1"/>
                </a:solidFill>
              </a:rPr>
              <a:t>Beberapa project yang terpilih dari setiap prodi, mengumpulkan file video ke suatu link yg sudah disediakan oleh kordinator pelaksana acara untuk dibuat playlist live streaming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026" name="Picture 2" descr="A Fresh New Look for YouTube">
            <a:extLst>
              <a:ext uri="{FF2B5EF4-FFF2-40B4-BE49-F238E27FC236}">
                <a16:creationId xmlns:a16="http://schemas.microsoft.com/office/drawing/2014/main" xmlns="" id="{FEDA535A-0136-4C8E-BDFA-9EDA7F9B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2026" y="556394"/>
            <a:ext cx="4286250" cy="24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310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09B55-BD58-4F2B-B204-702847B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Hangout Meet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5CDFF3-BC6E-479C-B612-99E87FD8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83" y="592022"/>
            <a:ext cx="4623460" cy="23839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B9B7A5B-F56B-4909-BE8D-868AB223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52" y="3164747"/>
            <a:ext cx="5486400" cy="962637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D" dirty="0" err="1">
                <a:solidFill>
                  <a:schemeClr val="tx1"/>
                </a:solidFill>
              </a:rPr>
              <a:t>Membuat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penjadwalan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bergantian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prodi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untuk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mempresentasikan</a:t>
            </a:r>
            <a:r>
              <a:rPr lang="en-ID" dirty="0">
                <a:solidFill>
                  <a:schemeClr val="tx1"/>
                </a:solidFill>
              </a:rPr>
              <a:t> final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98200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09B55-BD58-4F2B-B204-702847B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Platform </a:t>
            </a:r>
            <a:r>
              <a:rPr lang="en-ID" dirty="0" err="1"/>
              <a:t>Pameran</a:t>
            </a:r>
            <a:r>
              <a:rPr lang="en-ID" dirty="0"/>
              <a:t> Online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FE3FF4E-D598-45E4-9B6C-2A9B2460E734}"/>
              </a:ext>
            </a:extLst>
          </p:cNvPr>
          <p:cNvSpPr txBox="1">
            <a:spLocks/>
          </p:cNvSpPr>
          <p:nvPr/>
        </p:nvSpPr>
        <p:spPr>
          <a:xfrm>
            <a:off x="3052952" y="1308683"/>
            <a:ext cx="5486400" cy="28187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Communique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Hexafair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Inxpo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Vfairs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0012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PresentationFormat>On-screen Show (16:9)</PresentationFormat>
  <Paragraphs>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Raleway</vt:lpstr>
      <vt:lpstr>Lato</vt:lpstr>
      <vt:lpstr>Wingdings 2</vt:lpstr>
      <vt:lpstr>Streamline</vt:lpstr>
      <vt:lpstr>Riset dan Teknologi</vt:lpstr>
      <vt:lpstr>Club</vt:lpstr>
      <vt:lpstr>Konsep</vt:lpstr>
      <vt:lpstr>Progress</vt:lpstr>
      <vt:lpstr>Link Pendaftaran</vt:lpstr>
      <vt:lpstr>Proker Pameran Online</vt:lpstr>
      <vt:lpstr>Youtube</vt:lpstr>
      <vt:lpstr>Hangout Meet</vt:lpstr>
      <vt:lpstr>Platform Pameran Online</vt:lpstr>
      <vt:lpstr>Communiqué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Riset dan Teknologi</dc:title>
  <dc:creator>Dandy</dc:creator>
  <cp:lastModifiedBy>Compaq</cp:lastModifiedBy>
  <cp:revision>1</cp:revision>
  <dcterms:modified xsi:type="dcterms:W3CDTF">2020-07-03T02:17:48Z</dcterms:modified>
</cp:coreProperties>
</file>