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3.png" ContentType="image/png"/>
  <Override PartName="/ppt/media/image2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75C64D2-FF3E-4866-820D-1B98D170443C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28/01/22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E662D1-B400-4F4D-9247-36392CAF12CA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287787B-4DCF-4D28-8F51-9FBDDD868242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28/01/22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4DA4DC-E9CD-4B8F-8AE0-EC3CBD1A13B2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java/java_scope.asp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bankcook.com/calcular-digitos-de-control-de-cuenta-corriente-bancaria/" TargetMode="External"/><Relationship Id="rId2" Type="http://schemas.openxmlformats.org/officeDocument/2006/relationships/hyperlink" Target="http://www.grupoalquerque.es/ferias/2012/archivos/digitos/codigo_cuenta_corriente.pdf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Clases de Programación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Semana 11-15 de enero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Un vídeo breve sobre Big Data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No entra en el temario… </a:t>
            </a:r>
            <a:r>
              <a:rPr b="0" lang="es-ES" sz="2800" spc="-1" strike="noStrike">
                <a:solidFill>
                  <a:srgbClr val="000000"/>
                </a:solidFill>
                <a:latin typeface="Wingdings"/>
              </a:rPr>
              <a:t>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 pero es una tecnología en auge y que va a demandar (ya) muchos profesionales.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Elementos multimedia en línea 3" descr=""/>
          <p:cNvPicPr/>
          <p:nvPr/>
        </p:nvPicPr>
        <p:blipFill>
          <a:blip r:embed="rId1"/>
          <a:stretch/>
        </p:blipFill>
        <p:spPr>
          <a:xfrm>
            <a:off x="4826160" y="2711520"/>
            <a:ext cx="2539800" cy="143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1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7" restart="whenNotActive" nodeType="interactiveSeq" fill="hold">
                <p:stCondLst>
                  <p:cond delay="0" evt="onClick">
                    <p:tgtEl>
                      <p:spTgt spid="105"/>
                    </p:tgtEl>
                  </p:cond>
                </p:stCondLst>
                <p:childTnLst>
                  <p:par>
                    <p:cTn id="8" fill="hold">
                      <p:stCondLst>
                        <p:cond delay="0" evt="onClick">
                          <p:tgtEl>
                            <p:spTgt spid="105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Ámbito de las variables (scope) en Java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Algo sencillo y que intuitivamente hemos visto: </a:t>
            </a:r>
            <a:br/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dónde puedo utilizar las variables según dónde las declaremos.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Referencia:</a:t>
            </a:r>
            <a:br/>
            <a:r>
              <a:rPr b="0" lang="es-E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https://www.w3schools.com/java/java_scope.asp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Un ejercicio que nos será útil más adelante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Codifica y prueba un método que te permita obtener un dígito específico de un número.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Si, por ejemplo, tenemos el número 802353, el primer dígito sería el 3, el segundo el 5…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¿Cómo sería el diseño de este método si trabajases con el tipo </a:t>
            </a:r>
            <a:r>
              <a:rPr b="0" lang="es-ES" sz="2800" spc="-1" strike="noStrike">
                <a:solidFill>
                  <a:srgbClr val="2f5597"/>
                </a:solidFill>
                <a:latin typeface="Calibri"/>
              </a:rPr>
              <a:t>long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(entero de 64 bits)?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El método digitoN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public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static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2f5597"/>
                </a:solidFill>
                <a:latin typeface="Courier New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digitoN (</a:t>
            </a:r>
            <a:r>
              <a:rPr b="0" lang="en-US" sz="2400" spc="-1" strike="noStrike">
                <a:solidFill>
                  <a:srgbClr val="2f5597"/>
                </a:solidFill>
                <a:latin typeface="Courier New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num, </a:t>
            </a:r>
            <a:r>
              <a:rPr b="0" lang="en-US" sz="2400" spc="-1" strike="noStrike">
                <a:solidFill>
                  <a:srgbClr val="2f5597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pos){…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Podríamos devolver un entero (int)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/*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Este método extrae el dígito especificado (0..9) de un long.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La posición, parámetro pos, empieza en 1 para el dígito menos  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 significativo: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Ejemplo: para el número   7654321 la posición 2 contiene un 2.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*/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Codifica y prueba este método.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Cuentas bancarias: dígito de control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308600" y="1825560"/>
            <a:ext cx="10044720" cy="386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2" descr="Número de cuenta bancaria: ¿qué significa y por qué es importante?"/>
          <p:cNvPicPr/>
          <p:nvPr/>
        </p:nvPicPr>
        <p:blipFill>
          <a:blip r:embed="rId1"/>
          <a:stretch/>
        </p:blipFill>
        <p:spPr>
          <a:xfrm>
            <a:off x="2349360" y="1814400"/>
            <a:ext cx="7860960" cy="308412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4" descr="Número de cuenta bancaria: ¿qué significa y por qué es importante?"/>
          <p:cNvPicPr/>
          <p:nvPr/>
        </p:nvPicPr>
        <p:blipFill>
          <a:blip r:embed="rId2"/>
          <a:stretch/>
        </p:blipFill>
        <p:spPr>
          <a:xfrm>
            <a:off x="1981080" y="1814400"/>
            <a:ext cx="8229240" cy="32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Cuentas bancarias: dígito de control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341360" y="1825560"/>
            <a:ext cx="10044720" cy="386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¿Recuerdas la letra del DNI? El dígito de control de las cuentas bancarias es algo similar: se calcula a partir del resto de números del código de cuenta corriente (no del IBAN, eso lo veremos más adelante)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magen 3" descr=""/>
          <p:cNvPicPr/>
          <p:nvPr/>
        </p:nvPicPr>
        <p:blipFill>
          <a:blip r:embed="rId1"/>
          <a:stretch/>
        </p:blipFill>
        <p:spPr>
          <a:xfrm>
            <a:off x="2665440" y="3547440"/>
            <a:ext cx="7396920" cy="259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Algoritmo para calcular el D.C.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41360" y="1825560"/>
            <a:ext cx="10044720" cy="386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Referencias (ojo, incluyen alguna errata):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https://www.bankcook.com/calcular-digitos-de-control-de-cuenta-corriente-bancaria/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http://www.grupoalquerque.es/ferias/2012/archivos/digitos/codigo_cuenta_corriente.pdf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Clase CuentaCorriente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341360" y="1825560"/>
            <a:ext cx="10044720" cy="386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Nuestro objetivo inicial: crear una clase que nos permita calcular el dígito de control de una cuenta corriente.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El método que lo haga tendrá los siguientes parámetros:</a:t>
            </a:r>
            <a:br/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public static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digitoControl(</a:t>
            </a:r>
            <a:r>
              <a:rPr b="0" lang="en-US" sz="2000" spc="-1" strike="noStrike">
                <a:solidFill>
                  <a:srgbClr val="8497b0"/>
                </a:solidFill>
                <a:latin typeface="Courier New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entidad, </a:t>
            </a:r>
            <a:r>
              <a:rPr b="0" lang="en-US" sz="2000" spc="-1" strike="noStrike">
                <a:solidFill>
                  <a:srgbClr val="8497b0"/>
                </a:solidFill>
                <a:latin typeface="Courier New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sucursal, </a:t>
            </a:r>
            <a:r>
              <a:rPr b="0" lang="en-US" sz="2000" spc="-1" strike="noStrike">
                <a:solidFill>
                  <a:srgbClr val="8497b0"/>
                </a:solidFill>
                <a:latin typeface="Courier New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cuenta) {…}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Codifica y prueba este método.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Clase CuentaCorriente orientada a objetos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341360" y="1825560"/>
            <a:ext cx="10044720" cy="3867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El método sugerido en la diapositiva anterior:</a:t>
            </a:r>
            <a:br/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public static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digitoControl(</a:t>
            </a:r>
            <a:r>
              <a:rPr b="0" lang="en-US" sz="2000" spc="-1" strike="noStrike">
                <a:solidFill>
                  <a:srgbClr val="8497b0"/>
                </a:solidFill>
                <a:latin typeface="Courier New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entidad, </a:t>
            </a:r>
            <a:r>
              <a:rPr b="0" lang="en-US" sz="2000" spc="-1" strike="noStrike">
                <a:solidFill>
                  <a:srgbClr val="8497b0"/>
                </a:solidFill>
                <a:latin typeface="Courier New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sucursal, </a:t>
            </a:r>
            <a:r>
              <a:rPr b="0" lang="en-US" sz="2000" spc="-1" strike="noStrike">
                <a:solidFill>
                  <a:srgbClr val="8497b0"/>
                </a:solidFill>
                <a:latin typeface="Courier New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cuenta) {…}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es un método estático.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Queremos rediseñar la clase CuentaCorriente utilizando orientación a objetos.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Crearemos objetos de esta clase para cada cuenta que manejemos.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¿Cómo sería el diseño de esta clase? Pensar…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LibreOffice/7.0.4.2$Windows_X86_64 LibreOffice_project/dcf040e67528d9187c66b2379df5ea4407429775</Application>
  <AppVersion>15.0000</AppVersion>
  <Words>464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2021-01-11T07:03:27Z</dcterms:created>
  <dc:creator>J.M Rodriguez</dc:creator>
  <dc:description/>
  <dc:language>es-ES</dc:language>
  <cp:lastModifiedBy>J.M Rodriguez</cp:lastModifiedBy>
  <dcterms:modified xsi:type="dcterms:W3CDTF">2021-01-11T08:25:04Z</dcterms:modified>
  <cp:revision>10</cp:revision>
  <dc:subject/>
  <dc:title>Clases de Programación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PresentationFormat">
    <vt:lpwstr>Panorámica</vt:lpwstr>
  </property>
  <property fmtid="{D5CDD505-2E9C-101B-9397-08002B2CF9AE}" pid="4" name="Slides">
    <vt:i4>10</vt:i4>
  </property>
</Properties>
</file>