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667" r:id="rId4"/>
    <p:sldId id="676" r:id="rId5"/>
    <p:sldId id="683" r:id="rId6"/>
    <p:sldId id="675" r:id="rId7"/>
    <p:sldId id="679" r:id="rId8"/>
    <p:sldId id="677" r:id="rId9"/>
    <p:sldId id="680" r:id="rId10"/>
    <p:sldId id="681" r:id="rId11"/>
    <p:sldId id="678" r:id="rId12"/>
    <p:sldId id="686" r:id="rId13"/>
    <p:sldId id="687" r:id="rId14"/>
    <p:sldId id="688" r:id="rId15"/>
    <p:sldId id="689" r:id="rId16"/>
    <p:sldId id="690" r:id="rId17"/>
    <p:sldId id="691" r:id="rId18"/>
  </p:sldIdLst>
  <p:sldSz cx="9144000" cy="6858000" type="screen4x3"/>
  <p:notesSz cx="9601200" cy="73152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FFFFCC"/>
    <a:srgbClr val="F8F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2" y="1"/>
            <a:ext cx="4166141" cy="365380"/>
          </a:xfrm>
          <a:prstGeom prst="rect">
            <a:avLst/>
          </a:prstGeom>
          <a:noFill/>
          <a:ln>
            <a:noFill/>
          </a:ln>
        </p:spPr>
        <p:txBody>
          <a:bodyPr vert="horz" lIns="86832" tIns="43416" rIns="86832" bIns="43416" compatLnSpc="1"/>
          <a:lstStyle/>
          <a:p>
            <a:pPr>
              <a:lnSpc>
                <a:spcPct val="76000"/>
              </a:lnSpc>
              <a:tabLst>
                <a:tab pos="0" algn="l"/>
                <a:tab pos="433117" algn="l"/>
                <a:tab pos="866582" algn="l"/>
                <a:tab pos="1300049" algn="l"/>
                <a:tab pos="1733514" algn="l"/>
                <a:tab pos="2166979" algn="l"/>
                <a:tab pos="2600445" algn="l"/>
                <a:tab pos="3033910" algn="l"/>
                <a:tab pos="3467375" algn="l"/>
                <a:tab pos="3900840" algn="l"/>
                <a:tab pos="4334306" algn="l"/>
                <a:tab pos="4767770" algn="l"/>
                <a:tab pos="5201237" algn="l"/>
                <a:tab pos="5634702" algn="l"/>
                <a:tab pos="6068167" algn="l"/>
                <a:tab pos="6501633" algn="l"/>
                <a:tab pos="6935098" algn="l"/>
                <a:tab pos="7368564" algn="l"/>
                <a:tab pos="7802028" algn="l"/>
                <a:tab pos="8235494" algn="l"/>
                <a:tab pos="8668960" algn="l"/>
              </a:tabLst>
              <a:defRPr sz="1400"/>
            </a:pPr>
            <a:endParaRPr lang="en-US" sz="1400">
              <a:solidFill>
                <a:srgbClr val="000000"/>
              </a:solidFill>
              <a:latin typeface="Arial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5434437" y="1"/>
            <a:ext cx="4166141" cy="365380"/>
          </a:xfrm>
          <a:prstGeom prst="rect">
            <a:avLst/>
          </a:prstGeom>
          <a:noFill/>
          <a:ln>
            <a:noFill/>
          </a:ln>
        </p:spPr>
        <p:txBody>
          <a:bodyPr vert="horz" lIns="86832" tIns="43416" rIns="86832" bIns="43416" compatLnSpc="1"/>
          <a:lstStyle/>
          <a:p>
            <a:pPr algn="r">
              <a:lnSpc>
                <a:spcPct val="76000"/>
              </a:lnSpc>
              <a:tabLst>
                <a:tab pos="0" algn="l"/>
                <a:tab pos="433117" algn="l"/>
                <a:tab pos="866582" algn="l"/>
                <a:tab pos="1300049" algn="l"/>
                <a:tab pos="1733514" algn="l"/>
                <a:tab pos="2166979" algn="l"/>
                <a:tab pos="2600445" algn="l"/>
                <a:tab pos="3033910" algn="l"/>
                <a:tab pos="3467375" algn="l"/>
                <a:tab pos="3900840" algn="l"/>
                <a:tab pos="4334306" algn="l"/>
                <a:tab pos="4767770" algn="l"/>
                <a:tab pos="5201237" algn="l"/>
                <a:tab pos="5634702" algn="l"/>
                <a:tab pos="6068167" algn="l"/>
                <a:tab pos="6501633" algn="l"/>
                <a:tab pos="6935098" algn="l"/>
                <a:tab pos="7368564" algn="l"/>
                <a:tab pos="7802028" algn="l"/>
                <a:tab pos="8235494" algn="l"/>
                <a:tab pos="8668960" algn="l"/>
              </a:tabLst>
              <a:defRPr sz="1400"/>
            </a:pPr>
            <a:fld id="{1700EC11-1928-48FC-A35C-D27A22E45719}" type="datetimeFigureOut">
              <a:pPr algn="r">
                <a:lnSpc>
                  <a:spcPct val="76000"/>
                </a:lnSpc>
                <a:tabLst>
                  <a:tab pos="0" algn="l"/>
                  <a:tab pos="433117" algn="l"/>
                  <a:tab pos="866582" algn="l"/>
                  <a:tab pos="1300049" algn="l"/>
                  <a:tab pos="1733514" algn="l"/>
                  <a:tab pos="2166979" algn="l"/>
                  <a:tab pos="2600445" algn="l"/>
                  <a:tab pos="3033910" algn="l"/>
                  <a:tab pos="3467375" algn="l"/>
                  <a:tab pos="3900840" algn="l"/>
                  <a:tab pos="4334306" algn="l"/>
                  <a:tab pos="4767770" algn="l"/>
                  <a:tab pos="5201237" algn="l"/>
                  <a:tab pos="5634702" algn="l"/>
                  <a:tab pos="6068167" algn="l"/>
                  <a:tab pos="6501633" algn="l"/>
                  <a:tab pos="6935098" algn="l"/>
                  <a:tab pos="7368564" algn="l"/>
                  <a:tab pos="7802028" algn="l"/>
                  <a:tab pos="8235494" algn="l"/>
                  <a:tab pos="8668960" algn="l"/>
                </a:tabLst>
                <a:defRPr sz="1400"/>
              </a:pPr>
              <a:t>12/13/2011</a:t>
            </a:fld>
            <a:endParaRPr lang="en-US" sz="1400">
              <a:solidFill>
                <a:srgbClr val="000000"/>
              </a:solidFill>
              <a:latin typeface="Arial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2" y="6949697"/>
            <a:ext cx="4166141" cy="365380"/>
          </a:xfrm>
          <a:prstGeom prst="rect">
            <a:avLst/>
          </a:prstGeom>
          <a:noFill/>
          <a:ln>
            <a:noFill/>
          </a:ln>
        </p:spPr>
        <p:txBody>
          <a:bodyPr vert="horz" lIns="86832" tIns="43416" rIns="86832" bIns="43416" anchor="b" compatLnSpc="1"/>
          <a:lstStyle/>
          <a:p>
            <a:pPr>
              <a:lnSpc>
                <a:spcPct val="76000"/>
              </a:lnSpc>
              <a:tabLst>
                <a:tab pos="0" algn="l"/>
                <a:tab pos="433117" algn="l"/>
                <a:tab pos="866582" algn="l"/>
                <a:tab pos="1300049" algn="l"/>
                <a:tab pos="1733514" algn="l"/>
                <a:tab pos="2166979" algn="l"/>
                <a:tab pos="2600445" algn="l"/>
                <a:tab pos="3033910" algn="l"/>
                <a:tab pos="3467375" algn="l"/>
                <a:tab pos="3900840" algn="l"/>
                <a:tab pos="4334306" algn="l"/>
                <a:tab pos="4767770" algn="l"/>
                <a:tab pos="5201237" algn="l"/>
                <a:tab pos="5634702" algn="l"/>
                <a:tab pos="6068167" algn="l"/>
                <a:tab pos="6501633" algn="l"/>
                <a:tab pos="6935098" algn="l"/>
                <a:tab pos="7368564" algn="l"/>
                <a:tab pos="7802028" algn="l"/>
                <a:tab pos="8235494" algn="l"/>
                <a:tab pos="8668960" algn="l"/>
              </a:tabLst>
              <a:defRPr sz="1400"/>
            </a:pPr>
            <a:endParaRPr lang="en-US" sz="1400">
              <a:solidFill>
                <a:srgbClr val="000000"/>
              </a:solidFill>
              <a:latin typeface="Arial" pitchFamily="18"/>
              <a:ea typeface="DejaVu LGC Sans" pitchFamily="2"/>
              <a:cs typeface="DejaVu LGC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5434437" y="6949697"/>
            <a:ext cx="4166141" cy="365380"/>
          </a:xfrm>
          <a:prstGeom prst="rect">
            <a:avLst/>
          </a:prstGeom>
          <a:noFill/>
          <a:ln>
            <a:noFill/>
          </a:ln>
        </p:spPr>
        <p:txBody>
          <a:bodyPr vert="horz" lIns="86832" tIns="43416" rIns="86832" bIns="43416" anchor="b" compatLnSpc="1"/>
          <a:lstStyle/>
          <a:p>
            <a:pPr algn="r">
              <a:lnSpc>
                <a:spcPct val="76000"/>
              </a:lnSpc>
              <a:tabLst>
                <a:tab pos="0" algn="l"/>
                <a:tab pos="433117" algn="l"/>
                <a:tab pos="866582" algn="l"/>
                <a:tab pos="1300049" algn="l"/>
                <a:tab pos="1733514" algn="l"/>
                <a:tab pos="2166979" algn="l"/>
                <a:tab pos="2600445" algn="l"/>
                <a:tab pos="3033910" algn="l"/>
                <a:tab pos="3467375" algn="l"/>
                <a:tab pos="3900840" algn="l"/>
                <a:tab pos="4334306" algn="l"/>
                <a:tab pos="4767770" algn="l"/>
                <a:tab pos="5201237" algn="l"/>
                <a:tab pos="5634702" algn="l"/>
                <a:tab pos="6068167" algn="l"/>
                <a:tab pos="6501633" algn="l"/>
                <a:tab pos="6935098" algn="l"/>
                <a:tab pos="7368564" algn="l"/>
                <a:tab pos="7802028" algn="l"/>
                <a:tab pos="8235494" algn="l"/>
                <a:tab pos="8668960" algn="l"/>
              </a:tabLst>
              <a:defRPr sz="1400"/>
            </a:pPr>
            <a:fld id="{885CBC00-B28C-4AD4-8628-5F0344A968E1}" type="slidenum">
              <a:pPr algn="r">
                <a:lnSpc>
                  <a:spcPct val="76000"/>
                </a:lnSpc>
                <a:tabLst>
                  <a:tab pos="0" algn="l"/>
                  <a:tab pos="433117" algn="l"/>
                  <a:tab pos="866582" algn="l"/>
                  <a:tab pos="1300049" algn="l"/>
                  <a:tab pos="1733514" algn="l"/>
                  <a:tab pos="2166979" algn="l"/>
                  <a:tab pos="2600445" algn="l"/>
                  <a:tab pos="3033910" algn="l"/>
                  <a:tab pos="3467375" algn="l"/>
                  <a:tab pos="3900840" algn="l"/>
                  <a:tab pos="4334306" algn="l"/>
                  <a:tab pos="4767770" algn="l"/>
                  <a:tab pos="5201237" algn="l"/>
                  <a:tab pos="5634702" algn="l"/>
                  <a:tab pos="6068167" algn="l"/>
                  <a:tab pos="6501633" algn="l"/>
                  <a:tab pos="6935098" algn="l"/>
                  <a:tab pos="7368564" algn="l"/>
                  <a:tab pos="7802028" algn="l"/>
                  <a:tab pos="8235494" algn="l"/>
                  <a:tab pos="8668960" algn="l"/>
                </a:tabLst>
                <a:defRPr sz="1400"/>
              </a:pPr>
              <a:t>‹N›</a:t>
            </a:fld>
            <a:endParaRPr lang="en-US" sz="1400">
              <a:solidFill>
                <a:srgbClr val="000000"/>
              </a:solidFill>
              <a:latin typeface="Arial" pitchFamily="18"/>
              <a:ea typeface="DejaVu LGC Sans" pitchFamily="2"/>
              <a:cs typeface="DejaVu LGC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49711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1" y="1"/>
            <a:ext cx="9601065" cy="7315333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0" tIns="0" rIns="0" bIns="0" anchor="ctr" anchorCtr="1" compatLnSpc="0"/>
          <a:lstStyle/>
          <a:p>
            <a:pPr lvl="0" rtl="0" hangingPunct="0">
              <a:buNone/>
              <a:tabLst/>
            </a:pPr>
            <a:endParaRPr lang="en-US" sz="23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" y="0"/>
            <a:ext cx="9601065" cy="7315076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86832" tIns="45153" rIns="86832" bIns="45153" anchor="ctr" anchorCtr="0" compatLnSpc="0"/>
          <a:lstStyle/>
          <a:p>
            <a:pPr lvl="0" rtl="0" hangingPunct="0">
              <a:buNone/>
              <a:tabLst/>
            </a:pPr>
            <a:endParaRPr lang="en-US" sz="23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" y="0"/>
            <a:ext cx="9601065" cy="7315076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86832" tIns="45153" rIns="86832" bIns="45153" anchor="ctr" anchorCtr="0" compatLnSpc="0"/>
          <a:lstStyle/>
          <a:p>
            <a:pPr lvl="0" rtl="0" hangingPunct="0">
              <a:buNone/>
              <a:tabLst/>
            </a:pPr>
            <a:endParaRPr lang="en-US" sz="23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" y="0"/>
            <a:ext cx="9601065" cy="7315076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86832" tIns="45153" rIns="86832" bIns="45153" anchor="ctr" anchorCtr="0" compatLnSpc="0"/>
          <a:lstStyle/>
          <a:p>
            <a:pPr lvl="0" rtl="0" hangingPunct="0">
              <a:buNone/>
              <a:tabLst/>
            </a:pPr>
            <a:endParaRPr lang="en-US" sz="23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" y="0"/>
            <a:ext cx="9601065" cy="7315076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86832" tIns="45153" rIns="86832" bIns="45153" anchor="ctr" anchorCtr="0" compatLnSpc="0"/>
          <a:lstStyle/>
          <a:p>
            <a:pPr lvl="0" rtl="0" hangingPunct="0">
              <a:buNone/>
              <a:tabLst/>
            </a:pPr>
            <a:endParaRPr lang="en-US" sz="23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Header Placeholder 6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4152021" cy="361006"/>
          </a:xfrm>
          <a:prstGeom prst="rect">
            <a:avLst/>
          </a:prstGeom>
          <a:noFill/>
          <a:ln>
            <a:noFill/>
          </a:ln>
        </p:spPr>
        <p:txBody>
          <a:bodyPr vert="horz" wrap="square" lIns="95515" tIns="47931" rIns="95515" bIns="47931" anchor="t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33117" algn="l"/>
                <a:tab pos="866582" algn="l"/>
                <a:tab pos="1300049" algn="l"/>
                <a:tab pos="1733514" algn="l"/>
                <a:tab pos="2166979" algn="l"/>
                <a:tab pos="2600445" algn="l"/>
                <a:tab pos="3033910" algn="l"/>
                <a:tab pos="3467375" algn="l"/>
                <a:tab pos="3900840" algn="l"/>
                <a:tab pos="4334306" algn="l"/>
                <a:tab pos="4767770" algn="l"/>
                <a:tab pos="5201237" algn="l"/>
                <a:tab pos="5634702" algn="l"/>
                <a:tab pos="6068167" algn="l"/>
                <a:tab pos="6501633" algn="l"/>
                <a:tab pos="6935098" algn="l"/>
                <a:tab pos="7368564" algn="l"/>
                <a:tab pos="7802028" algn="l"/>
                <a:tab pos="8235494" algn="l"/>
                <a:tab pos="8668960" algn="l"/>
              </a:tabLst>
              <a:defRPr lang="en-GB" sz="1300" b="0" i="0" u="none" strike="noStrike" baseline="0"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8" name="Date Placeholder 7"/>
          <p:cNvSpPr txBox="1">
            <a:spLocks noGrp="1"/>
          </p:cNvSpPr>
          <p:nvPr>
            <p:ph type="dt" idx="1"/>
          </p:nvPr>
        </p:nvSpPr>
        <p:spPr>
          <a:xfrm>
            <a:off x="5439792" y="0"/>
            <a:ext cx="4152508" cy="361006"/>
          </a:xfrm>
          <a:prstGeom prst="rect">
            <a:avLst/>
          </a:prstGeom>
          <a:noFill/>
          <a:ln>
            <a:noFill/>
          </a:ln>
        </p:spPr>
        <p:txBody>
          <a:bodyPr vert="horz" wrap="square" lIns="95515" tIns="47931" rIns="95515" bIns="47931" anchor="t" anchorCtr="0" compatLnSpc="1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33117" algn="l"/>
                <a:tab pos="866582" algn="l"/>
                <a:tab pos="1300049" algn="l"/>
                <a:tab pos="1733514" algn="l"/>
                <a:tab pos="2166979" algn="l"/>
                <a:tab pos="2600445" algn="l"/>
                <a:tab pos="3033910" algn="l"/>
                <a:tab pos="3467375" algn="l"/>
                <a:tab pos="3900840" algn="l"/>
                <a:tab pos="4334306" algn="l"/>
                <a:tab pos="4767770" algn="l"/>
                <a:tab pos="5201237" algn="l"/>
                <a:tab pos="5634702" algn="l"/>
                <a:tab pos="6068167" algn="l"/>
                <a:tab pos="6501633" algn="l"/>
                <a:tab pos="6935098" algn="l"/>
                <a:tab pos="7368564" algn="l"/>
                <a:tab pos="7802028" algn="l"/>
                <a:tab pos="8235494" algn="l"/>
                <a:tab pos="8668960" algn="l"/>
              </a:tabLst>
              <a:defRPr lang="en-GB" sz="1300" b="0" i="0" u="none" strike="noStrike" baseline="0"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</a:lstStyle>
          <a:p>
            <a:pPr lvl="0"/>
            <a:fld id="{83302639-FE7B-4A89-98E6-A541C8BDADF2}" type="datetimeFigureOut">
              <a:t>13/12/2011</a:t>
            </a:fld>
            <a:endParaRPr lang="en-GB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10" name="Notes Placeholder 9"/>
          <p:cNvSpPr txBox="1">
            <a:spLocks noGrp="1"/>
          </p:cNvSpPr>
          <p:nvPr>
            <p:ph type="body" sz="quarter" idx="3"/>
          </p:nvPr>
        </p:nvSpPr>
        <p:spPr>
          <a:xfrm>
            <a:off x="1279492" y="3474205"/>
            <a:ext cx="7033316" cy="3287397"/>
          </a:xfrm>
          <a:prstGeom prst="rect">
            <a:avLst/>
          </a:prstGeom>
          <a:noFill/>
          <a:ln>
            <a:noFill/>
          </a:ln>
        </p:spPr>
        <p:txBody>
          <a:bodyPr vert="horz" lIns="95515" tIns="47931" rIns="95515" bIns="47931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  <p:sp>
        <p:nvSpPr>
          <p:cNvPr id="11" name="Footer Placeholder 10"/>
          <p:cNvSpPr txBox="1">
            <a:spLocks noGrp="1"/>
          </p:cNvSpPr>
          <p:nvPr>
            <p:ph type="ftr" sz="quarter" idx="4"/>
          </p:nvPr>
        </p:nvSpPr>
        <p:spPr>
          <a:xfrm>
            <a:off x="0" y="6949696"/>
            <a:ext cx="4152021" cy="361006"/>
          </a:xfrm>
          <a:prstGeom prst="rect">
            <a:avLst/>
          </a:prstGeom>
          <a:noFill/>
          <a:ln>
            <a:noFill/>
          </a:ln>
        </p:spPr>
        <p:txBody>
          <a:bodyPr vert="horz" wrap="square" lIns="95515" tIns="47931" rIns="95515" bIns="47931" anchor="b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33117" algn="l"/>
                <a:tab pos="866582" algn="l"/>
                <a:tab pos="1300049" algn="l"/>
                <a:tab pos="1733514" algn="l"/>
                <a:tab pos="2166979" algn="l"/>
                <a:tab pos="2600445" algn="l"/>
                <a:tab pos="3033910" algn="l"/>
                <a:tab pos="3467375" algn="l"/>
                <a:tab pos="3900840" algn="l"/>
                <a:tab pos="4334306" algn="l"/>
                <a:tab pos="4767770" algn="l"/>
                <a:tab pos="5201237" algn="l"/>
                <a:tab pos="5634702" algn="l"/>
                <a:tab pos="6068167" algn="l"/>
                <a:tab pos="6501633" algn="l"/>
                <a:tab pos="6935098" algn="l"/>
                <a:tab pos="7368564" algn="l"/>
                <a:tab pos="7802028" algn="l"/>
                <a:tab pos="8235494" algn="l"/>
                <a:tab pos="8668960" algn="l"/>
              </a:tabLst>
              <a:defRPr lang="en-GB" sz="1300" b="0" i="0" u="none" strike="noStrike" baseline="0"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2" name="Slide Number Placeholder 11"/>
          <p:cNvSpPr txBox="1">
            <a:spLocks noGrp="1"/>
          </p:cNvSpPr>
          <p:nvPr>
            <p:ph type="sldNum" sz="quarter" idx="5"/>
          </p:nvPr>
        </p:nvSpPr>
        <p:spPr>
          <a:xfrm>
            <a:off x="5439792" y="6949696"/>
            <a:ext cx="4152508" cy="361006"/>
          </a:xfrm>
          <a:prstGeom prst="rect">
            <a:avLst/>
          </a:prstGeom>
          <a:noFill/>
          <a:ln>
            <a:noFill/>
          </a:ln>
        </p:spPr>
        <p:txBody>
          <a:bodyPr vert="horz" wrap="square" lIns="95515" tIns="47931" rIns="95515" bIns="47931" anchor="b" anchorCtr="0" compatLnSpc="1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33117" algn="l"/>
                <a:tab pos="866582" algn="l"/>
                <a:tab pos="1300049" algn="l"/>
                <a:tab pos="1733514" algn="l"/>
                <a:tab pos="2166979" algn="l"/>
                <a:tab pos="2600445" algn="l"/>
                <a:tab pos="3033910" algn="l"/>
                <a:tab pos="3467375" algn="l"/>
                <a:tab pos="3900840" algn="l"/>
                <a:tab pos="4334306" algn="l"/>
                <a:tab pos="4767770" algn="l"/>
                <a:tab pos="5201237" algn="l"/>
                <a:tab pos="5634702" algn="l"/>
                <a:tab pos="6068167" algn="l"/>
                <a:tab pos="6501633" algn="l"/>
                <a:tab pos="6935098" algn="l"/>
                <a:tab pos="7368564" algn="l"/>
                <a:tab pos="7802028" algn="l"/>
                <a:tab pos="8235494" algn="l"/>
                <a:tab pos="8668960" algn="l"/>
              </a:tabLst>
              <a:defRPr lang="en-GB" sz="1300" b="0" i="0" u="none" strike="noStrike" baseline="0"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</a:lstStyle>
          <a:p>
            <a:pPr lvl="0"/>
            <a:fld id="{20620B20-B50F-4A55-BECB-D9B4517A850B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95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DejaVu Sans" pitchFamily="2"/>
        <a:cs typeface="DejaVu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41813" y="549101"/>
            <a:ext cx="6917439" cy="27426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86832" tIns="45153" rIns="86832" bIns="45153" anchor="ctr" anchorCtr="0" compatLnSpc="0"/>
          <a:lstStyle/>
          <a:p>
            <a:pPr lvl="0" rtl="0" hangingPunct="0">
              <a:buNone/>
              <a:tabLst/>
            </a:pPr>
            <a:endParaRPr lang="en-US" sz="23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9492" y="3474205"/>
            <a:ext cx="7033316" cy="184666"/>
          </a:xfrm>
        </p:spPr>
        <p:txBody>
          <a:bodyPr lIns="0" tIns="0" rIns="0" bIns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41813" y="549101"/>
            <a:ext cx="6917439" cy="27426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86832" tIns="45153" rIns="86832" bIns="45153" anchor="ctr" anchorCtr="0" compatLnSpc="0"/>
          <a:lstStyle/>
          <a:p>
            <a:pPr hangingPunct="0"/>
            <a:endParaRPr lang="en-US" sz="2300">
              <a:solidFill>
                <a:prstClr val="black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9492" y="3474204"/>
            <a:ext cx="7033316" cy="28146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41813" y="549101"/>
            <a:ext cx="6917439" cy="27426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86832" tIns="45153" rIns="86832" bIns="45153" anchor="ctr" anchorCtr="0" compatLnSpc="0"/>
          <a:lstStyle/>
          <a:p>
            <a:pPr hangingPunct="0"/>
            <a:endParaRPr lang="en-US" sz="2300">
              <a:solidFill>
                <a:prstClr val="black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9492" y="3474204"/>
            <a:ext cx="7033316" cy="28146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41813" y="549101"/>
            <a:ext cx="6917439" cy="27426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86832" tIns="45153" rIns="86832" bIns="45153" anchor="ctr" anchorCtr="0" compatLnSpc="0"/>
          <a:lstStyle/>
          <a:p>
            <a:pPr hangingPunct="0"/>
            <a:endParaRPr lang="en-US" sz="2300">
              <a:solidFill>
                <a:prstClr val="black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9492" y="3474204"/>
            <a:ext cx="7033316" cy="28146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41813" y="549101"/>
            <a:ext cx="6917439" cy="27426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86832" tIns="45153" rIns="86832" bIns="45153" anchor="ctr" anchorCtr="0" compatLnSpc="0"/>
          <a:lstStyle/>
          <a:p>
            <a:pPr hangingPunct="0"/>
            <a:endParaRPr lang="en-US" sz="2300">
              <a:solidFill>
                <a:prstClr val="black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9492" y="3474204"/>
            <a:ext cx="7033316" cy="28146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41813" y="549101"/>
            <a:ext cx="6917439" cy="27426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86832" tIns="45153" rIns="86832" bIns="45153" anchor="ctr" anchorCtr="0" compatLnSpc="0"/>
          <a:lstStyle/>
          <a:p>
            <a:pPr hangingPunct="0"/>
            <a:endParaRPr lang="en-US" sz="2300">
              <a:solidFill>
                <a:prstClr val="black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9492" y="3474204"/>
            <a:ext cx="7033316" cy="28146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41813" y="549101"/>
            <a:ext cx="6917439" cy="27426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86832" tIns="45153" rIns="86832" bIns="45153" anchor="ctr" anchorCtr="0" compatLnSpc="0"/>
          <a:lstStyle/>
          <a:p>
            <a:pPr hangingPunct="0"/>
            <a:endParaRPr lang="en-US" sz="2300">
              <a:solidFill>
                <a:prstClr val="black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9492" y="3474204"/>
            <a:ext cx="7033316" cy="28146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41813" y="549101"/>
            <a:ext cx="6917439" cy="27426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86832" tIns="45153" rIns="86832" bIns="45153" anchor="ctr" anchorCtr="0" compatLnSpc="0"/>
          <a:lstStyle/>
          <a:p>
            <a:pPr hangingPunct="0"/>
            <a:endParaRPr lang="en-US" sz="2300">
              <a:solidFill>
                <a:prstClr val="black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9492" y="3474204"/>
            <a:ext cx="7033316" cy="28146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41813" y="549101"/>
            <a:ext cx="6917439" cy="27426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86832" tIns="45153" rIns="86832" bIns="45153" anchor="ctr" anchorCtr="0" compatLnSpc="0"/>
          <a:lstStyle/>
          <a:p>
            <a:pPr hangingPunct="0"/>
            <a:endParaRPr lang="en-US" sz="2300">
              <a:solidFill>
                <a:prstClr val="black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9492" y="3474204"/>
            <a:ext cx="7033316" cy="28146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41813" y="549101"/>
            <a:ext cx="6917439" cy="27426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86832" tIns="45153" rIns="86832" bIns="45153" anchor="ctr" anchorCtr="0" compatLnSpc="0"/>
          <a:lstStyle/>
          <a:p>
            <a:pPr hangingPunct="0"/>
            <a:endParaRPr lang="en-US" sz="2300">
              <a:solidFill>
                <a:prstClr val="black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9492" y="3474204"/>
            <a:ext cx="7033316" cy="28146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41813" y="549101"/>
            <a:ext cx="6917439" cy="27426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86832" tIns="45153" rIns="86832" bIns="45153" anchor="ctr" anchorCtr="0" compatLnSpc="0"/>
          <a:lstStyle/>
          <a:p>
            <a:pPr hangingPunct="0"/>
            <a:endParaRPr lang="en-US" sz="2300">
              <a:solidFill>
                <a:prstClr val="black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9492" y="3474204"/>
            <a:ext cx="7033316" cy="28146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41813" y="549101"/>
            <a:ext cx="6917439" cy="27426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86832" tIns="45153" rIns="86832" bIns="45153" anchor="ctr" anchorCtr="0" compatLnSpc="0"/>
          <a:lstStyle/>
          <a:p>
            <a:pPr hangingPunct="0"/>
            <a:endParaRPr lang="en-US" sz="2300">
              <a:solidFill>
                <a:prstClr val="black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9492" y="3474204"/>
            <a:ext cx="7033316" cy="28146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41813" y="549101"/>
            <a:ext cx="6917439" cy="27426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86832" tIns="45153" rIns="86832" bIns="45153" anchor="ctr" anchorCtr="0" compatLnSpc="0"/>
          <a:lstStyle/>
          <a:p>
            <a:pPr hangingPunct="0"/>
            <a:endParaRPr lang="en-US" sz="2300">
              <a:solidFill>
                <a:prstClr val="black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9492" y="3474204"/>
            <a:ext cx="7033316" cy="28146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41813" y="549101"/>
            <a:ext cx="6917439" cy="27426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86832" tIns="45153" rIns="86832" bIns="45153" anchor="ctr" anchorCtr="0" compatLnSpc="0"/>
          <a:lstStyle/>
          <a:p>
            <a:pPr hangingPunct="0"/>
            <a:endParaRPr lang="en-US" sz="2300">
              <a:solidFill>
                <a:prstClr val="black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9492" y="3474204"/>
            <a:ext cx="7033316" cy="28146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41813" y="549101"/>
            <a:ext cx="6917439" cy="27426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86832" tIns="45153" rIns="86832" bIns="45153" anchor="ctr" anchorCtr="0" compatLnSpc="0"/>
          <a:lstStyle/>
          <a:p>
            <a:pPr hangingPunct="0"/>
            <a:endParaRPr lang="en-US" sz="2300">
              <a:solidFill>
                <a:prstClr val="black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9492" y="3474204"/>
            <a:ext cx="7033316" cy="28146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41813" y="549101"/>
            <a:ext cx="6917439" cy="27426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86832" tIns="45153" rIns="86832" bIns="45153" anchor="ctr" anchorCtr="0" compatLnSpc="0"/>
          <a:lstStyle/>
          <a:p>
            <a:pPr hangingPunct="0"/>
            <a:endParaRPr lang="en-US" sz="2300">
              <a:solidFill>
                <a:prstClr val="black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9492" y="3474204"/>
            <a:ext cx="7033316" cy="28146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FB566AF-255E-4AB6-8AD7-18947C8CF039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57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BB56CD7-149D-4B98-BCEF-7E9DB64897B9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3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0863" y="-352425"/>
            <a:ext cx="2008187" cy="6249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538" y="-352425"/>
            <a:ext cx="5876925" cy="6249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CD7D953-CFF0-4033-9F94-262858C7447C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28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758BBC-E291-4F2A-A0DA-CBA5C1790C39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34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167D97-3CCB-46DB-A8D0-62C604029A0A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22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F8C621-AD5B-42EB-B8FC-C7E7186C199F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3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4EDB4D-DFCC-47E2-8CD0-C4DD1CBE367D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18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F67F56-8033-4EB8-8034-659CF003CBD9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45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0DAB55-F920-4C57-9A36-F65FE4939E8B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60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5CB6C0-F0C9-4A9C-9F56-CD8AB3B3F48F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41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81743B-4954-4DD5-8D77-104EF791B9EE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46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07640" y="6286319"/>
            <a:ext cx="5897880" cy="343081"/>
          </a:xfrm>
        </p:spPr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884719" y="6286319"/>
            <a:ext cx="1033559" cy="343081"/>
          </a:xfrm>
        </p:spPr>
        <p:txBody>
          <a:bodyPr/>
          <a:lstStyle>
            <a:lvl1pPr algn="r">
              <a:defRPr lang="it-IT" sz="1600" b="0" i="0" u="none" strike="noStrike" kern="1200" baseline="0" smtClean="0">
                <a:solidFill>
                  <a:srgbClr val="003366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</a:lstStyle>
          <a:p>
            <a:fld id="{C90DBBC1-CB39-4651-9A9C-D45E9AD9759C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988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89A60E-7751-424A-9FF2-6DF8BBE51864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76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6248AD-19C3-4D9E-A8A6-C5C726B7BF54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15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111250"/>
            <a:ext cx="2055812" cy="5019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1250"/>
            <a:ext cx="6015038" cy="5019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E1681-2AE6-4C40-8938-9B708FAE3DC0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1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8FA2C45-6609-44C6-ADB2-5245E5B62DEB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44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371600"/>
            <a:ext cx="39211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6338" y="1371600"/>
            <a:ext cx="39227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21EA0BA-143A-4BBC-8148-74B661552019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6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3307FF7-1778-4EEA-8B3D-A754E04997A1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75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64E4A6D-7B36-425B-AE0C-06E0BC1EC514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06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FE76066-4585-45F7-92EF-F20E9624DB21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49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7F5E766-0921-43C2-B8F7-484E60758AAA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78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225DBD1-F69C-41DB-85BB-46C38FF2DCAE}" type="slidenum"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50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1158840"/>
            <a:ext cx="6950160" cy="74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6699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871559" y="-351720"/>
            <a:ext cx="8037360" cy="141012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b" compatLnSpc="1"/>
          <a:lstStyle>
            <a:defPPr lvl="0">
              <a:buClr>
                <a:srgbClr val="003366"/>
              </a:buClr>
              <a:buSzPct val="100000"/>
              <a:buFont typeface="Verdana" pitchFamily="34"/>
              <a:buNone/>
            </a:defPPr>
            <a:lvl1pPr lvl="0">
              <a:buClr>
                <a:srgbClr val="003366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912599" y="1371599"/>
            <a:ext cx="7995960" cy="45262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compatLnSpc="1"/>
          <a:lstStyle>
            <a:def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defPPr>
            <a:lvl1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"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  <a:lvl2pPr marL="736560" marR="0" lvl="1" indent="-279360" algn="l" rtl="0" hangingPunct="1">
              <a:lnSpc>
                <a:spcPct val="108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"/>
              <a:tabLst>
                <a:tab pos="161640" algn="l"/>
                <a:tab pos="610920" algn="l"/>
                <a:tab pos="1060200" algn="l"/>
                <a:tab pos="1509479" algn="l"/>
                <a:tab pos="1958760" algn="l"/>
                <a:tab pos="2408040" algn="l"/>
                <a:tab pos="2857320" algn="l"/>
                <a:tab pos="3306600" algn="l"/>
                <a:tab pos="3755880" algn="l"/>
                <a:tab pos="4205160" algn="l"/>
                <a:tab pos="4654440" algn="l"/>
                <a:tab pos="5103720" algn="l"/>
                <a:tab pos="5553000" algn="l"/>
                <a:tab pos="6002280" algn="l"/>
                <a:tab pos="6451560" algn="l"/>
                <a:tab pos="6900840" algn="l"/>
                <a:tab pos="7350120" algn="l"/>
                <a:tab pos="7799040" algn="l"/>
                <a:tab pos="8248320" algn="l"/>
                <a:tab pos="8697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2pPr>
            <a:lvl3pPr marL="1143000" marR="0" lvl="2" indent="-228600" algn="l" rtl="0" hangingPunct="1">
              <a:lnSpc>
                <a:spcPct val="108000"/>
              </a:lnSpc>
              <a:spcBef>
                <a:spcPts val="448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Verdana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3pPr>
            <a:lvl4pPr marL="1600199" marR="0" lvl="3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Verdana" pitchFamily="34"/>
              <a:buChar char="•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4pPr>
            <a:lvl5pPr marL="2057400" marR="0" lvl="4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5pPr>
            <a:lvl6pPr marL="2057400" marR="0" lvl="5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6pPr>
            <a:lvl7pPr marL="2057400" marR="0" lvl="6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7pPr>
            <a:lvl8pPr marL="2057400" marR="0" lvl="7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8pPr>
            <a:lvl9pPr marL="2057400" marR="0" lvl="8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907640" y="6286319"/>
            <a:ext cx="5897880" cy="4510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en-GB" sz="1600" b="0" i="0" u="none" strike="noStrike" baseline="0">
                <a:solidFill>
                  <a:srgbClr val="003366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</a:lstStyle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884719" y="6286319"/>
            <a:ext cx="1033559" cy="4510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en-GB" sz="1400" b="0" i="0" u="none" strike="noStrike" baseline="0"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</a:lstStyle>
          <a:p>
            <a:pPr lvl="0"/>
            <a:fld id="{7A4E2190-0FC0-43F4-B653-860281D69445}" type="slidenum">
              <a:t>‹N›</a:t>
            </a:fld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76320" cy="68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52280" y="9360"/>
            <a:ext cx="76320" cy="68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04920" y="9360"/>
            <a:ext cx="75960" cy="68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7200" y="9360"/>
            <a:ext cx="76320" cy="68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9480" y="9360"/>
            <a:ext cx="76320" cy="68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968480" y="6156360"/>
            <a:ext cx="6950160" cy="74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6699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marL="0" marR="0" indent="0" algn="l" rtl="0" hangingPunct="1">
        <a:lnSpc>
          <a:spcPct val="108000"/>
        </a:lnSpc>
        <a:spcBef>
          <a:spcPts val="0"/>
        </a:spcBef>
        <a:spcAft>
          <a:spcPts val="0"/>
        </a:spcAft>
        <a:buFontTx/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en-US" sz="4000" b="0" i="0" u="none" strike="noStrike" baseline="0">
          <a:ln>
            <a:noFill/>
          </a:ln>
          <a:solidFill>
            <a:srgbClr val="003366"/>
          </a:solidFill>
          <a:latin typeface="Verdana" pitchFamily="34"/>
        </a:defRPr>
      </a:lvl1pPr>
    </p:titleStyle>
    <p:bodyStyle>
      <a:lvl1pPr marL="0" marR="0" indent="0" algn="l" rtl="0" hangingPunct="1">
        <a:lnSpc>
          <a:spcPct val="118000"/>
        </a:lnSpc>
        <a:spcBef>
          <a:spcPts val="598"/>
        </a:spcBef>
        <a:spcAft>
          <a:spcPts val="0"/>
        </a:spcAft>
        <a:buNone/>
        <a:tabLst>
          <a:tab pos="112680" algn="l"/>
          <a:tab pos="561960" algn="l"/>
          <a:tab pos="1010879" algn="l"/>
          <a:tab pos="1460160" algn="l"/>
          <a:tab pos="1909439" algn="l"/>
          <a:tab pos="2358720" algn="l"/>
          <a:tab pos="2808000" algn="l"/>
          <a:tab pos="3257279" algn="l"/>
          <a:tab pos="3706560" algn="l"/>
          <a:tab pos="4155839" algn="l"/>
          <a:tab pos="4605120" algn="l"/>
          <a:tab pos="5054400" algn="l"/>
          <a:tab pos="5503679" algn="l"/>
          <a:tab pos="5952960" algn="l"/>
          <a:tab pos="6402240" algn="l"/>
          <a:tab pos="6851520" algn="l"/>
          <a:tab pos="7300799" algn="l"/>
          <a:tab pos="7750079" algn="l"/>
          <a:tab pos="8199360" algn="l"/>
          <a:tab pos="8648640" algn="l"/>
        </a:tabLst>
        <a:defRPr lang="en-US" sz="2400" b="0" i="0" u="none" strike="noStrike" baseline="0">
          <a:ln>
            <a:noFill/>
          </a:ln>
          <a:solidFill>
            <a:srgbClr val="000000"/>
          </a:solidFill>
          <a:latin typeface="Verdana" pitchFamily="34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3240" y="0"/>
            <a:ext cx="76320" cy="68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49400" y="9360"/>
            <a:ext cx="75960" cy="68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01680" y="9360"/>
            <a:ext cx="76320" cy="68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53959" y="9360"/>
            <a:ext cx="76320" cy="68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06600" y="9360"/>
            <a:ext cx="75960" cy="68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9144000" cy="509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6699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505319" y="2590919"/>
            <a:ext cx="4892400" cy="75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6699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itle Placeholder 8"/>
          <p:cNvSpPr txBox="1">
            <a:spLocks noGrp="1"/>
          </p:cNvSpPr>
          <p:nvPr>
            <p:ph type="title"/>
          </p:nvPr>
        </p:nvSpPr>
        <p:spPr>
          <a:xfrm>
            <a:off x="779400" y="1110960"/>
            <a:ext cx="7672320" cy="141012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compatLnSpc="1"/>
          <a:lstStyle>
            <a:defPPr lvl="0">
              <a:buClr>
                <a:srgbClr val="003366"/>
              </a:buClr>
              <a:buSzPct val="100000"/>
              <a:buFont typeface="Verdana" pitchFamily="34"/>
              <a:buNone/>
            </a:defPPr>
            <a:lvl1pPr lvl="0">
              <a:buClr>
                <a:srgbClr val="003366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10" name="Date Placeholder 9"/>
          <p:cNvSpPr txBox="1">
            <a:spLocks noGrp="1"/>
          </p:cNvSpPr>
          <p:nvPr>
            <p:ph type="dt" sz="half" idx="2"/>
          </p:nvPr>
        </p:nvSpPr>
        <p:spPr>
          <a:xfrm>
            <a:off x="685799" y="6248160"/>
            <a:ext cx="1898640" cy="4510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/>
          <a:lstStyle>
            <a:lvl1pPr marL="0" marR="0" lvl="0" indent="0" rtl="0" hangingPunct="0">
              <a:lnSpc>
                <a:spcPct val="100000"/>
              </a:lnSpc>
              <a:buNone/>
              <a:tabLst/>
              <a:defRPr lang="en-US" sz="1400" kern="1200">
                <a:solidFill>
                  <a:srgbClr val="000000"/>
                </a:solidFill>
                <a:latin typeface="Verdana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Footer Placeholder 10"/>
          <p:cNvSpPr txBox="1">
            <a:spLocks noGrp="1"/>
          </p:cNvSpPr>
          <p:nvPr>
            <p:ph type="ftr" sz="quarter" idx="3"/>
          </p:nvPr>
        </p:nvSpPr>
        <p:spPr>
          <a:xfrm>
            <a:off x="3124079" y="6248160"/>
            <a:ext cx="2889360" cy="4510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/>
          <a:lstStyle>
            <a:lvl1pPr marL="0" marR="0" lvl="0" indent="0" algn="ctr" rtl="0" hangingPunct="0">
              <a:lnSpc>
                <a:spcPct val="100000"/>
              </a:lnSpc>
              <a:buNone/>
              <a:tabLst/>
              <a:defRPr lang="en-GB" sz="1400" kern="1200">
                <a:solidFill>
                  <a:srgbClr val="000000"/>
                </a:solidFill>
                <a:latin typeface="Verdana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GB" smtClean="0"/>
              <a:t>Single Page Applications</a:t>
            </a:r>
            <a:endParaRPr lang="en-GB"/>
          </a:p>
        </p:txBody>
      </p:sp>
      <p:sp>
        <p:nvSpPr>
          <p:cNvPr id="12" name="Slide Number Placeholder 11"/>
          <p:cNvSpPr txBox="1">
            <a:spLocks noGrp="1"/>
          </p:cNvSpPr>
          <p:nvPr>
            <p:ph type="sldNum" sz="quarter" idx="4"/>
          </p:nvPr>
        </p:nvSpPr>
        <p:spPr>
          <a:xfrm>
            <a:off x="6553080" y="6248160"/>
            <a:ext cx="1898640" cy="4510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/>
          <a:lstStyle>
            <a:lvl1pPr marL="0" marR="0" lvl="0" indent="0" algn="r" rtl="0" hangingPunct="0">
              <a:lnSpc>
                <a:spcPct val="100000"/>
              </a:lnSpc>
              <a:buNone/>
              <a:tabLst/>
              <a:defRPr lang="en-GB" sz="1400" kern="1200">
                <a:solidFill>
                  <a:srgbClr val="000000"/>
                </a:solidFill>
                <a:latin typeface="Verdana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D68A726C-5D4D-4156-A3CC-CE0E63B16934}" type="slidenum">
              <a:t>‹N›</a:t>
            </a:fld>
            <a:endParaRPr lang="en-GB"/>
          </a:p>
        </p:txBody>
      </p:sp>
      <p:sp>
        <p:nvSpPr>
          <p:cNvPr id="13" name="Text Placeholder 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3120" cy="4526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defPPr>
            <a:lvl1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"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  <a:lvl2pPr marL="736560" marR="0" lvl="1" indent="-279360" algn="l" rtl="0" hangingPunct="1">
              <a:lnSpc>
                <a:spcPct val="108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"/>
              <a:tabLst>
                <a:tab pos="161640" algn="l"/>
                <a:tab pos="610920" algn="l"/>
                <a:tab pos="1060200" algn="l"/>
                <a:tab pos="1509479" algn="l"/>
                <a:tab pos="1958760" algn="l"/>
                <a:tab pos="2408040" algn="l"/>
                <a:tab pos="2857320" algn="l"/>
                <a:tab pos="3306600" algn="l"/>
                <a:tab pos="3755880" algn="l"/>
                <a:tab pos="4205160" algn="l"/>
                <a:tab pos="4654440" algn="l"/>
                <a:tab pos="5103720" algn="l"/>
                <a:tab pos="5553000" algn="l"/>
                <a:tab pos="6002280" algn="l"/>
                <a:tab pos="6451560" algn="l"/>
                <a:tab pos="6900840" algn="l"/>
                <a:tab pos="7350120" algn="l"/>
                <a:tab pos="7799040" algn="l"/>
                <a:tab pos="8248320" algn="l"/>
                <a:tab pos="86976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2pPr>
            <a:lvl3pPr marL="1143000" marR="0" lvl="2" indent="-228600" algn="l" rtl="0" hangingPunct="1">
              <a:lnSpc>
                <a:spcPct val="108000"/>
              </a:lnSpc>
              <a:spcBef>
                <a:spcPts val="448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Verdana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en-US" sz="18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3pPr>
            <a:lvl4pPr marL="1600199" marR="0" lvl="3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Verdana" pitchFamily="34"/>
              <a:buChar char="•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en-US" sz="16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4pPr>
            <a:lvl5pPr marL="2057400" marR="0" lvl="4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5pPr>
            <a:lvl6pPr marL="2057400" marR="0" lvl="5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6pPr>
            <a:lvl7pPr marL="2057400" marR="0" lvl="6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7pPr>
            <a:lvl8pPr marL="2057400" marR="0" lvl="7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8pPr>
            <a:lvl9pPr marL="2057400" marR="0" lvl="8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marL="0" marR="0" indent="0" algn="l" rtl="0" hangingPunct="1">
        <a:lnSpc>
          <a:spcPct val="108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en-US" sz="4000" b="0" i="0" u="none" strike="noStrike" kern="1200" baseline="0">
          <a:ln>
            <a:noFill/>
          </a:ln>
          <a:solidFill>
            <a:srgbClr val="003366"/>
          </a:solidFill>
          <a:latin typeface="Verdana" pitchFamily="34"/>
        </a:defRPr>
      </a:lvl1pPr>
    </p:titleStyle>
    <p:bodyStyle>
      <a:lvl1pPr marL="0" marR="0" indent="0" algn="l" rtl="0" hangingPunct="1">
        <a:lnSpc>
          <a:spcPct val="118000"/>
        </a:lnSpc>
        <a:spcBef>
          <a:spcPts val="598"/>
        </a:spcBef>
        <a:spcAft>
          <a:spcPts val="0"/>
        </a:spcAft>
        <a:tabLst>
          <a:tab pos="112680" algn="l"/>
          <a:tab pos="561960" algn="l"/>
          <a:tab pos="1010879" algn="l"/>
          <a:tab pos="1460160" algn="l"/>
          <a:tab pos="1909439" algn="l"/>
          <a:tab pos="2358720" algn="l"/>
          <a:tab pos="2808000" algn="l"/>
          <a:tab pos="3257279" algn="l"/>
          <a:tab pos="3706560" algn="l"/>
          <a:tab pos="4155839" algn="l"/>
          <a:tab pos="4605120" algn="l"/>
          <a:tab pos="5054400" algn="l"/>
          <a:tab pos="5503679" algn="l"/>
          <a:tab pos="5952960" algn="l"/>
          <a:tab pos="6402240" algn="l"/>
          <a:tab pos="6851520" algn="l"/>
          <a:tab pos="7300799" algn="l"/>
          <a:tab pos="7750079" algn="l"/>
          <a:tab pos="8199360" algn="l"/>
          <a:tab pos="8648640" algn="l"/>
        </a:tabLst>
        <a:defRPr lang="en-US" sz="2400" b="0" i="0" u="none" strike="noStrike" kern="1200" baseline="0">
          <a:ln>
            <a:noFill/>
          </a:ln>
          <a:solidFill>
            <a:srgbClr val="000000"/>
          </a:solidFill>
          <a:latin typeface="Verdana" pitchFamily="34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rvetti@polito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www.polito.it/" TargetMode="External"/><Relationship Id="rId4" Type="http://schemas.openxmlformats.org/officeDocument/2006/relationships/hyperlink" Target="http://media.polito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iralpatel.net/blogs/angularjs-routing-and-views-tutorial-with-exampl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viralpatel/JFYLH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ralpatel.net/blogs/angularjs-routing-and-views-tutorial-with-exampl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viralpatel.net/blogs/angularjs-routing-and-views-tutorial-with-exampl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apis.com/calendar/v3/calendars/10q59njl08i8dj5dl0argclaf0@group.calendar.google.com/events?key=AIzaSyC-WAzgRR-WP6rTZsIKvoJxMCTp3k0Wrk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609600" y="1817133"/>
            <a:ext cx="9067800" cy="710067"/>
          </a:xfrm>
        </p:spPr>
        <p:txBody>
          <a:bodyPr wrap="square" anchor="b" anchorCtr="0">
            <a:spAutoFit/>
          </a:bodyPr>
          <a:lstStyle>
            <a:defPPr lvl="0">
              <a:buClr>
                <a:srgbClr val="003366"/>
              </a:buClr>
              <a:buSzPct val="100000"/>
              <a:buFont typeface="Verdana" pitchFamily="34"/>
              <a:buNone/>
            </a:defPPr>
            <a:lvl1pPr lvl="0">
              <a:buClr>
                <a:srgbClr val="003366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lnSpc>
                <a:spcPct val="100000"/>
              </a:lnSpc>
              <a:buNone/>
            </a:pPr>
            <a:r>
              <a:rPr lang="en-GB" dirty="0" smtClean="0"/>
              <a:t>Single Page JS Applications</a:t>
            </a:r>
            <a:endParaRPr lang="en-GB" sz="3600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1066680" y="2860560"/>
            <a:ext cx="7391520" cy="3364640"/>
          </a:xfrm>
        </p:spPr>
        <p:txBody>
          <a:bodyPr wrap="square" lIns="90000" tIns="46800" rIns="90000" bIns="46800" anchor="t" anchorCtr="0">
            <a:spAutoFit/>
          </a:bodyPr>
          <a:lstStyle>
            <a:defPPr lvl="0">
              <a:buClr>
                <a:srgbClr val="9A0000"/>
              </a:buClr>
              <a:buSzPct val="75000"/>
              <a:buFont typeface="Wingdings" pitchFamily="2"/>
              <a:buNone/>
            </a:defPPr>
            <a:lvl1pPr lvl="0">
              <a:buClr>
                <a:srgbClr val="9A0000"/>
              </a:buClr>
              <a:buSzPct val="75000"/>
              <a:buFont typeface="Wingdings" pitchFamily="2"/>
              <a:buChar char=""/>
            </a:lvl1pPr>
            <a:lvl2pPr lvl="1">
              <a:buClr>
                <a:srgbClr val="9A0000"/>
              </a:buClr>
              <a:buSzPct val="70000"/>
              <a:buFont typeface="Wingdings" pitchFamily="2"/>
              <a:buChar char=""/>
            </a:lvl2pPr>
            <a:lvl3pPr lvl="2">
              <a:buClr>
                <a:srgbClr val="003366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336699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000000"/>
              </a:buClr>
              <a:buSzPct val="85000"/>
              <a:buFont typeface="Verdana" pitchFamily="34"/>
              <a:buChar char="•"/>
            </a:lvl5pPr>
            <a:lvl6pPr lvl="5">
              <a:buClr>
                <a:srgbClr val="000000"/>
              </a:buClr>
              <a:buSzPct val="85000"/>
              <a:buFont typeface="Verdana" pitchFamily="34"/>
              <a:buChar char="•"/>
            </a:lvl6pPr>
            <a:lvl7pPr lvl="6">
              <a:buClr>
                <a:srgbClr val="000000"/>
              </a:buClr>
              <a:buSzPct val="85000"/>
              <a:buFont typeface="Verdana" pitchFamily="34"/>
              <a:buChar char="•"/>
            </a:lvl7pPr>
            <a:lvl8pPr lvl="7">
              <a:buClr>
                <a:srgbClr val="000000"/>
              </a:buClr>
              <a:buSzPct val="85000"/>
              <a:buFont typeface="Verdana" pitchFamily="34"/>
              <a:buChar char="•"/>
            </a:lvl8pPr>
            <a:lvl9pPr lvl="8">
              <a:buClr>
                <a:srgbClr val="000000"/>
              </a:buClr>
              <a:buSzPct val="85000"/>
              <a:buFont typeface="Verdana" pitchFamily="34"/>
              <a:buChar char="•"/>
            </a:lvl9pPr>
          </a:lstStyle>
          <a:p>
            <a:pPr marL="0" lvl="0" indent="0" algn="r">
              <a:lnSpc>
                <a:spcPct val="90000"/>
              </a:lnSpc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dirty="0" err="1" smtClean="0">
                <a:solidFill>
                  <a:schemeClr val="bg1"/>
                </a:solidFill>
              </a:rPr>
              <a:t>Applicazioni</a:t>
            </a:r>
            <a:r>
              <a:rPr lang="en-GB" dirty="0" smtClean="0">
                <a:solidFill>
                  <a:schemeClr val="bg1"/>
                </a:solidFill>
              </a:rPr>
              <a:t> Internet</a:t>
            </a:r>
          </a:p>
          <a:p>
            <a:pPr marL="0" lvl="0" indent="0" algn="r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800" i="1" dirty="0" err="1" smtClean="0">
                <a:solidFill>
                  <a:schemeClr val="bg1"/>
                </a:solidFill>
              </a:rPr>
              <a:t>Ingegneria</a:t>
            </a:r>
            <a:r>
              <a:rPr lang="en-GB" sz="1800" i="1" dirty="0" smtClean="0">
                <a:solidFill>
                  <a:schemeClr val="bg1"/>
                </a:solidFill>
              </a:rPr>
              <a:t> </a:t>
            </a:r>
            <a:r>
              <a:rPr lang="en-GB" sz="1800" i="1" dirty="0" err="1" smtClean="0">
                <a:solidFill>
                  <a:schemeClr val="bg1"/>
                </a:solidFill>
              </a:rPr>
              <a:t>Informatica</a:t>
            </a:r>
            <a:endParaRPr lang="en-GB" sz="1800" i="1" dirty="0" smtClean="0">
              <a:solidFill>
                <a:schemeClr val="bg1"/>
              </a:solidFill>
            </a:endParaRPr>
          </a:p>
          <a:p>
            <a:pPr marL="0" lvl="0" indent="0" algn="r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sz="1800" dirty="0"/>
          </a:p>
          <a:p>
            <a:pPr marL="0" lvl="0" indent="0" algn="r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sz="1800" dirty="0"/>
          </a:p>
          <a:p>
            <a:pPr marL="0" lvl="0" indent="0">
              <a:lnSpc>
                <a:spcPct val="90000"/>
              </a:lnSpc>
              <a:spcBef>
                <a:spcPts val="448"/>
              </a:spcBef>
              <a:buNone/>
              <a:tabLst>
                <a:tab pos="4114800" algn="r"/>
                <a:tab pos="4489450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r>
              <a:rPr lang="en-GB" sz="1800" dirty="0"/>
              <a:t>	</a:t>
            </a:r>
            <a:r>
              <a:rPr lang="en-GB" sz="1800" dirty="0" smtClean="0"/>
              <a:t>Antonio </a:t>
            </a:r>
            <a:r>
              <a:rPr lang="en-GB" sz="1800" dirty="0" err="1"/>
              <a:t>Servetti</a:t>
            </a:r>
            <a:r>
              <a:rPr lang="en-GB" sz="1800" dirty="0"/>
              <a:t> </a:t>
            </a:r>
            <a:r>
              <a:rPr lang="en-GB" sz="1800" dirty="0" smtClean="0"/>
              <a:t>	</a:t>
            </a:r>
            <a:r>
              <a:rPr lang="en-GB" sz="1800" dirty="0" smtClean="0">
                <a:solidFill>
                  <a:srgbClr val="CCCCFF"/>
                </a:solidFill>
                <a:hlinkClick r:id="rId3"/>
              </a:rPr>
              <a:t>servetti@polito.it</a:t>
            </a:r>
            <a:endParaRPr lang="en-GB" sz="1800" dirty="0">
              <a:solidFill>
                <a:srgbClr val="CCCCFF"/>
              </a:solidFill>
              <a:hlinkClick r:id="rId3"/>
            </a:endParaRPr>
          </a:p>
          <a:p>
            <a:pPr marL="0" lvl="0" indent="0">
              <a:lnSpc>
                <a:spcPct val="90000"/>
              </a:lnSpc>
              <a:spcBef>
                <a:spcPts val="448"/>
              </a:spcBef>
              <a:buNone/>
              <a:tabLst>
                <a:tab pos="4114800" algn="r"/>
                <a:tab pos="4489450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r>
              <a:rPr lang="en-GB" sz="1800" dirty="0"/>
              <a:t>	</a:t>
            </a:r>
            <a:r>
              <a:rPr lang="en-GB" sz="1800" dirty="0" smtClean="0"/>
              <a:t>Internet Media Group</a:t>
            </a:r>
            <a:r>
              <a:rPr lang="en-GB" sz="1800" dirty="0"/>
              <a:t>	</a:t>
            </a:r>
            <a:r>
              <a:rPr lang="en-GB" sz="1800" dirty="0" smtClean="0">
                <a:solidFill>
                  <a:srgbClr val="CCCCFF"/>
                </a:solidFill>
                <a:hlinkClick r:id="rId4"/>
              </a:rPr>
              <a:t>http</a:t>
            </a:r>
            <a:r>
              <a:rPr lang="en-GB" sz="1800" dirty="0">
                <a:solidFill>
                  <a:srgbClr val="CCCCFF"/>
                </a:solidFill>
                <a:hlinkClick r:id="rId4"/>
              </a:rPr>
              <a:t>://media.polito.it</a:t>
            </a:r>
          </a:p>
          <a:p>
            <a:pPr marL="0" lvl="0" indent="0">
              <a:lnSpc>
                <a:spcPct val="90000"/>
              </a:lnSpc>
              <a:spcBef>
                <a:spcPts val="448"/>
              </a:spcBef>
              <a:buNone/>
              <a:tabLst>
                <a:tab pos="4114800" algn="r"/>
                <a:tab pos="4489450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r>
              <a:rPr lang="en-GB" sz="1800" dirty="0"/>
              <a:t>	Dip. di </a:t>
            </a:r>
            <a:r>
              <a:rPr lang="en-GB" sz="1800" dirty="0" err="1"/>
              <a:t>Automatica</a:t>
            </a:r>
            <a:r>
              <a:rPr lang="en-GB" sz="1800" dirty="0"/>
              <a:t> </a:t>
            </a:r>
            <a:r>
              <a:rPr lang="en-GB" sz="1800" dirty="0" err="1"/>
              <a:t>ed</a:t>
            </a:r>
            <a:r>
              <a:rPr lang="en-GB" sz="1800" dirty="0"/>
              <a:t> </a:t>
            </a:r>
            <a:r>
              <a:rPr lang="en-GB" sz="1800" dirty="0" err="1"/>
              <a:t>Informatica</a:t>
            </a:r>
            <a:endParaRPr lang="en-GB" sz="1800" dirty="0"/>
          </a:p>
          <a:p>
            <a:pPr marL="0" lvl="0" indent="0">
              <a:lnSpc>
                <a:spcPct val="90000"/>
              </a:lnSpc>
              <a:spcBef>
                <a:spcPts val="448"/>
              </a:spcBef>
              <a:buNone/>
              <a:tabLst>
                <a:tab pos="4114800" algn="r"/>
                <a:tab pos="4489450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r>
              <a:rPr lang="en-GB" sz="1800" dirty="0"/>
              <a:t>	</a:t>
            </a:r>
            <a:r>
              <a:rPr lang="en-GB" sz="1800" dirty="0" err="1"/>
              <a:t>Politecnico</a:t>
            </a:r>
            <a:r>
              <a:rPr lang="en-GB" sz="1800" dirty="0"/>
              <a:t> di </a:t>
            </a:r>
            <a:r>
              <a:rPr lang="en-GB" sz="1800" dirty="0" smtClean="0"/>
              <a:t>Torino	</a:t>
            </a:r>
            <a:r>
              <a:rPr lang="en-GB" sz="1800" dirty="0" smtClean="0">
                <a:solidFill>
                  <a:srgbClr val="CCCCFF"/>
                </a:solidFill>
                <a:hlinkClick r:id="rId5"/>
              </a:rPr>
              <a:t>http</a:t>
            </a:r>
            <a:r>
              <a:rPr lang="en-GB" sz="1800" dirty="0">
                <a:solidFill>
                  <a:srgbClr val="CCCCFF"/>
                </a:solidFill>
                <a:hlinkClick r:id="rId5"/>
              </a:rPr>
              <a:t>://www.polito.it</a:t>
            </a:r>
          </a:p>
          <a:p>
            <a:pPr marL="0" lv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sz="1800" dirty="0"/>
          </a:p>
          <a:p>
            <a:pPr marL="0" lv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sz="1800" dirty="0"/>
          </a:p>
          <a:p>
            <a:pPr marL="0" lvl="0" indent="0">
              <a:lnSpc>
                <a:spcPct val="90000"/>
              </a:lnSpc>
              <a:spcBef>
                <a:spcPts val="349"/>
              </a:spcBef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1400" dirty="0"/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62000" y="-351720"/>
            <a:ext cx="8146919" cy="1410120"/>
          </a:xfrm>
        </p:spPr>
        <p:txBody>
          <a:bodyPr/>
          <a:lstStyle>
            <a:defPPr lvl="0">
              <a:buClr>
                <a:srgbClr val="003366"/>
              </a:buClr>
              <a:buSzPct val="100000"/>
              <a:buFont typeface="Verdana" pitchFamily="34"/>
              <a:buNone/>
            </a:defPPr>
            <a:lvl1pPr lvl="0">
              <a:buClr>
                <a:srgbClr val="003366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Challenge n.3 &amp; n.4</a:t>
            </a:r>
            <a:endParaRPr lang="en-GB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smtClean="0"/>
              <a:t>Single Page Applications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0DBBC1-CB39-4651-9A9C-D45E9AD9759C}" type="slidenum">
              <a:rPr/>
              <a:pPr/>
              <a:t>10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52000" y="5845320"/>
            <a:ext cx="7848000" cy="326880"/>
          </a:xfrm>
          <a:prstGeom prst="rect">
            <a:avLst/>
          </a:prstGeom>
          <a:noFill/>
          <a:ln>
            <a:noFill/>
            <a:headEnd type="arrow"/>
            <a:tailEnd type="arrow"/>
          </a:ln>
        </p:spPr>
        <p:txBody>
          <a:bodyPr vert="horz" lIns="72000" tIns="72000" rIns="72000" bIns="72000" anchor="ctr" anchorCtr="0" compatLnSpc="1"/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200" dirty="0" smtClean="0">
                <a:solidFill>
                  <a:srgbClr val="000000"/>
                </a:solidFill>
                <a:latin typeface="Arial" pitchFamily="34"/>
                <a:ea typeface="DejaVu LGC Sans" pitchFamily="2"/>
                <a:cs typeface="DejaVu LGC Sans" pitchFamily="2"/>
              </a:rPr>
              <a:t>Reference:</a:t>
            </a:r>
            <a:endParaRPr lang="it-IT" sz="1200" dirty="0">
              <a:solidFill>
                <a:srgbClr val="000000"/>
              </a:solidFill>
              <a:latin typeface="Arial" pitchFamily="34"/>
              <a:ea typeface="DejaVu LGC Sans" pitchFamily="2"/>
              <a:cs typeface="DejaVu LGC Sans" pitchFamily="2"/>
            </a:endParaRP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762000" y="1264920"/>
            <a:ext cx="8146559" cy="4526280"/>
          </a:xfrm>
        </p:spPr>
        <p:txBody>
          <a:bodyPr/>
          <a:lstStyle>
            <a:def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defPPr>
            <a:lvl1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"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  <a:lvl2pPr marL="736560" marR="0" lvl="1" indent="-279360" algn="l" rtl="0" hangingPunct="1">
              <a:lnSpc>
                <a:spcPct val="108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"/>
              <a:tabLst>
                <a:tab pos="161640" algn="l"/>
                <a:tab pos="610920" algn="l"/>
                <a:tab pos="1060200" algn="l"/>
                <a:tab pos="1509479" algn="l"/>
                <a:tab pos="1958760" algn="l"/>
                <a:tab pos="2408040" algn="l"/>
                <a:tab pos="2857320" algn="l"/>
                <a:tab pos="3306600" algn="l"/>
                <a:tab pos="3755880" algn="l"/>
                <a:tab pos="4205160" algn="l"/>
                <a:tab pos="4654440" algn="l"/>
                <a:tab pos="5103720" algn="l"/>
                <a:tab pos="5553000" algn="l"/>
                <a:tab pos="6002280" algn="l"/>
                <a:tab pos="6451560" algn="l"/>
                <a:tab pos="6900840" algn="l"/>
                <a:tab pos="7350120" algn="l"/>
                <a:tab pos="7799040" algn="l"/>
                <a:tab pos="8248320" algn="l"/>
                <a:tab pos="8697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2pPr>
            <a:lvl3pPr marL="1143000" marR="0" lvl="2" indent="-228600" algn="l" rtl="0" hangingPunct="1">
              <a:lnSpc>
                <a:spcPct val="108000"/>
              </a:lnSpc>
              <a:spcBef>
                <a:spcPts val="448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Verdana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3pPr>
            <a:lvl4pPr marL="1600199" marR="0" lvl="3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Verdana" pitchFamily="34"/>
              <a:buChar char="•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4pPr>
            <a:lvl5pPr marL="2057400" marR="0" lvl="4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5pPr>
            <a:lvl6pPr marL="2057400" marR="0" lvl="5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6pPr>
            <a:lvl7pPr marL="2057400" marR="0" lvl="6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7pPr>
            <a:lvl8pPr marL="2057400" marR="0" lvl="7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8pPr>
            <a:lvl9pPr marL="2057400" marR="0" lvl="8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9pPr>
          </a:lstStyle>
          <a:p>
            <a:r>
              <a:rPr lang="it-IT" dirty="0" smtClean="0"/>
              <a:t>Create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views</a:t>
            </a:r>
            <a:endParaRPr lang="it-IT" dirty="0" smtClean="0"/>
          </a:p>
          <a:p>
            <a:r>
              <a:rPr lang="it-IT" dirty="0" smtClean="0"/>
              <a:t>List </a:t>
            </a:r>
            <a:r>
              <a:rPr lang="it-IT" dirty="0" err="1" smtClean="0"/>
              <a:t>view</a:t>
            </a:r>
            <a:r>
              <a:rPr lang="it-IT" dirty="0" smtClean="0"/>
              <a:t> : </a:t>
            </a:r>
            <a:r>
              <a:rPr lang="it-IT" sz="2000" dirty="0" smtClean="0"/>
              <a:t>#/</a:t>
            </a:r>
            <a:r>
              <a:rPr lang="it-IT" sz="2000" dirty="0" err="1" smtClean="0"/>
              <a:t>events</a:t>
            </a:r>
            <a:r>
              <a:rPr lang="it-IT" sz="2000" dirty="0" smtClean="0"/>
              <a:t> + </a:t>
            </a:r>
            <a:r>
              <a:rPr lang="it-IT" sz="2000" dirty="0" err="1" smtClean="0"/>
              <a:t>SimpleController</a:t>
            </a:r>
            <a:endParaRPr lang="it-IT" dirty="0" smtClean="0"/>
          </a:p>
          <a:p>
            <a:pPr lvl="1"/>
            <a:r>
              <a:rPr lang="it-IT" dirty="0" err="1" smtClean="0"/>
              <a:t>Lists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 and </a:t>
            </a:r>
            <a:r>
              <a:rPr lang="it-IT" dirty="0" err="1" smtClean="0"/>
              <a:t>links</a:t>
            </a:r>
            <a:r>
              <a:rPr lang="it-IT" dirty="0" smtClean="0"/>
              <a:t> to the URL of </a:t>
            </a:r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details</a:t>
            </a:r>
            <a:endParaRPr lang="it-IT" dirty="0" smtClean="0"/>
          </a:p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view</a:t>
            </a:r>
            <a:r>
              <a:rPr lang="it-IT" dirty="0" smtClean="0"/>
              <a:t>: </a:t>
            </a:r>
            <a:r>
              <a:rPr lang="it-IT" sz="2000" dirty="0" smtClean="0"/>
              <a:t>#/</a:t>
            </a:r>
            <a:r>
              <a:rPr lang="it-IT" sz="2000" dirty="0" err="1" smtClean="0"/>
              <a:t>events</a:t>
            </a:r>
            <a:r>
              <a:rPr lang="it-IT" sz="2000" dirty="0" smtClean="0"/>
              <a:t>/:</a:t>
            </a:r>
            <a:r>
              <a:rPr lang="it-IT" sz="2000" dirty="0" err="1" smtClean="0"/>
              <a:t>eventId</a:t>
            </a:r>
            <a:r>
              <a:rPr lang="it-IT" sz="2000" dirty="0" smtClean="0"/>
              <a:t> + </a:t>
            </a:r>
            <a:r>
              <a:rPr lang="it-IT" sz="2000" dirty="0" err="1" smtClean="0"/>
              <a:t>DetailController</a:t>
            </a:r>
            <a:endParaRPr lang="it-IT" sz="2000" dirty="0" smtClean="0"/>
          </a:p>
          <a:p>
            <a:pPr lvl="1"/>
            <a:r>
              <a:rPr lang="it-IT" dirty="0" err="1" smtClean="0"/>
              <a:t>Search</a:t>
            </a:r>
            <a:r>
              <a:rPr lang="it-IT" dirty="0" smtClean="0"/>
              <a:t> for the </a:t>
            </a:r>
            <a:r>
              <a:rPr lang="it-IT" dirty="0" err="1" smtClean="0"/>
              <a:t>selected</a:t>
            </a:r>
            <a:r>
              <a:rPr lang="it-IT" dirty="0" smtClean="0"/>
              <a:t> </a:t>
            </a:r>
            <a:r>
              <a:rPr lang="it-IT" dirty="0" err="1" smtClean="0"/>
              <a:t>event</a:t>
            </a:r>
            <a:endParaRPr lang="it-IT" dirty="0" smtClean="0"/>
          </a:p>
          <a:p>
            <a:pPr lvl="1"/>
            <a:r>
              <a:rPr lang="it-IT" dirty="0" smtClean="0"/>
              <a:t>Shows </a:t>
            </a:r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details</a:t>
            </a:r>
            <a:r>
              <a:rPr lang="it-IT" dirty="0" smtClean="0"/>
              <a:t>: location, </a:t>
            </a:r>
            <a:r>
              <a:rPr lang="it-IT" dirty="0" err="1" smtClean="0"/>
              <a:t>description</a:t>
            </a:r>
            <a:endParaRPr lang="it-IT" dirty="0" smtClean="0"/>
          </a:p>
          <a:p>
            <a:r>
              <a:rPr lang="it-IT" dirty="0" err="1" smtClean="0"/>
              <a:t>Then</a:t>
            </a:r>
            <a:r>
              <a:rPr lang="it-IT" dirty="0" smtClean="0"/>
              <a:t> merge in the </a:t>
            </a:r>
            <a:r>
              <a:rPr lang="it-IT" dirty="0" err="1" smtClean="0"/>
              <a:t>same</a:t>
            </a:r>
            <a:r>
              <a:rPr lang="it-IT" dirty="0" smtClean="0"/>
              <a:t> "page"</a:t>
            </a:r>
          </a:p>
          <a:p>
            <a:pPr lvl="1"/>
            <a:r>
              <a:rPr lang="it-IT" dirty="0" smtClean="0"/>
              <a:t>List | </a:t>
            </a:r>
            <a:r>
              <a:rPr lang="it-IT" dirty="0" err="1" smtClean="0"/>
              <a:t>Details</a:t>
            </a:r>
            <a:endParaRPr lang="it-IT" dirty="0" smtClean="0"/>
          </a:p>
          <a:p>
            <a:pPr lvl="1"/>
            <a:endParaRPr lang="it-IT" dirty="0" smtClean="0"/>
          </a:p>
          <a:p>
            <a:r>
              <a:rPr lang="it-IT" dirty="0" err="1" smtClean="0"/>
              <a:t>Depends</a:t>
            </a:r>
            <a:r>
              <a:rPr lang="it-IT" dirty="0" smtClean="0"/>
              <a:t> on </a:t>
            </a:r>
            <a:r>
              <a:rPr lang="it-IT" dirty="0" err="1" smtClean="0"/>
              <a:t>routing</a:t>
            </a:r>
            <a:r>
              <a:rPr lang="it-IT" dirty="0" smtClean="0"/>
              <a:t> and </a:t>
            </a:r>
            <a:r>
              <a:rPr lang="it-IT" dirty="0" err="1" smtClean="0"/>
              <a:t>routeParams</a:t>
            </a:r>
            <a:endParaRPr lang="it-IT" dirty="0" smtClean="0"/>
          </a:p>
        </p:txBody>
      </p:sp>
      <p:sp>
        <p:nvSpPr>
          <p:cNvPr id="3" name="Rettangolo 2"/>
          <p:cNvSpPr/>
          <p:nvPr/>
        </p:nvSpPr>
        <p:spPr>
          <a:xfrm>
            <a:off x="8763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>
                <a:hlinkClick r:id="rId3"/>
              </a:rPr>
              <a:t>http://viralpatel.net/blogs/angularjs-routing-and-views-tutorial-with-example/</a:t>
            </a:r>
            <a:endParaRPr lang="it-IT" dirty="0"/>
          </a:p>
          <a:p>
            <a:pPr lvl="2"/>
            <a:r>
              <a:rPr lang="en-US" dirty="0"/>
              <a:t>How to Load local views (Views within &lt;script&gt; tag)</a:t>
            </a:r>
          </a:p>
          <a:p>
            <a:pPr lvl="2"/>
            <a:r>
              <a:rPr lang="it-IT" dirty="0" err="1"/>
              <a:t>Add</a:t>
            </a:r>
            <a:r>
              <a:rPr lang="it-IT" dirty="0"/>
              <a:t> custom data $</a:t>
            </a:r>
            <a:r>
              <a:rPr lang="it-IT" dirty="0" err="1"/>
              <a:t>route.current.foodata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04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62000" y="-351720"/>
            <a:ext cx="8146919" cy="1410120"/>
          </a:xfrm>
        </p:spPr>
        <p:txBody>
          <a:bodyPr/>
          <a:lstStyle>
            <a:defPPr lvl="0">
              <a:buClr>
                <a:srgbClr val="003366"/>
              </a:buClr>
              <a:buSzPct val="100000"/>
              <a:buFont typeface="Verdana" pitchFamily="34"/>
              <a:buNone/>
            </a:defPPr>
            <a:lvl1pPr lvl="0">
              <a:buClr>
                <a:srgbClr val="003366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Search the given event</a:t>
            </a:r>
            <a:endParaRPr lang="en-GB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smtClean="0"/>
              <a:t>Single Page Applications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0DBBC1-CB39-4651-9A9C-D45E9AD9759C}" type="slidenum">
              <a:rPr/>
              <a:pPr/>
              <a:t>11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52000" y="5845320"/>
            <a:ext cx="7848000" cy="326880"/>
          </a:xfrm>
          <a:prstGeom prst="rect">
            <a:avLst/>
          </a:prstGeom>
          <a:noFill/>
          <a:ln>
            <a:noFill/>
            <a:headEnd type="arrow"/>
            <a:tailEnd type="arrow"/>
          </a:ln>
        </p:spPr>
        <p:txBody>
          <a:bodyPr vert="horz" lIns="72000" tIns="72000" rIns="72000" bIns="72000" anchor="ctr" anchorCtr="0" compatLnSpc="1"/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200" dirty="0" smtClean="0">
                <a:solidFill>
                  <a:srgbClr val="000000"/>
                </a:solidFill>
                <a:latin typeface="Arial" pitchFamily="34"/>
                <a:ea typeface="DejaVu LGC Sans" pitchFamily="2"/>
                <a:cs typeface="DejaVu LGC Sans" pitchFamily="2"/>
              </a:rPr>
              <a:t>Reference:</a:t>
            </a:r>
            <a:endParaRPr lang="it-IT" sz="1200" dirty="0">
              <a:solidFill>
                <a:srgbClr val="000000"/>
              </a:solidFill>
              <a:latin typeface="Arial" pitchFamily="34"/>
              <a:ea typeface="DejaVu LGC Sans" pitchFamily="2"/>
              <a:cs typeface="DejaVu LGC Sans" pitchFamily="2"/>
            </a:endParaRP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762000" y="1264920"/>
            <a:ext cx="8146559" cy="4526280"/>
          </a:xfrm>
        </p:spPr>
        <p:txBody>
          <a:bodyPr/>
          <a:lstStyle>
            <a:def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defPPr>
            <a:lvl1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"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  <a:lvl2pPr marL="736560" marR="0" lvl="1" indent="-279360" algn="l" rtl="0" hangingPunct="1">
              <a:lnSpc>
                <a:spcPct val="108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"/>
              <a:tabLst>
                <a:tab pos="161640" algn="l"/>
                <a:tab pos="610920" algn="l"/>
                <a:tab pos="1060200" algn="l"/>
                <a:tab pos="1509479" algn="l"/>
                <a:tab pos="1958760" algn="l"/>
                <a:tab pos="2408040" algn="l"/>
                <a:tab pos="2857320" algn="l"/>
                <a:tab pos="3306600" algn="l"/>
                <a:tab pos="3755880" algn="l"/>
                <a:tab pos="4205160" algn="l"/>
                <a:tab pos="4654440" algn="l"/>
                <a:tab pos="5103720" algn="l"/>
                <a:tab pos="5553000" algn="l"/>
                <a:tab pos="6002280" algn="l"/>
                <a:tab pos="6451560" algn="l"/>
                <a:tab pos="6900840" algn="l"/>
                <a:tab pos="7350120" algn="l"/>
                <a:tab pos="7799040" algn="l"/>
                <a:tab pos="8248320" algn="l"/>
                <a:tab pos="8697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2pPr>
            <a:lvl3pPr marL="1143000" marR="0" lvl="2" indent="-228600" algn="l" rtl="0" hangingPunct="1">
              <a:lnSpc>
                <a:spcPct val="108000"/>
              </a:lnSpc>
              <a:spcBef>
                <a:spcPts val="448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Verdana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3pPr>
            <a:lvl4pPr marL="1600199" marR="0" lvl="3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Verdana" pitchFamily="34"/>
              <a:buChar char="•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4pPr>
            <a:lvl5pPr marL="2057400" marR="0" lvl="4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5pPr>
            <a:lvl6pPr marL="2057400" marR="0" lvl="5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6pPr>
            <a:lvl7pPr marL="2057400" marR="0" lvl="6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7pPr>
            <a:lvl8pPr marL="2057400" marR="0" lvl="7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8pPr>
            <a:lvl9pPr marL="2057400" marR="0" lvl="8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9pPr>
          </a:lstStyle>
          <a:p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438400"/>
            <a:ext cx="8153400" cy="2895600"/>
          </a:xfrm>
          <a:prstGeom prst="rect">
            <a:avLst/>
          </a:prstGeom>
          <a:solidFill>
            <a:srgbClr val="FFFFE5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182880" rIns="90000" bIns="182880" anchor="ctr" anchorCtr="0" compatLnSpc="1"/>
          <a:lstStyle/>
          <a:p>
            <a:pPr>
              <a:tabLst>
                <a:tab pos="231775" algn="l"/>
                <a:tab pos="463550" algn="l"/>
                <a:tab pos="747713" algn="l"/>
              </a:tabLst>
            </a:pPr>
            <a:r>
              <a:rPr lang="en-US" sz="14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myApp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controller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'</a:t>
            </a:r>
            <a:r>
              <a:rPr lang="en-US" sz="1400" dirty="0" err="1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DetailController</a:t>
            </a:r>
            <a:r>
              <a:rPr lang="en-US" sz="14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'$scope'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'$window'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'$</a:t>
            </a:r>
            <a:r>
              <a:rPr lang="en-US" sz="1400" dirty="0" err="1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routeParams</a:t>
            </a:r>
            <a:r>
              <a:rPr lang="en-US" sz="14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'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</a:p>
          <a:p>
            <a:pPr>
              <a:tabLst>
                <a:tab pos="231775" algn="l"/>
                <a:tab pos="463550" algn="l"/>
                <a:tab pos="747713" algn="l"/>
              </a:tabLst>
            </a:pPr>
            <a:endParaRPr lang="en-US" sz="1400" b="1" dirty="0" smtClean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pPr>
              <a:tabLst>
                <a:tab pos="231775" algn="l"/>
                <a:tab pos="463550" algn="l"/>
                <a:tab pos="747713" algn="l"/>
              </a:tabLst>
            </a:pPr>
            <a:r>
              <a:rPr lang="en-US" sz="1400" b="1" dirty="0" smtClean="0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function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$scope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$window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$</a:t>
            </a:r>
            <a:r>
              <a:rPr lang="en-US" sz="14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routeParams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pPr>
              <a:tabLst>
                <a:tab pos="231775" algn="l"/>
                <a:tab pos="463550" algn="l"/>
                <a:tab pos="747713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$</a:t>
            </a:r>
            <a:r>
              <a:rPr lang="en-US" sz="14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scope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events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$</a:t>
            </a:r>
            <a:r>
              <a:rPr lang="en-US" sz="14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window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events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pPr>
              <a:tabLst>
                <a:tab pos="231775" algn="l"/>
                <a:tab pos="463550" algn="l"/>
                <a:tab pos="747713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$</a:t>
            </a:r>
            <a:r>
              <a:rPr lang="en-US" sz="14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scope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eventId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$</a:t>
            </a:r>
            <a:r>
              <a:rPr lang="en-US" sz="14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routeParams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eventId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pPr>
              <a:tabLst>
                <a:tab pos="231775" algn="l"/>
                <a:tab pos="463550" algn="l"/>
                <a:tab pos="747713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</a:t>
            </a:r>
          </a:p>
          <a:p>
            <a:pPr>
              <a:tabLst>
                <a:tab pos="231775" algn="l"/>
                <a:tab pos="463550" algn="l"/>
                <a:tab pos="747713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$</a:t>
            </a:r>
            <a:r>
              <a:rPr lang="en-US" sz="14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scope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eventItem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_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find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$</a:t>
            </a:r>
            <a:r>
              <a:rPr lang="en-US" sz="14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scope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events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items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obj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endParaRPr lang="en-US" sz="1400" dirty="0" smtClean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pPr>
              <a:tabLst>
                <a:tab pos="231775" algn="l"/>
                <a:tab pos="463550" algn="l"/>
                <a:tab pos="747713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	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obj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id 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$</a:t>
            </a:r>
            <a:r>
              <a:rPr lang="en-US" sz="14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scope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eventId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})</a:t>
            </a:r>
            <a:endParaRPr lang="en-US" sz="14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pPr>
              <a:tabLst>
                <a:tab pos="231775" algn="l"/>
                <a:tab pos="463550" algn="l"/>
                <a:tab pos="747713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</a:t>
            </a:r>
          </a:p>
          <a:p>
            <a:pPr>
              <a:tabLst>
                <a:tab pos="231775" algn="l"/>
                <a:tab pos="463550" algn="l"/>
                <a:tab pos="747713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$</a:t>
            </a:r>
            <a:r>
              <a:rPr lang="en-US" sz="14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scope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message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"I am the </a:t>
            </a:r>
            <a:r>
              <a:rPr lang="en-US" sz="1400" dirty="0" err="1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DetailController</a:t>
            </a:r>
            <a:r>
              <a:rPr lang="en-US" sz="14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"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pPr>
              <a:tabLst>
                <a:tab pos="231775" algn="l"/>
                <a:tab pos="463550" algn="l"/>
                <a:tab pos="747713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pPr>
              <a:tabLst>
                <a:tab pos="231775" algn="l"/>
                <a:tab pos="463550" algn="l"/>
                <a:tab pos="747713" algn="l"/>
              </a:tabLst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}]);							// uses underscore.js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6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62000" y="-351720"/>
            <a:ext cx="8146919" cy="1410120"/>
          </a:xfrm>
        </p:spPr>
        <p:txBody>
          <a:bodyPr/>
          <a:lstStyle>
            <a:defPPr lvl="0">
              <a:buClr>
                <a:srgbClr val="003366"/>
              </a:buClr>
              <a:buSzPct val="100000"/>
              <a:buFont typeface="Verdana" pitchFamily="34"/>
              <a:buNone/>
            </a:defPPr>
            <a:lvl1pPr lvl="0">
              <a:buClr>
                <a:srgbClr val="003366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Merge views</a:t>
            </a:r>
            <a:endParaRPr lang="en-GB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smtClean="0"/>
              <a:t>Single Page Applications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0DBBC1-CB39-4651-9A9C-D45E9AD9759C}" type="slidenum">
              <a:rPr/>
              <a:pPr/>
              <a:t>12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52000" y="5845320"/>
            <a:ext cx="7848000" cy="326880"/>
          </a:xfrm>
          <a:prstGeom prst="rect">
            <a:avLst/>
          </a:prstGeom>
          <a:noFill/>
          <a:ln>
            <a:noFill/>
            <a:headEnd type="arrow"/>
            <a:tailEnd type="arrow"/>
          </a:ln>
        </p:spPr>
        <p:txBody>
          <a:bodyPr vert="horz" lIns="72000" tIns="72000" rIns="72000" bIns="72000" anchor="ctr" anchorCtr="0" compatLnSpc="1"/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200" dirty="0" smtClean="0">
                <a:solidFill>
                  <a:srgbClr val="000000"/>
                </a:solidFill>
                <a:latin typeface="Arial" pitchFamily="34"/>
                <a:ea typeface="DejaVu LGC Sans" pitchFamily="2"/>
                <a:cs typeface="DejaVu LGC Sans" pitchFamily="2"/>
              </a:rPr>
              <a:t>Reference:</a:t>
            </a:r>
            <a:endParaRPr lang="it-IT" sz="1200" dirty="0">
              <a:solidFill>
                <a:srgbClr val="000000"/>
              </a:solidFill>
              <a:latin typeface="Arial" pitchFamily="34"/>
              <a:ea typeface="DejaVu LGC Sans" pitchFamily="2"/>
              <a:cs typeface="DejaVu LGC Sans" pitchFamily="2"/>
            </a:endParaRP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762000" y="1264920"/>
            <a:ext cx="8146559" cy="4526280"/>
          </a:xfrm>
        </p:spPr>
        <p:txBody>
          <a:bodyPr/>
          <a:lstStyle>
            <a:def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defPPr>
            <a:lvl1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"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  <a:lvl2pPr marL="736560" marR="0" lvl="1" indent="-279360" algn="l" rtl="0" hangingPunct="1">
              <a:lnSpc>
                <a:spcPct val="108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"/>
              <a:tabLst>
                <a:tab pos="161640" algn="l"/>
                <a:tab pos="610920" algn="l"/>
                <a:tab pos="1060200" algn="l"/>
                <a:tab pos="1509479" algn="l"/>
                <a:tab pos="1958760" algn="l"/>
                <a:tab pos="2408040" algn="l"/>
                <a:tab pos="2857320" algn="l"/>
                <a:tab pos="3306600" algn="l"/>
                <a:tab pos="3755880" algn="l"/>
                <a:tab pos="4205160" algn="l"/>
                <a:tab pos="4654440" algn="l"/>
                <a:tab pos="5103720" algn="l"/>
                <a:tab pos="5553000" algn="l"/>
                <a:tab pos="6002280" algn="l"/>
                <a:tab pos="6451560" algn="l"/>
                <a:tab pos="6900840" algn="l"/>
                <a:tab pos="7350120" algn="l"/>
                <a:tab pos="7799040" algn="l"/>
                <a:tab pos="8248320" algn="l"/>
                <a:tab pos="8697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2pPr>
            <a:lvl3pPr marL="1143000" marR="0" lvl="2" indent="-228600" algn="l" rtl="0" hangingPunct="1">
              <a:lnSpc>
                <a:spcPct val="108000"/>
              </a:lnSpc>
              <a:spcBef>
                <a:spcPts val="448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Verdana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3pPr>
            <a:lvl4pPr marL="1600199" marR="0" lvl="3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Verdana" pitchFamily="34"/>
              <a:buChar char="•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4pPr>
            <a:lvl5pPr marL="2057400" marR="0" lvl="4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5pPr>
            <a:lvl6pPr marL="2057400" marR="0" lvl="5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6pPr>
            <a:lvl7pPr marL="2057400" marR="0" lvl="6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7pPr>
            <a:lvl8pPr marL="2057400" marR="0" lvl="7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8pPr>
            <a:lvl9pPr marL="2057400" marR="0" lvl="8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9pPr>
          </a:lstStyle>
          <a:p>
            <a:r>
              <a:rPr lang="it-IT" dirty="0" err="1" smtClean="0"/>
              <a:t>ng</a:t>
            </a:r>
            <a:r>
              <a:rPr lang="it-IT" dirty="0" smtClean="0"/>
              <a:t>-show / </a:t>
            </a:r>
            <a:r>
              <a:rPr lang="it-IT" dirty="0" err="1" smtClean="0"/>
              <a:t>ng-hide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829614" y="2743200"/>
            <a:ext cx="8153400" cy="2960760"/>
          </a:xfrm>
          <a:prstGeom prst="rect">
            <a:avLst/>
          </a:prstGeom>
          <a:solidFill>
            <a:srgbClr val="FFFFE5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182880" rIns="90000" bIns="182880" anchor="ctr" anchorCtr="0" compatLnSpc="1"/>
          <a:lstStyle/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&lt;table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style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"width: 100%"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style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"width: 30%"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h3&gt;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Loop through events with ng-repeat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&lt;/h3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&lt;/td&gt;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ng-show=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eventItem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&lt;h3&gt;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Show event with id: {{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eventId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}}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&lt;/h3&gt;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td&gt;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&lt;/table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81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62000" y="-351720"/>
            <a:ext cx="8146919" cy="1410120"/>
          </a:xfrm>
        </p:spPr>
        <p:txBody>
          <a:bodyPr/>
          <a:lstStyle>
            <a:defPPr lvl="0">
              <a:buClr>
                <a:srgbClr val="003366"/>
              </a:buClr>
              <a:buSzPct val="100000"/>
              <a:buFont typeface="Verdana" pitchFamily="34"/>
              <a:buNone/>
            </a:defPPr>
            <a:lvl1pPr lvl="0">
              <a:buClr>
                <a:srgbClr val="003366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Challenge n.5</a:t>
            </a:r>
            <a:endParaRPr lang="en-GB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smtClean="0"/>
              <a:t>Single Page Applications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0DBBC1-CB39-4651-9A9C-D45E9AD9759C}" type="slidenum">
              <a:rPr/>
              <a:pPr/>
              <a:t>13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52000" y="5845320"/>
            <a:ext cx="7848000" cy="326880"/>
          </a:xfrm>
          <a:prstGeom prst="rect">
            <a:avLst/>
          </a:prstGeom>
          <a:noFill/>
          <a:ln>
            <a:noFill/>
            <a:headEnd type="arrow"/>
            <a:tailEnd type="arrow"/>
          </a:ln>
        </p:spPr>
        <p:txBody>
          <a:bodyPr vert="horz" lIns="72000" tIns="72000" rIns="72000" bIns="72000" anchor="ctr" anchorCtr="0" compatLnSpc="1"/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200" dirty="0" smtClean="0">
                <a:solidFill>
                  <a:srgbClr val="000000"/>
                </a:solidFill>
                <a:latin typeface="Arial" pitchFamily="34"/>
                <a:ea typeface="DejaVu LGC Sans" pitchFamily="2"/>
                <a:cs typeface="DejaVu LGC Sans" pitchFamily="2"/>
              </a:rPr>
              <a:t>Reference:</a:t>
            </a:r>
            <a:endParaRPr lang="it-IT" sz="1200" dirty="0">
              <a:solidFill>
                <a:srgbClr val="000000"/>
              </a:solidFill>
              <a:latin typeface="Arial" pitchFamily="34"/>
              <a:ea typeface="DejaVu LGC Sans" pitchFamily="2"/>
              <a:cs typeface="DejaVu LGC Sans" pitchFamily="2"/>
            </a:endParaRP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762000" y="1264920"/>
            <a:ext cx="8146559" cy="4526280"/>
          </a:xfrm>
        </p:spPr>
        <p:txBody>
          <a:bodyPr/>
          <a:lstStyle>
            <a:def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defPPr>
            <a:lvl1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"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  <a:lvl2pPr marL="736560" marR="0" lvl="1" indent="-279360" algn="l" rtl="0" hangingPunct="1">
              <a:lnSpc>
                <a:spcPct val="108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"/>
              <a:tabLst>
                <a:tab pos="161640" algn="l"/>
                <a:tab pos="610920" algn="l"/>
                <a:tab pos="1060200" algn="l"/>
                <a:tab pos="1509479" algn="l"/>
                <a:tab pos="1958760" algn="l"/>
                <a:tab pos="2408040" algn="l"/>
                <a:tab pos="2857320" algn="l"/>
                <a:tab pos="3306600" algn="l"/>
                <a:tab pos="3755880" algn="l"/>
                <a:tab pos="4205160" algn="l"/>
                <a:tab pos="4654440" algn="l"/>
                <a:tab pos="5103720" algn="l"/>
                <a:tab pos="5553000" algn="l"/>
                <a:tab pos="6002280" algn="l"/>
                <a:tab pos="6451560" algn="l"/>
                <a:tab pos="6900840" algn="l"/>
                <a:tab pos="7350120" algn="l"/>
                <a:tab pos="7799040" algn="l"/>
                <a:tab pos="8248320" algn="l"/>
                <a:tab pos="8697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2pPr>
            <a:lvl3pPr marL="1143000" marR="0" lvl="2" indent="-228600" algn="l" rtl="0" hangingPunct="1">
              <a:lnSpc>
                <a:spcPct val="108000"/>
              </a:lnSpc>
              <a:spcBef>
                <a:spcPts val="448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Verdana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3pPr>
            <a:lvl4pPr marL="1600199" marR="0" lvl="3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Verdana" pitchFamily="34"/>
              <a:buChar char="•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4pPr>
            <a:lvl5pPr marL="2057400" marR="0" lvl="4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5pPr>
            <a:lvl6pPr marL="2057400" marR="0" lvl="5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6pPr>
            <a:lvl7pPr marL="2057400" marR="0" lvl="6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7pPr>
            <a:lvl8pPr marL="2057400" marR="0" lvl="7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8pPr>
            <a:lvl9pPr marL="2057400" marR="0" lvl="8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9pPr>
          </a:lstStyle>
          <a:p>
            <a:r>
              <a:rPr lang="it-IT" dirty="0" err="1" smtClean="0"/>
              <a:t>Add</a:t>
            </a:r>
            <a:r>
              <a:rPr lang="it-IT" dirty="0" smtClean="0"/>
              <a:t>, </a:t>
            </a:r>
            <a:r>
              <a:rPr lang="it-IT" dirty="0" err="1" smtClean="0"/>
              <a:t>modify</a:t>
            </a:r>
            <a:r>
              <a:rPr lang="it-IT" dirty="0" smtClean="0"/>
              <a:t>, delete an </a:t>
            </a:r>
            <a:r>
              <a:rPr lang="it-IT" dirty="0" err="1" smtClean="0"/>
              <a:t>event</a:t>
            </a:r>
            <a:endParaRPr lang="it-IT" dirty="0" smtClean="0"/>
          </a:p>
          <a:p>
            <a:r>
              <a:rPr lang="it-IT" dirty="0" smtClean="0"/>
              <a:t>Create a </a:t>
            </a:r>
            <a:r>
              <a:rPr lang="it-IT" dirty="0" err="1" smtClean="0"/>
              <a:t>form</a:t>
            </a:r>
            <a:r>
              <a:rPr lang="it-IT" dirty="0" smtClean="0"/>
              <a:t> to </a:t>
            </a:r>
            <a:r>
              <a:rPr lang="it-IT" dirty="0" err="1" smtClean="0"/>
              <a:t>edit</a:t>
            </a:r>
            <a:r>
              <a:rPr lang="it-IT" dirty="0" smtClean="0"/>
              <a:t> the </a:t>
            </a:r>
            <a:r>
              <a:rPr lang="it-IT" dirty="0" err="1" smtClean="0"/>
              <a:t>curEvent</a:t>
            </a:r>
            <a:endParaRPr lang="it-IT" dirty="0" smtClean="0"/>
          </a:p>
          <a:p>
            <a:pPr lvl="1"/>
            <a:endParaRPr lang="it-IT" dirty="0" smtClean="0"/>
          </a:p>
          <a:p>
            <a:r>
              <a:rPr lang="it-IT" dirty="0" err="1" smtClean="0"/>
              <a:t>Depends</a:t>
            </a:r>
            <a:r>
              <a:rPr lang="it-IT" dirty="0" smtClean="0"/>
              <a:t> on </a:t>
            </a:r>
            <a:r>
              <a:rPr lang="it-IT" dirty="0" err="1" smtClean="0"/>
              <a:t>routing</a:t>
            </a:r>
            <a:r>
              <a:rPr lang="it-IT" dirty="0" smtClean="0"/>
              <a:t> and </a:t>
            </a:r>
            <a:r>
              <a:rPr lang="it-IT" dirty="0" err="1" smtClean="0"/>
              <a:t>routeParams</a:t>
            </a:r>
            <a:endParaRPr lang="it-IT" dirty="0" smtClean="0"/>
          </a:p>
          <a:p>
            <a:r>
              <a:rPr lang="it-IT" dirty="0" err="1" smtClean="0"/>
              <a:t>Ref</a:t>
            </a:r>
            <a:r>
              <a:rPr lang="it-IT" dirty="0"/>
              <a:t>. </a:t>
            </a:r>
            <a:r>
              <a:rPr lang="it-IT" dirty="0">
                <a:hlinkClick r:id="rId3"/>
              </a:rPr>
              <a:t>http://jsfiddle.net/viralpatel/JFYLH</a:t>
            </a:r>
            <a:r>
              <a:rPr lang="it-IT" dirty="0" smtClean="0">
                <a:hlinkClick r:id="rId3"/>
              </a:rPr>
              <a:t>/</a:t>
            </a:r>
            <a:r>
              <a:rPr lang="it-IT" dirty="0" smtClean="0"/>
              <a:t> !!</a:t>
            </a:r>
          </a:p>
        </p:txBody>
      </p:sp>
      <p:sp>
        <p:nvSpPr>
          <p:cNvPr id="3" name="Rettangolo 2"/>
          <p:cNvSpPr/>
          <p:nvPr/>
        </p:nvSpPr>
        <p:spPr>
          <a:xfrm>
            <a:off x="8763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>
                <a:hlinkClick r:id="rId4"/>
              </a:rPr>
              <a:t>http://viralpatel.net/blogs/angularjs-routing-and-views-tutorial-with-example/</a:t>
            </a:r>
            <a:endParaRPr lang="it-IT" dirty="0"/>
          </a:p>
          <a:p>
            <a:pPr lvl="2"/>
            <a:r>
              <a:rPr lang="en-US" dirty="0"/>
              <a:t>How to Load local views (Views within &lt;script&gt; tag)</a:t>
            </a:r>
          </a:p>
          <a:p>
            <a:pPr lvl="2"/>
            <a:r>
              <a:rPr lang="it-IT" dirty="0" err="1"/>
              <a:t>Add</a:t>
            </a:r>
            <a:r>
              <a:rPr lang="it-IT" dirty="0"/>
              <a:t> custom data $</a:t>
            </a:r>
            <a:r>
              <a:rPr lang="it-IT" dirty="0" err="1"/>
              <a:t>route.current.foodata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933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62000" y="-351720"/>
            <a:ext cx="8146919" cy="1410120"/>
          </a:xfrm>
        </p:spPr>
        <p:txBody>
          <a:bodyPr/>
          <a:lstStyle>
            <a:defPPr lvl="0">
              <a:buClr>
                <a:srgbClr val="003366"/>
              </a:buClr>
              <a:buSzPct val="100000"/>
              <a:buFont typeface="Verdana" pitchFamily="34"/>
              <a:buNone/>
            </a:defPPr>
            <a:lvl1pPr lvl="0">
              <a:buClr>
                <a:srgbClr val="003366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Remove element from array</a:t>
            </a:r>
            <a:endParaRPr lang="en-GB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smtClean="0"/>
              <a:t>Single Page Applications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0DBBC1-CB39-4651-9A9C-D45E9AD9759C}" type="slidenum">
              <a:rPr/>
              <a:pPr/>
              <a:t>14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52000" y="5845320"/>
            <a:ext cx="7848000" cy="326880"/>
          </a:xfrm>
          <a:prstGeom prst="rect">
            <a:avLst/>
          </a:prstGeom>
          <a:noFill/>
          <a:ln>
            <a:noFill/>
            <a:headEnd type="arrow"/>
            <a:tailEnd type="arrow"/>
          </a:ln>
        </p:spPr>
        <p:txBody>
          <a:bodyPr vert="horz" lIns="72000" tIns="72000" rIns="72000" bIns="72000" anchor="ctr" anchorCtr="0" compatLnSpc="1"/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200" dirty="0" smtClean="0">
                <a:solidFill>
                  <a:srgbClr val="000000"/>
                </a:solidFill>
                <a:latin typeface="Arial" pitchFamily="34"/>
                <a:ea typeface="DejaVu LGC Sans" pitchFamily="2"/>
                <a:cs typeface="DejaVu LGC Sans" pitchFamily="2"/>
              </a:rPr>
              <a:t>Reference:</a:t>
            </a:r>
            <a:endParaRPr lang="it-IT" sz="1200" dirty="0">
              <a:solidFill>
                <a:srgbClr val="000000"/>
              </a:solidFill>
              <a:latin typeface="Arial" pitchFamily="34"/>
              <a:ea typeface="DejaVu LGC Sans" pitchFamily="2"/>
              <a:cs typeface="DejaVu LGC Sans" pitchFamily="2"/>
            </a:endParaRP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762000" y="1264920"/>
            <a:ext cx="8146559" cy="4526280"/>
          </a:xfrm>
        </p:spPr>
        <p:txBody>
          <a:bodyPr/>
          <a:lstStyle>
            <a:def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defPPr>
            <a:lvl1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"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  <a:lvl2pPr marL="736560" marR="0" lvl="1" indent="-279360" algn="l" rtl="0" hangingPunct="1">
              <a:lnSpc>
                <a:spcPct val="108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"/>
              <a:tabLst>
                <a:tab pos="161640" algn="l"/>
                <a:tab pos="610920" algn="l"/>
                <a:tab pos="1060200" algn="l"/>
                <a:tab pos="1509479" algn="l"/>
                <a:tab pos="1958760" algn="l"/>
                <a:tab pos="2408040" algn="l"/>
                <a:tab pos="2857320" algn="l"/>
                <a:tab pos="3306600" algn="l"/>
                <a:tab pos="3755880" algn="l"/>
                <a:tab pos="4205160" algn="l"/>
                <a:tab pos="4654440" algn="l"/>
                <a:tab pos="5103720" algn="l"/>
                <a:tab pos="5553000" algn="l"/>
                <a:tab pos="6002280" algn="l"/>
                <a:tab pos="6451560" algn="l"/>
                <a:tab pos="6900840" algn="l"/>
                <a:tab pos="7350120" algn="l"/>
                <a:tab pos="7799040" algn="l"/>
                <a:tab pos="8248320" algn="l"/>
                <a:tab pos="8697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2pPr>
            <a:lvl3pPr marL="1143000" marR="0" lvl="2" indent="-228600" algn="l" rtl="0" hangingPunct="1">
              <a:lnSpc>
                <a:spcPct val="108000"/>
              </a:lnSpc>
              <a:spcBef>
                <a:spcPts val="448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Verdana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3pPr>
            <a:lvl4pPr marL="1600199" marR="0" lvl="3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Verdana" pitchFamily="34"/>
              <a:buChar char="•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4pPr>
            <a:lvl5pPr marL="2057400" marR="0" lvl="4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5pPr>
            <a:lvl6pPr marL="2057400" marR="0" lvl="5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6pPr>
            <a:lvl7pPr marL="2057400" marR="0" lvl="6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7pPr>
            <a:lvl8pPr marL="2057400" marR="0" lvl="7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8pPr>
            <a:lvl9pPr marL="2057400" marR="0" lvl="8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9pPr>
          </a:lstStyle>
          <a:p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829614" y="2743200"/>
            <a:ext cx="8153400" cy="2960760"/>
          </a:xfrm>
          <a:prstGeom prst="rect">
            <a:avLst/>
          </a:prstGeom>
          <a:solidFill>
            <a:srgbClr val="FFFFE5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182880" rIns="90000" bIns="182880" anchor="ctr" anchorCtr="0" compatLnSpc="1"/>
          <a:lstStyle/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// Array Remove - By John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Resig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(MIT Licensed)</a:t>
            </a:r>
          </a:p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Array.prototype.remove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function(from, to) {</a:t>
            </a:r>
          </a:p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rest =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this.slice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((to || from) + 1 ||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this.length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this.length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from &lt; 0 ?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this.length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+ from : from;</a:t>
            </a:r>
          </a:p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return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this.push.apply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(this, rest);</a:t>
            </a:r>
          </a:p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};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62000" y="-351720"/>
            <a:ext cx="8146919" cy="1410120"/>
          </a:xfrm>
        </p:spPr>
        <p:txBody>
          <a:bodyPr/>
          <a:lstStyle>
            <a:defPPr lvl="0">
              <a:buClr>
                <a:srgbClr val="003366"/>
              </a:buClr>
              <a:buSzPct val="100000"/>
              <a:buFont typeface="Verdana" pitchFamily="34"/>
              <a:buNone/>
            </a:defPPr>
            <a:lvl1pPr lvl="0">
              <a:buClr>
                <a:srgbClr val="003366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Convert array to hash</a:t>
            </a:r>
            <a:endParaRPr lang="en-GB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smtClean="0"/>
              <a:t>Single Page Applications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0DBBC1-CB39-4651-9A9C-D45E9AD9759C}" type="slidenum">
              <a:rPr/>
              <a:pPr/>
              <a:t>15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52000" y="5845320"/>
            <a:ext cx="7848000" cy="326880"/>
          </a:xfrm>
          <a:prstGeom prst="rect">
            <a:avLst/>
          </a:prstGeom>
          <a:noFill/>
          <a:ln>
            <a:noFill/>
            <a:headEnd type="arrow"/>
            <a:tailEnd type="arrow"/>
          </a:ln>
        </p:spPr>
        <p:txBody>
          <a:bodyPr vert="horz" lIns="72000" tIns="72000" rIns="72000" bIns="72000" anchor="ctr" anchorCtr="0" compatLnSpc="1"/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200" dirty="0" smtClean="0">
                <a:solidFill>
                  <a:srgbClr val="000000"/>
                </a:solidFill>
                <a:latin typeface="Arial" pitchFamily="34"/>
                <a:ea typeface="DejaVu LGC Sans" pitchFamily="2"/>
                <a:cs typeface="DejaVu LGC Sans" pitchFamily="2"/>
              </a:rPr>
              <a:t>Reference:</a:t>
            </a:r>
            <a:endParaRPr lang="it-IT" sz="1200" dirty="0">
              <a:solidFill>
                <a:srgbClr val="000000"/>
              </a:solidFill>
              <a:latin typeface="Arial" pitchFamily="34"/>
              <a:ea typeface="DejaVu LGC Sans" pitchFamily="2"/>
              <a:cs typeface="DejaVu LGC Sans" pitchFamily="2"/>
            </a:endParaRP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762000" y="1264920"/>
            <a:ext cx="8146559" cy="4526280"/>
          </a:xfrm>
        </p:spPr>
        <p:txBody>
          <a:bodyPr/>
          <a:lstStyle>
            <a:def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defPPr>
            <a:lvl1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"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  <a:lvl2pPr marL="736560" marR="0" lvl="1" indent="-279360" algn="l" rtl="0" hangingPunct="1">
              <a:lnSpc>
                <a:spcPct val="108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"/>
              <a:tabLst>
                <a:tab pos="161640" algn="l"/>
                <a:tab pos="610920" algn="l"/>
                <a:tab pos="1060200" algn="l"/>
                <a:tab pos="1509479" algn="l"/>
                <a:tab pos="1958760" algn="l"/>
                <a:tab pos="2408040" algn="l"/>
                <a:tab pos="2857320" algn="l"/>
                <a:tab pos="3306600" algn="l"/>
                <a:tab pos="3755880" algn="l"/>
                <a:tab pos="4205160" algn="l"/>
                <a:tab pos="4654440" algn="l"/>
                <a:tab pos="5103720" algn="l"/>
                <a:tab pos="5553000" algn="l"/>
                <a:tab pos="6002280" algn="l"/>
                <a:tab pos="6451560" algn="l"/>
                <a:tab pos="6900840" algn="l"/>
                <a:tab pos="7350120" algn="l"/>
                <a:tab pos="7799040" algn="l"/>
                <a:tab pos="8248320" algn="l"/>
                <a:tab pos="8697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2pPr>
            <a:lvl3pPr marL="1143000" marR="0" lvl="2" indent="-228600" algn="l" rtl="0" hangingPunct="1">
              <a:lnSpc>
                <a:spcPct val="108000"/>
              </a:lnSpc>
              <a:spcBef>
                <a:spcPts val="448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Verdana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3pPr>
            <a:lvl4pPr marL="1600199" marR="0" lvl="3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Verdana" pitchFamily="34"/>
              <a:buChar char="•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4pPr>
            <a:lvl5pPr marL="2057400" marR="0" lvl="4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5pPr>
            <a:lvl6pPr marL="2057400" marR="0" lvl="5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6pPr>
            <a:lvl7pPr marL="2057400" marR="0" lvl="6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7pPr>
            <a:lvl8pPr marL="2057400" marR="0" lvl="7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8pPr>
            <a:lvl9pPr marL="2057400" marR="0" lvl="8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9pPr>
          </a:lstStyle>
          <a:p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829614" y="2743200"/>
            <a:ext cx="8153400" cy="2960760"/>
          </a:xfrm>
          <a:prstGeom prst="rect">
            <a:avLst/>
          </a:prstGeom>
          <a:solidFill>
            <a:srgbClr val="FFFFE5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182880" rIns="90000" bIns="182880" anchor="ctr" anchorCtr="0" compatLnSpc="1"/>
          <a:lstStyle/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myArray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 {id: 'a', title: '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Pippo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'},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{ id: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'b',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title: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'Pluto'}];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myHash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 {};</a:t>
            </a:r>
          </a:p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myArray.forEach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(function(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 {</a:t>
            </a:r>
          </a:p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myHash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[val.id]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>
              <a:tabLst>
                <a:tab pos="166688" algn="l"/>
                <a:tab pos="463550" algn="l"/>
                <a:tab pos="682625" algn="l"/>
              </a:tabLst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});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0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62000" y="-351720"/>
            <a:ext cx="8146919" cy="1410120"/>
          </a:xfrm>
        </p:spPr>
        <p:txBody>
          <a:bodyPr/>
          <a:lstStyle>
            <a:defPPr lvl="0">
              <a:buClr>
                <a:srgbClr val="003366"/>
              </a:buClr>
              <a:buSzPct val="100000"/>
              <a:buFont typeface="Verdana" pitchFamily="34"/>
              <a:buNone/>
            </a:defPPr>
            <a:lvl1pPr lvl="0">
              <a:buClr>
                <a:srgbClr val="003366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Challenge n.6</a:t>
            </a:r>
            <a:endParaRPr lang="en-GB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smtClean="0"/>
              <a:t>Single Page Applications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0DBBC1-CB39-4651-9A9C-D45E9AD9759C}" type="slidenum">
              <a:rPr/>
              <a:pPr/>
              <a:t>16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52000" y="5845320"/>
            <a:ext cx="7848000" cy="326880"/>
          </a:xfrm>
          <a:prstGeom prst="rect">
            <a:avLst/>
          </a:prstGeom>
          <a:noFill/>
          <a:ln>
            <a:noFill/>
            <a:headEnd type="arrow"/>
            <a:tailEnd type="arrow"/>
          </a:ln>
        </p:spPr>
        <p:txBody>
          <a:bodyPr vert="horz" lIns="72000" tIns="72000" rIns="72000" bIns="72000" anchor="ctr" anchorCtr="0" compatLnSpc="1"/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200" dirty="0" smtClean="0">
                <a:solidFill>
                  <a:srgbClr val="000000"/>
                </a:solidFill>
                <a:latin typeface="Arial" pitchFamily="34"/>
                <a:ea typeface="DejaVu LGC Sans" pitchFamily="2"/>
                <a:cs typeface="DejaVu LGC Sans" pitchFamily="2"/>
              </a:rPr>
              <a:t>Reference:</a:t>
            </a:r>
            <a:endParaRPr lang="it-IT" sz="1200" dirty="0">
              <a:solidFill>
                <a:srgbClr val="000000"/>
              </a:solidFill>
              <a:latin typeface="Arial" pitchFamily="34"/>
              <a:ea typeface="DejaVu LGC Sans" pitchFamily="2"/>
              <a:cs typeface="DejaVu LGC Sans" pitchFamily="2"/>
            </a:endParaRP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762000" y="1264920"/>
            <a:ext cx="8146559" cy="4526280"/>
          </a:xfrm>
        </p:spPr>
        <p:txBody>
          <a:bodyPr/>
          <a:lstStyle>
            <a:def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defPPr>
            <a:lvl1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"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  <a:lvl2pPr marL="736560" marR="0" lvl="1" indent="-279360" algn="l" rtl="0" hangingPunct="1">
              <a:lnSpc>
                <a:spcPct val="108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"/>
              <a:tabLst>
                <a:tab pos="161640" algn="l"/>
                <a:tab pos="610920" algn="l"/>
                <a:tab pos="1060200" algn="l"/>
                <a:tab pos="1509479" algn="l"/>
                <a:tab pos="1958760" algn="l"/>
                <a:tab pos="2408040" algn="l"/>
                <a:tab pos="2857320" algn="l"/>
                <a:tab pos="3306600" algn="l"/>
                <a:tab pos="3755880" algn="l"/>
                <a:tab pos="4205160" algn="l"/>
                <a:tab pos="4654440" algn="l"/>
                <a:tab pos="5103720" algn="l"/>
                <a:tab pos="5553000" algn="l"/>
                <a:tab pos="6002280" algn="l"/>
                <a:tab pos="6451560" algn="l"/>
                <a:tab pos="6900840" algn="l"/>
                <a:tab pos="7350120" algn="l"/>
                <a:tab pos="7799040" algn="l"/>
                <a:tab pos="8248320" algn="l"/>
                <a:tab pos="8697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2pPr>
            <a:lvl3pPr marL="1143000" marR="0" lvl="2" indent="-228600" algn="l" rtl="0" hangingPunct="1">
              <a:lnSpc>
                <a:spcPct val="108000"/>
              </a:lnSpc>
              <a:spcBef>
                <a:spcPts val="448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Verdana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3pPr>
            <a:lvl4pPr marL="1600199" marR="0" lvl="3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Verdana" pitchFamily="34"/>
              <a:buChar char="•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4pPr>
            <a:lvl5pPr marL="2057400" marR="0" lvl="4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5pPr>
            <a:lvl6pPr marL="2057400" marR="0" lvl="5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6pPr>
            <a:lvl7pPr marL="2057400" marR="0" lvl="6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7pPr>
            <a:lvl8pPr marL="2057400" marR="0" lvl="7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8pPr>
            <a:lvl9pPr marL="2057400" marR="0" lvl="8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9pPr>
          </a:lstStyle>
          <a:p>
            <a:r>
              <a:rPr lang="it-IT" dirty="0" err="1" smtClean="0"/>
              <a:t>Interact</a:t>
            </a:r>
            <a:r>
              <a:rPr lang="it-IT" dirty="0" smtClean="0"/>
              <a:t> with a REST service</a:t>
            </a:r>
          </a:p>
          <a:p>
            <a:pPr lvl="1"/>
            <a:r>
              <a:rPr lang="it-IT" dirty="0" smtClean="0"/>
              <a:t>Google API </a:t>
            </a:r>
            <a:r>
              <a:rPr lang="it-IT" dirty="0" err="1" smtClean="0"/>
              <a:t>explorer</a:t>
            </a:r>
            <a:r>
              <a:rPr lang="it-IT" dirty="0" smtClean="0"/>
              <a:t> + </a:t>
            </a:r>
            <a:r>
              <a:rPr lang="it-IT" dirty="0" err="1" smtClean="0"/>
              <a:t>Auth</a:t>
            </a:r>
            <a:r>
              <a:rPr lang="it-IT" dirty="0" smtClean="0"/>
              <a:t> </a:t>
            </a:r>
            <a:r>
              <a:rPr lang="it-IT" dirty="0" err="1" smtClean="0"/>
              <a:t>token</a:t>
            </a:r>
            <a:endParaRPr lang="it-IT" dirty="0" smtClean="0"/>
          </a:p>
          <a:p>
            <a:pPr lvl="1"/>
            <a:endParaRPr lang="it-IT" dirty="0" smtClean="0"/>
          </a:p>
          <a:p>
            <a:r>
              <a:rPr lang="it-IT" dirty="0" err="1" smtClean="0"/>
              <a:t>Depends</a:t>
            </a:r>
            <a:r>
              <a:rPr lang="it-IT" dirty="0" smtClean="0"/>
              <a:t> on $http and $</a:t>
            </a:r>
            <a:r>
              <a:rPr lang="it-IT" dirty="0" err="1" smtClean="0"/>
              <a:t>resource</a:t>
            </a:r>
            <a:endParaRPr lang="it-IT" dirty="0" smtClean="0"/>
          </a:p>
        </p:txBody>
      </p:sp>
      <p:sp>
        <p:nvSpPr>
          <p:cNvPr id="3" name="Rettangolo 2"/>
          <p:cNvSpPr/>
          <p:nvPr/>
        </p:nvSpPr>
        <p:spPr>
          <a:xfrm>
            <a:off x="8763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>
                <a:hlinkClick r:id="rId3"/>
              </a:rPr>
              <a:t>http://viralpatel.net/blogs/angularjs-routing-and-views-tutorial-with-example/</a:t>
            </a:r>
            <a:endParaRPr lang="it-IT" dirty="0"/>
          </a:p>
          <a:p>
            <a:pPr lvl="2"/>
            <a:r>
              <a:rPr lang="en-US" dirty="0"/>
              <a:t>How to Load local views (Views within &lt;script&gt; tag)</a:t>
            </a:r>
          </a:p>
          <a:p>
            <a:pPr lvl="2"/>
            <a:r>
              <a:rPr lang="it-IT" dirty="0" err="1"/>
              <a:t>Add</a:t>
            </a:r>
            <a:r>
              <a:rPr lang="it-IT" dirty="0"/>
              <a:t> custom data $</a:t>
            </a:r>
            <a:r>
              <a:rPr lang="it-IT" dirty="0" err="1"/>
              <a:t>route.current.foodata</a:t>
            </a:r>
            <a:endParaRPr lang="it-IT" dirty="0"/>
          </a:p>
        </p:txBody>
      </p:sp>
      <p:sp>
        <p:nvSpPr>
          <p:cNvPr id="9" name="TextBox 6"/>
          <p:cNvSpPr txBox="1"/>
          <p:nvPr/>
        </p:nvSpPr>
        <p:spPr>
          <a:xfrm>
            <a:off x="990600" y="3276600"/>
            <a:ext cx="7831014" cy="2427360"/>
          </a:xfrm>
          <a:prstGeom prst="rect">
            <a:avLst/>
          </a:prstGeom>
          <a:solidFill>
            <a:srgbClr val="FFFFE5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182880" rIns="90000" bIns="182880" anchor="ctr" anchorCtr="0" compatLnSpc="1"/>
          <a:lstStyle/>
          <a:p>
            <a:pPr>
              <a:tabLst>
                <a:tab pos="174625" algn="l"/>
                <a:tab pos="457200" algn="l"/>
                <a:tab pos="739775" algn="l"/>
              </a:tabLst>
            </a:pP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myApp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factory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'</a:t>
            </a:r>
            <a:r>
              <a:rPr lang="en-US" sz="1200" dirty="0" err="1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simpleFactory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'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$resource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pPr>
              <a:tabLst>
                <a:tab pos="174625" algn="l"/>
                <a:tab pos="457200" algn="l"/>
                <a:tab pos="739775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$resource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(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pPr>
              <a:tabLst>
                <a:tab pos="174625" algn="l"/>
                <a:tab pos="457200" algn="l"/>
                <a:tab pos="739775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'https://www.googleapis.com/calendar/v3/calendars/sviciu@gmail.com/events/'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,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pPr>
              <a:tabLst>
                <a:tab pos="174625" algn="l"/>
                <a:tab pos="457200" algn="l"/>
                <a:tab pos="739775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{},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</a:p>
          <a:p>
            <a:pPr>
              <a:tabLst>
                <a:tab pos="174625" algn="l"/>
                <a:tab pos="457200" algn="l"/>
                <a:tab pos="739775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pPr>
              <a:tabLst>
                <a:tab pos="174625" algn="l"/>
                <a:tab pos="457200" algn="l"/>
                <a:tab pos="739775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	query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{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method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:</a:t>
            </a:r>
            <a:r>
              <a:rPr lang="en-US" sz="1200" dirty="0" err="1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'GET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'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isArray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: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2F4FF"/>
                </a:highlight>
                <a:latin typeface="Courier New"/>
              </a:rPr>
              <a:t>false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endParaRPr lang="en-US" sz="1200" dirty="0" smtClean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pPr>
              <a:tabLst>
                <a:tab pos="174625" algn="l"/>
                <a:tab pos="457200" algn="l"/>
                <a:tab pos="739775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	headers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{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'Authorization'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'Bearer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xxxxxxxxxxxxxxxxxxxxxx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'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},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</a:p>
          <a:p>
            <a:pPr>
              <a:tabLst>
                <a:tab pos="174625" algn="l"/>
                <a:tab pos="457200" algn="l"/>
                <a:tab pos="739775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	save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{</a:t>
            </a:r>
            <a:r>
              <a:rPr lang="en-US" sz="1200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method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:</a:t>
            </a:r>
            <a:r>
              <a:rPr lang="en-US" sz="1200" dirty="0" err="1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'POST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'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endParaRPr lang="en-US" sz="1200" dirty="0" smtClean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pPr>
              <a:tabLst>
                <a:tab pos="174625" algn="l"/>
                <a:tab pos="457200" algn="l"/>
                <a:tab pos="739775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	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headers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{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'Authorization'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'Bearer </a:t>
            </a:r>
            <a:r>
              <a:rPr lang="en-US" sz="1200" dirty="0" err="1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xxxxxxxxxxxxxxxxxxxxxx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  <a:latin typeface="Courier New"/>
              </a:rPr>
              <a:t>'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}</a:t>
            </a:r>
          </a:p>
          <a:p>
            <a:pPr>
              <a:tabLst>
                <a:tab pos="174625" algn="l"/>
                <a:tab pos="457200" algn="l"/>
                <a:tab pos="739775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pPr>
              <a:tabLst>
                <a:tab pos="174625" algn="l"/>
                <a:tab pos="457200" algn="l"/>
                <a:tab pos="739775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2F4FF"/>
              </a:highlight>
              <a:latin typeface="Courier New"/>
            </a:endParaRPr>
          </a:p>
          <a:p>
            <a:pPr>
              <a:tabLst>
                <a:tab pos="174625" algn="l"/>
                <a:tab pos="457200" algn="l"/>
                <a:tab pos="739775" algn="l"/>
              </a:tabLst>
            </a:pP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  <a:latin typeface="Courier New"/>
              </a:rPr>
              <a:t>});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0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62000" y="-351720"/>
            <a:ext cx="8146919" cy="1410120"/>
          </a:xfrm>
        </p:spPr>
        <p:txBody>
          <a:bodyPr/>
          <a:lstStyle>
            <a:defPPr lvl="0">
              <a:buClr>
                <a:srgbClr val="003366"/>
              </a:buClr>
              <a:buSzPct val="100000"/>
              <a:buFont typeface="Verdana" pitchFamily="34"/>
              <a:buNone/>
            </a:defPPr>
            <a:lvl1pPr lvl="0">
              <a:buClr>
                <a:srgbClr val="003366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Calendar manager</a:t>
            </a:r>
            <a:endParaRPr lang="en-GB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smtClean="0"/>
              <a:t>Single Page Applications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0DBBC1-CB39-4651-9A9C-D45E9AD9759C}" type="slidenum">
              <a:rPr/>
              <a:pPr/>
              <a:t>2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52000" y="5845320"/>
            <a:ext cx="7848000" cy="326880"/>
          </a:xfrm>
          <a:prstGeom prst="rect">
            <a:avLst/>
          </a:prstGeom>
          <a:noFill/>
          <a:ln>
            <a:noFill/>
            <a:headEnd type="arrow"/>
            <a:tailEnd type="arrow"/>
          </a:ln>
        </p:spPr>
        <p:txBody>
          <a:bodyPr vert="horz" lIns="72000" tIns="72000" rIns="72000" bIns="72000" anchor="ctr" anchorCtr="0" compatLnSpc="1"/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200" dirty="0" smtClean="0">
                <a:solidFill>
                  <a:srgbClr val="000000"/>
                </a:solidFill>
                <a:latin typeface="Arial" pitchFamily="34"/>
                <a:ea typeface="DejaVu LGC Sans" pitchFamily="2"/>
                <a:cs typeface="DejaVu LGC Sans" pitchFamily="2"/>
              </a:rPr>
              <a:t>Reference:</a:t>
            </a:r>
            <a:endParaRPr lang="it-IT" sz="1200" dirty="0">
              <a:solidFill>
                <a:srgbClr val="000000"/>
              </a:solidFill>
              <a:latin typeface="Arial" pitchFamily="34"/>
              <a:ea typeface="DejaVu LGC Sans" pitchFamily="2"/>
              <a:cs typeface="DejaVu LGC Sans" pitchFamily="2"/>
            </a:endParaRP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762000" y="1264920"/>
            <a:ext cx="8146559" cy="4526280"/>
          </a:xfrm>
        </p:spPr>
        <p:txBody>
          <a:bodyPr/>
          <a:lstStyle>
            <a:def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defPPr>
            <a:lvl1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"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  <a:lvl2pPr marL="736560" marR="0" lvl="1" indent="-279360" algn="l" rtl="0" hangingPunct="1">
              <a:lnSpc>
                <a:spcPct val="108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"/>
              <a:tabLst>
                <a:tab pos="161640" algn="l"/>
                <a:tab pos="610920" algn="l"/>
                <a:tab pos="1060200" algn="l"/>
                <a:tab pos="1509479" algn="l"/>
                <a:tab pos="1958760" algn="l"/>
                <a:tab pos="2408040" algn="l"/>
                <a:tab pos="2857320" algn="l"/>
                <a:tab pos="3306600" algn="l"/>
                <a:tab pos="3755880" algn="l"/>
                <a:tab pos="4205160" algn="l"/>
                <a:tab pos="4654440" algn="l"/>
                <a:tab pos="5103720" algn="l"/>
                <a:tab pos="5553000" algn="l"/>
                <a:tab pos="6002280" algn="l"/>
                <a:tab pos="6451560" algn="l"/>
                <a:tab pos="6900840" algn="l"/>
                <a:tab pos="7350120" algn="l"/>
                <a:tab pos="7799040" algn="l"/>
                <a:tab pos="8248320" algn="l"/>
                <a:tab pos="8697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2pPr>
            <a:lvl3pPr marL="1143000" marR="0" lvl="2" indent="-228600" algn="l" rtl="0" hangingPunct="1">
              <a:lnSpc>
                <a:spcPct val="108000"/>
              </a:lnSpc>
              <a:spcBef>
                <a:spcPts val="448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Verdana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3pPr>
            <a:lvl4pPr marL="1600199" marR="0" lvl="3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Verdana" pitchFamily="34"/>
              <a:buChar char="•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4pPr>
            <a:lvl5pPr marL="2057400" marR="0" lvl="4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5pPr>
            <a:lvl6pPr marL="2057400" marR="0" lvl="5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6pPr>
            <a:lvl7pPr marL="2057400" marR="0" lvl="6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7pPr>
            <a:lvl8pPr marL="2057400" marR="0" lvl="7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8pPr>
            <a:lvl9pPr marL="2057400" marR="0" lvl="8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9pPr>
          </a:lstStyle>
          <a:p>
            <a:r>
              <a:rPr lang="it-IT" dirty="0" smtClean="0"/>
              <a:t>Write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own</a:t>
            </a:r>
            <a:r>
              <a:rPr lang="it-IT" dirty="0" smtClean="0"/>
              <a:t> </a:t>
            </a:r>
            <a:r>
              <a:rPr lang="it-IT" dirty="0" err="1" smtClean="0"/>
              <a:t>google</a:t>
            </a:r>
            <a:r>
              <a:rPr lang="it-IT" dirty="0" smtClean="0"/>
              <a:t> </a:t>
            </a:r>
            <a:r>
              <a:rPr lang="it-IT" dirty="0" err="1" smtClean="0"/>
              <a:t>calendar</a:t>
            </a:r>
            <a:r>
              <a:rPr lang="it-IT" dirty="0" smtClean="0"/>
              <a:t> manager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" t="5369" b="7719"/>
          <a:stretch/>
        </p:blipFill>
        <p:spPr>
          <a:xfrm>
            <a:off x="1219200" y="1772832"/>
            <a:ext cx="7239000" cy="4072488"/>
          </a:xfrm>
          <a:prstGeom prst="rect">
            <a:avLst/>
          </a:prstGeom>
        </p:spPr>
      </p:pic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585016"/>
              </p:ext>
            </p:extLst>
          </p:nvPr>
        </p:nvGraphicFramePr>
        <p:xfrm>
          <a:off x="7723568" y="457200"/>
          <a:ext cx="723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ackage" r:id="rId5" imgW="723960" imgH="485640" progId="Package">
                  <p:embed/>
                </p:oleObj>
              </mc:Choice>
              <mc:Fallback>
                <p:oleObj name="Package" r:id="rId5" imgW="723960" imgH="485640" progId="Package">
                  <p:embed/>
                  <p:pic>
                    <p:nvPicPr>
                      <p:cNvPr id="0" name="Ogget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568" y="457200"/>
                        <a:ext cx="7239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59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62000" y="-351720"/>
            <a:ext cx="8146919" cy="1410120"/>
          </a:xfrm>
        </p:spPr>
        <p:txBody>
          <a:bodyPr/>
          <a:lstStyle>
            <a:defPPr lvl="0">
              <a:buClr>
                <a:srgbClr val="003366"/>
              </a:buClr>
              <a:buSzPct val="100000"/>
              <a:buFont typeface="Verdana" pitchFamily="34"/>
              <a:buNone/>
            </a:defPPr>
            <a:lvl1pPr lvl="0">
              <a:buClr>
                <a:srgbClr val="003366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Node HTTP server</a:t>
            </a:r>
            <a:endParaRPr lang="en-GB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smtClean="0"/>
              <a:t>Single Page Applications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0DBBC1-CB39-4651-9A9C-D45E9AD9759C}" type="slidenum">
              <a:rPr/>
              <a:pPr/>
              <a:t>3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52000" y="5845320"/>
            <a:ext cx="7848000" cy="326880"/>
          </a:xfrm>
          <a:prstGeom prst="rect">
            <a:avLst/>
          </a:prstGeom>
          <a:noFill/>
          <a:ln>
            <a:noFill/>
            <a:headEnd type="arrow"/>
            <a:tailEnd type="arrow"/>
          </a:ln>
        </p:spPr>
        <p:txBody>
          <a:bodyPr vert="horz" lIns="72000" tIns="72000" rIns="72000" bIns="72000" anchor="ctr" anchorCtr="0" compatLnSpc="1"/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200" dirty="0" smtClean="0">
                <a:solidFill>
                  <a:srgbClr val="000000"/>
                </a:solidFill>
                <a:latin typeface="Arial" pitchFamily="34"/>
                <a:ea typeface="DejaVu LGC Sans" pitchFamily="2"/>
                <a:cs typeface="DejaVu LGC Sans" pitchFamily="2"/>
              </a:rPr>
              <a:t>Reference:</a:t>
            </a:r>
            <a:endParaRPr lang="it-IT" sz="1200" dirty="0">
              <a:solidFill>
                <a:srgbClr val="000000"/>
              </a:solidFill>
              <a:latin typeface="Arial" pitchFamily="34"/>
              <a:ea typeface="DejaVu LGC Sans" pitchFamily="2"/>
              <a:cs typeface="DejaVu LGC Sans" pitchFamily="2"/>
            </a:endParaRP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762000" y="1264920"/>
            <a:ext cx="8146559" cy="4526280"/>
          </a:xfrm>
        </p:spPr>
        <p:txBody>
          <a:bodyPr/>
          <a:lstStyle>
            <a:def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defPPr>
            <a:lvl1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"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  <a:lvl2pPr marL="736560" marR="0" lvl="1" indent="-279360" algn="l" rtl="0" hangingPunct="1">
              <a:lnSpc>
                <a:spcPct val="108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"/>
              <a:tabLst>
                <a:tab pos="161640" algn="l"/>
                <a:tab pos="610920" algn="l"/>
                <a:tab pos="1060200" algn="l"/>
                <a:tab pos="1509479" algn="l"/>
                <a:tab pos="1958760" algn="l"/>
                <a:tab pos="2408040" algn="l"/>
                <a:tab pos="2857320" algn="l"/>
                <a:tab pos="3306600" algn="l"/>
                <a:tab pos="3755880" algn="l"/>
                <a:tab pos="4205160" algn="l"/>
                <a:tab pos="4654440" algn="l"/>
                <a:tab pos="5103720" algn="l"/>
                <a:tab pos="5553000" algn="l"/>
                <a:tab pos="6002280" algn="l"/>
                <a:tab pos="6451560" algn="l"/>
                <a:tab pos="6900840" algn="l"/>
                <a:tab pos="7350120" algn="l"/>
                <a:tab pos="7799040" algn="l"/>
                <a:tab pos="8248320" algn="l"/>
                <a:tab pos="8697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2pPr>
            <a:lvl3pPr marL="1143000" marR="0" lvl="2" indent="-228600" algn="l" rtl="0" hangingPunct="1">
              <a:lnSpc>
                <a:spcPct val="108000"/>
              </a:lnSpc>
              <a:spcBef>
                <a:spcPts val="448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Verdana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3pPr>
            <a:lvl4pPr marL="1600199" marR="0" lvl="3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Verdana" pitchFamily="34"/>
              <a:buChar char="•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4pPr>
            <a:lvl5pPr marL="2057400" marR="0" lvl="4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5pPr>
            <a:lvl6pPr marL="2057400" marR="0" lvl="5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6pPr>
            <a:lvl7pPr marL="2057400" marR="0" lvl="6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7pPr>
            <a:lvl8pPr marL="2057400" marR="0" lvl="7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8pPr>
            <a:lvl9pPr marL="2057400" marR="0" lvl="8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9pPr>
          </a:lstStyle>
          <a:p>
            <a:r>
              <a:rPr lang="it-IT" dirty="0" smtClean="0"/>
              <a:t>http-server</a:t>
            </a:r>
          </a:p>
          <a:p>
            <a:pPr lvl="1"/>
            <a:r>
              <a:rPr lang="it-IT" dirty="0" err="1" smtClean="0"/>
              <a:t>node</a:t>
            </a:r>
            <a:r>
              <a:rPr lang="it-IT" dirty="0" smtClean="0"/>
              <a:t> </a:t>
            </a:r>
            <a:r>
              <a:rPr lang="it-IT" dirty="0" err="1" smtClean="0"/>
              <a:t>npm</a:t>
            </a:r>
            <a:r>
              <a:rPr lang="it-IT" dirty="0" smtClean="0"/>
              <a:t> </a:t>
            </a:r>
            <a:r>
              <a:rPr lang="it-IT" dirty="0" err="1" smtClean="0"/>
              <a:t>install</a:t>
            </a:r>
            <a:r>
              <a:rPr lang="it-IT" dirty="0" smtClean="0"/>
              <a:t> http-server –g</a:t>
            </a:r>
          </a:p>
          <a:p>
            <a:pPr lvl="1"/>
            <a:r>
              <a:rPr lang="it-IT" dirty="0" smtClean="0"/>
              <a:t>http-server</a:t>
            </a:r>
          </a:p>
          <a:p>
            <a:r>
              <a:rPr lang="it-IT" dirty="0" smtClean="0"/>
              <a:t>Browser</a:t>
            </a:r>
          </a:p>
          <a:p>
            <a:pPr lvl="1"/>
            <a:r>
              <a:rPr lang="it-IT" dirty="0" smtClean="0"/>
              <a:t>http://localhost:8080/index.html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335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62000" y="-351720"/>
            <a:ext cx="8146919" cy="1410120"/>
          </a:xfrm>
        </p:spPr>
        <p:txBody>
          <a:bodyPr/>
          <a:lstStyle>
            <a:defPPr lvl="0">
              <a:buClr>
                <a:srgbClr val="003366"/>
              </a:buClr>
              <a:buSzPct val="100000"/>
              <a:buFont typeface="Verdana" pitchFamily="34"/>
              <a:buNone/>
            </a:defPPr>
            <a:lvl1pPr lvl="0">
              <a:buClr>
                <a:srgbClr val="003366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Challenge n.1 &amp; n.2</a:t>
            </a:r>
            <a:endParaRPr lang="en-GB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smtClean="0"/>
              <a:t>Single Page Applications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0DBBC1-CB39-4651-9A9C-D45E9AD9759C}" type="slidenum">
              <a:rPr/>
              <a:pPr/>
              <a:t>4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52000" y="5845320"/>
            <a:ext cx="7848000" cy="326880"/>
          </a:xfrm>
          <a:prstGeom prst="rect">
            <a:avLst/>
          </a:prstGeom>
          <a:noFill/>
          <a:ln>
            <a:noFill/>
            <a:headEnd type="arrow"/>
            <a:tailEnd type="arrow"/>
          </a:ln>
        </p:spPr>
        <p:txBody>
          <a:bodyPr vert="horz" lIns="72000" tIns="72000" rIns="72000" bIns="72000" anchor="ctr" anchorCtr="0" compatLnSpc="1"/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200" dirty="0" smtClean="0">
                <a:solidFill>
                  <a:srgbClr val="000000"/>
                </a:solidFill>
                <a:latin typeface="Arial" pitchFamily="34"/>
                <a:ea typeface="DejaVu LGC Sans" pitchFamily="2"/>
                <a:cs typeface="DejaVu LGC Sans" pitchFamily="2"/>
              </a:rPr>
              <a:t>Reference:</a:t>
            </a:r>
            <a:endParaRPr lang="it-IT" sz="1200" dirty="0">
              <a:solidFill>
                <a:srgbClr val="000000"/>
              </a:solidFill>
              <a:latin typeface="Arial" pitchFamily="34"/>
              <a:ea typeface="DejaVu LGC Sans" pitchFamily="2"/>
              <a:cs typeface="DejaVu LGC Sans" pitchFamily="2"/>
            </a:endParaRP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762000" y="1264920"/>
            <a:ext cx="8146559" cy="4526280"/>
          </a:xfrm>
        </p:spPr>
        <p:txBody>
          <a:bodyPr/>
          <a:lstStyle>
            <a:def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defPPr>
            <a:lvl1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"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  <a:lvl2pPr marL="736560" marR="0" lvl="1" indent="-279360" algn="l" rtl="0" hangingPunct="1">
              <a:lnSpc>
                <a:spcPct val="108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"/>
              <a:tabLst>
                <a:tab pos="161640" algn="l"/>
                <a:tab pos="610920" algn="l"/>
                <a:tab pos="1060200" algn="l"/>
                <a:tab pos="1509479" algn="l"/>
                <a:tab pos="1958760" algn="l"/>
                <a:tab pos="2408040" algn="l"/>
                <a:tab pos="2857320" algn="l"/>
                <a:tab pos="3306600" algn="l"/>
                <a:tab pos="3755880" algn="l"/>
                <a:tab pos="4205160" algn="l"/>
                <a:tab pos="4654440" algn="l"/>
                <a:tab pos="5103720" algn="l"/>
                <a:tab pos="5553000" algn="l"/>
                <a:tab pos="6002280" algn="l"/>
                <a:tab pos="6451560" algn="l"/>
                <a:tab pos="6900840" algn="l"/>
                <a:tab pos="7350120" algn="l"/>
                <a:tab pos="7799040" algn="l"/>
                <a:tab pos="8248320" algn="l"/>
                <a:tab pos="8697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2pPr>
            <a:lvl3pPr marL="1143000" marR="0" lvl="2" indent="-228600" algn="l" rtl="0" hangingPunct="1">
              <a:lnSpc>
                <a:spcPct val="108000"/>
              </a:lnSpc>
              <a:spcBef>
                <a:spcPts val="448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Verdana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3pPr>
            <a:lvl4pPr marL="1600199" marR="0" lvl="3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Verdana" pitchFamily="34"/>
              <a:buChar char="•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4pPr>
            <a:lvl5pPr marL="2057400" marR="0" lvl="4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5pPr>
            <a:lvl6pPr marL="2057400" marR="0" lvl="5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6pPr>
            <a:lvl7pPr marL="2057400" marR="0" lvl="6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7pPr>
            <a:lvl8pPr marL="2057400" marR="0" lvl="7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8pPr>
            <a:lvl9pPr marL="2057400" marR="0" lvl="8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9pPr>
          </a:lstStyle>
          <a:p>
            <a:r>
              <a:rPr lang="it-IT" dirty="0" smtClean="0"/>
              <a:t>List </a:t>
            </a:r>
            <a:r>
              <a:rPr lang="it-IT" dirty="0" err="1" smtClean="0"/>
              <a:t>events</a:t>
            </a:r>
            <a:r>
              <a:rPr lang="it-IT" dirty="0"/>
              <a:t> </a:t>
            </a:r>
            <a:r>
              <a:rPr lang="it-IT" dirty="0" smtClean="0"/>
              <a:t>in a </a:t>
            </a:r>
            <a:r>
              <a:rPr lang="it-IT" dirty="0" err="1" smtClean="0"/>
              <a:t>table</a:t>
            </a:r>
            <a:endParaRPr lang="it-IT" dirty="0" smtClean="0"/>
          </a:p>
          <a:p>
            <a:r>
              <a:rPr lang="it-IT" dirty="0" smtClean="0"/>
              <a:t>With id, start time, </a:t>
            </a:r>
            <a:r>
              <a:rPr lang="it-IT" dirty="0" err="1" smtClean="0"/>
              <a:t>summary</a:t>
            </a:r>
            <a:endParaRPr lang="it-IT" dirty="0" smtClean="0"/>
          </a:p>
          <a:p>
            <a:r>
              <a:rPr lang="it-IT" dirty="0" smtClean="0"/>
              <a:t>Format date </a:t>
            </a:r>
            <a:r>
              <a:rPr lang="it-IT" dirty="0" err="1" smtClean="0"/>
              <a:t>object</a:t>
            </a:r>
            <a:endParaRPr lang="it-IT" dirty="0" smtClean="0"/>
          </a:p>
          <a:p>
            <a:r>
              <a:rPr lang="it-IT" dirty="0" smtClean="0"/>
              <a:t>And </a:t>
            </a:r>
            <a:r>
              <a:rPr lang="it-IT" dirty="0" err="1" smtClean="0"/>
              <a:t>sort</a:t>
            </a:r>
            <a:r>
              <a:rPr lang="it-IT" dirty="0" smtClean="0"/>
              <a:t> by start time</a:t>
            </a:r>
          </a:p>
          <a:p>
            <a:r>
              <a:rPr lang="it-IT" dirty="0" err="1" smtClean="0">
                <a:solidFill>
                  <a:srgbClr val="C00000"/>
                </a:solidFill>
              </a:rPr>
              <a:t>Add</a:t>
            </a:r>
            <a:r>
              <a:rPr lang="it-IT" dirty="0" smtClean="0">
                <a:solidFill>
                  <a:srgbClr val="C00000"/>
                </a:solidFill>
              </a:rPr>
              <a:t> a </a:t>
            </a:r>
            <a:r>
              <a:rPr lang="it-IT" dirty="0" err="1" smtClean="0">
                <a:solidFill>
                  <a:srgbClr val="C00000"/>
                </a:solidFill>
              </a:rPr>
              <a:t>filter</a:t>
            </a:r>
            <a:r>
              <a:rPr lang="it-IT" dirty="0" smtClean="0">
                <a:solidFill>
                  <a:srgbClr val="C00000"/>
                </a:solidFill>
              </a:rPr>
              <a:t> to display </a:t>
            </a:r>
            <a:r>
              <a:rPr lang="it-IT" dirty="0" err="1" smtClean="0">
                <a:solidFill>
                  <a:srgbClr val="C00000"/>
                </a:solidFill>
              </a:rPr>
              <a:t>only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selected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events</a:t>
            </a:r>
            <a:endParaRPr lang="it-IT" dirty="0" smtClean="0">
              <a:solidFill>
                <a:srgbClr val="C00000"/>
              </a:solidFill>
            </a:endParaRPr>
          </a:p>
          <a:p>
            <a:endParaRPr lang="it-IT" dirty="0">
              <a:solidFill>
                <a:srgbClr val="C00000"/>
              </a:solidFill>
            </a:endParaRPr>
          </a:p>
          <a:p>
            <a:r>
              <a:rPr lang="it-IT" dirty="0" err="1"/>
              <a:t>Depends</a:t>
            </a:r>
            <a:r>
              <a:rPr lang="it-IT" dirty="0"/>
              <a:t> on </a:t>
            </a:r>
            <a:r>
              <a:rPr lang="it-IT" dirty="0" err="1"/>
              <a:t>directives</a:t>
            </a:r>
            <a:r>
              <a:rPr lang="it-IT" dirty="0"/>
              <a:t>, </a:t>
            </a:r>
            <a:r>
              <a:rPr lang="it-IT" dirty="0" err="1"/>
              <a:t>filters</a:t>
            </a:r>
            <a:r>
              <a:rPr lang="it-IT" dirty="0"/>
              <a:t>, controller, </a:t>
            </a:r>
            <a:r>
              <a:rPr lang="it-IT" dirty="0" err="1"/>
              <a:t>module</a:t>
            </a:r>
            <a:endParaRPr lang="it-IT" dirty="0"/>
          </a:p>
          <a:p>
            <a:pPr marL="0" indent="0">
              <a:buNone/>
            </a:pPr>
            <a:endParaRPr lang="it-IT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3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62000" y="-351720"/>
            <a:ext cx="8146919" cy="1410120"/>
          </a:xfrm>
        </p:spPr>
        <p:txBody>
          <a:bodyPr/>
          <a:lstStyle>
            <a:defPPr lvl="0">
              <a:buClr>
                <a:srgbClr val="003366"/>
              </a:buClr>
              <a:buSzPct val="100000"/>
              <a:buFont typeface="Verdana" pitchFamily="34"/>
              <a:buNone/>
            </a:defPPr>
            <a:lvl1pPr lvl="0">
              <a:buClr>
                <a:srgbClr val="003366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Events List</a:t>
            </a:r>
            <a:endParaRPr lang="en-GB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smtClean="0"/>
              <a:t>Single Page Applications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0DBBC1-CB39-4651-9A9C-D45E9AD9759C}" type="slidenum">
              <a:rPr/>
              <a:pPr/>
              <a:t>5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52000" y="5845320"/>
            <a:ext cx="7848000" cy="326880"/>
          </a:xfrm>
          <a:prstGeom prst="rect">
            <a:avLst/>
          </a:prstGeom>
          <a:noFill/>
          <a:ln>
            <a:noFill/>
            <a:headEnd type="arrow"/>
            <a:tailEnd type="arrow"/>
          </a:ln>
        </p:spPr>
        <p:txBody>
          <a:bodyPr vert="horz" lIns="72000" tIns="72000" rIns="72000" bIns="72000" anchor="ctr" anchorCtr="0" compatLnSpc="1"/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200" dirty="0" smtClean="0">
                <a:solidFill>
                  <a:srgbClr val="000000"/>
                </a:solidFill>
                <a:latin typeface="Arial" pitchFamily="34"/>
                <a:ea typeface="DejaVu LGC Sans" pitchFamily="2"/>
                <a:cs typeface="DejaVu LGC Sans" pitchFamily="2"/>
              </a:rPr>
              <a:t>Reference:</a:t>
            </a:r>
            <a:endParaRPr lang="it-IT" sz="1200" dirty="0">
              <a:solidFill>
                <a:srgbClr val="000000"/>
              </a:solidFill>
              <a:latin typeface="Arial" pitchFamily="34"/>
              <a:ea typeface="DejaVu LGC Sans" pitchFamily="2"/>
              <a:cs typeface="DejaVu LGC Sans" pitchFamily="2"/>
            </a:endParaRP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762000" y="1264920"/>
            <a:ext cx="8146559" cy="4526280"/>
          </a:xfrm>
        </p:spPr>
        <p:txBody>
          <a:bodyPr/>
          <a:lstStyle>
            <a:def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defPPr>
            <a:lvl1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"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  <a:lvl2pPr marL="736560" marR="0" lvl="1" indent="-279360" algn="l" rtl="0" hangingPunct="1">
              <a:lnSpc>
                <a:spcPct val="108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"/>
              <a:tabLst>
                <a:tab pos="161640" algn="l"/>
                <a:tab pos="610920" algn="l"/>
                <a:tab pos="1060200" algn="l"/>
                <a:tab pos="1509479" algn="l"/>
                <a:tab pos="1958760" algn="l"/>
                <a:tab pos="2408040" algn="l"/>
                <a:tab pos="2857320" algn="l"/>
                <a:tab pos="3306600" algn="l"/>
                <a:tab pos="3755880" algn="l"/>
                <a:tab pos="4205160" algn="l"/>
                <a:tab pos="4654440" algn="l"/>
                <a:tab pos="5103720" algn="l"/>
                <a:tab pos="5553000" algn="l"/>
                <a:tab pos="6002280" algn="l"/>
                <a:tab pos="6451560" algn="l"/>
                <a:tab pos="6900840" algn="l"/>
                <a:tab pos="7350120" algn="l"/>
                <a:tab pos="7799040" algn="l"/>
                <a:tab pos="8248320" algn="l"/>
                <a:tab pos="8697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2pPr>
            <a:lvl3pPr marL="1143000" marR="0" lvl="2" indent="-228600" algn="l" rtl="0" hangingPunct="1">
              <a:lnSpc>
                <a:spcPct val="108000"/>
              </a:lnSpc>
              <a:spcBef>
                <a:spcPts val="448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Verdana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3pPr>
            <a:lvl4pPr marL="1600199" marR="0" lvl="3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Verdana" pitchFamily="34"/>
              <a:buChar char="•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4pPr>
            <a:lvl5pPr marL="2057400" marR="0" lvl="4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5pPr>
            <a:lvl6pPr marL="2057400" marR="0" lvl="5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6pPr>
            <a:lvl7pPr marL="2057400" marR="0" lvl="6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7pPr>
            <a:lvl8pPr marL="2057400" marR="0" lvl="7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8pPr>
            <a:lvl9pPr marL="2057400" marR="0" lvl="8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9pPr>
          </a:lstStyle>
          <a:p>
            <a:r>
              <a:rPr lang="it-IT" dirty="0" smtClean="0"/>
              <a:t>REST public </a:t>
            </a:r>
            <a:r>
              <a:rPr lang="it-IT" dirty="0" err="1" smtClean="0"/>
              <a:t>calendar</a:t>
            </a:r>
            <a:endParaRPr lang="it-IT" dirty="0" smtClean="0"/>
          </a:p>
          <a:p>
            <a:pPr marL="349250" lvl="1" indent="-277813"/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www.googleapis.com/calendar/v3/calendars/10q59njl08i8dj5dl0argclaf0%40group.calendar.google.com/events?key=AIzaSyC-WAzgRR-WP6rTZsIKvoJxMCTp3k0Wrkw</a:t>
            </a:r>
            <a:endParaRPr lang="en-US" sz="1800" dirty="0" smtClean="0"/>
          </a:p>
          <a:p>
            <a:pPr marL="0" indent="-328883"/>
            <a:r>
              <a:rPr lang="it-IT" dirty="0" smtClean="0"/>
              <a:t>Save to </a:t>
            </a:r>
            <a:r>
              <a:rPr lang="it-IT" dirty="0" err="1" smtClean="0"/>
              <a:t>events.json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</a:p>
          <a:p>
            <a:pPr marL="400320" lvl="1" indent="-328883"/>
            <a:r>
              <a:rPr lang="it-IT" dirty="0" err="1" smtClean="0"/>
              <a:t>var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 = ... ;</a:t>
            </a:r>
          </a:p>
          <a:p>
            <a:pPr marL="0" indent="-328883"/>
            <a:r>
              <a:rPr lang="it-IT" dirty="0" smtClean="0"/>
              <a:t>Include in index.html</a:t>
            </a:r>
          </a:p>
          <a:p>
            <a:pPr marL="400320" lvl="1" indent="-328883"/>
            <a:r>
              <a:rPr lang="it-IT" dirty="0" smtClean="0"/>
              <a:t>&lt;script </a:t>
            </a:r>
            <a:r>
              <a:rPr lang="it-IT" dirty="0" err="1" smtClean="0"/>
              <a:t>src</a:t>
            </a:r>
            <a:r>
              <a:rPr lang="it-IT" dirty="0" smtClean="0"/>
              <a:t>="</a:t>
            </a:r>
            <a:r>
              <a:rPr lang="it-IT" dirty="0" err="1" smtClean="0"/>
              <a:t>events.json</a:t>
            </a:r>
            <a:r>
              <a:rPr lang="it-IT" dirty="0" smtClean="0"/>
              <a:t>"&gt;&lt;/script&gt;</a:t>
            </a:r>
          </a:p>
          <a:p>
            <a:pPr marL="400320" lvl="1" indent="-328883"/>
            <a:r>
              <a:rPr lang="it-IT" dirty="0" err="1" smtClean="0">
                <a:solidFill>
                  <a:srgbClr val="C00000"/>
                </a:solidFill>
              </a:rPr>
              <a:t>Trick</a:t>
            </a:r>
            <a:r>
              <a:rPr lang="it-IT" dirty="0" smtClean="0">
                <a:solidFill>
                  <a:srgbClr val="C00000"/>
                </a:solidFill>
              </a:rPr>
              <a:t>: import </a:t>
            </a:r>
            <a:r>
              <a:rPr lang="it-IT" dirty="0" err="1" smtClean="0">
                <a:solidFill>
                  <a:srgbClr val="C00000"/>
                </a:solidFill>
              </a:rPr>
              <a:t>into</a:t>
            </a:r>
            <a:r>
              <a:rPr lang="it-IT" dirty="0" smtClean="0">
                <a:solidFill>
                  <a:srgbClr val="C00000"/>
                </a:solidFill>
              </a:rPr>
              <a:t> $</a:t>
            </a:r>
            <a:r>
              <a:rPr lang="it-IT" dirty="0" err="1" smtClean="0">
                <a:solidFill>
                  <a:srgbClr val="C00000"/>
                </a:solidFill>
              </a:rPr>
              <a:t>scope.events</a:t>
            </a:r>
            <a:r>
              <a:rPr lang="it-IT" dirty="0" smtClean="0">
                <a:solidFill>
                  <a:srgbClr val="C00000"/>
                </a:solidFill>
              </a:rPr>
              <a:t> with $</a:t>
            </a:r>
            <a:r>
              <a:rPr lang="it-IT" dirty="0" err="1" smtClean="0">
                <a:solidFill>
                  <a:srgbClr val="C00000"/>
                </a:solidFill>
              </a:rPr>
              <a:t>window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smtClean="0">
                <a:solidFill>
                  <a:srgbClr val="C00000"/>
                </a:solidFill>
              </a:rPr>
              <a:t>service.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22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62000" y="-351720"/>
            <a:ext cx="8146919" cy="1410120"/>
          </a:xfrm>
        </p:spPr>
        <p:txBody>
          <a:bodyPr/>
          <a:lstStyle>
            <a:defPPr lvl="0">
              <a:buClr>
                <a:srgbClr val="003366"/>
              </a:buClr>
              <a:buSzPct val="100000"/>
              <a:buFont typeface="Verdana" pitchFamily="34"/>
              <a:buNone/>
            </a:defPPr>
            <a:lvl1pPr lvl="0">
              <a:buClr>
                <a:srgbClr val="003366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List events</a:t>
            </a:r>
            <a:endParaRPr lang="en-GB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smtClean="0"/>
              <a:t>Single Page Applications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0DBBC1-CB39-4651-9A9C-D45E9AD9759C}" type="slidenum">
              <a:rPr/>
              <a:pPr/>
              <a:t>6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52000" y="5845320"/>
            <a:ext cx="7848000" cy="326880"/>
          </a:xfrm>
          <a:prstGeom prst="rect">
            <a:avLst/>
          </a:prstGeom>
          <a:noFill/>
          <a:ln>
            <a:noFill/>
            <a:headEnd type="arrow"/>
            <a:tailEnd type="arrow"/>
          </a:ln>
        </p:spPr>
        <p:txBody>
          <a:bodyPr vert="horz" lIns="72000" tIns="72000" rIns="72000" bIns="72000" anchor="ctr" anchorCtr="0" compatLnSpc="1"/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200" dirty="0" smtClean="0">
                <a:solidFill>
                  <a:srgbClr val="000000"/>
                </a:solidFill>
                <a:latin typeface="Arial" pitchFamily="34"/>
                <a:ea typeface="DejaVu LGC Sans" pitchFamily="2"/>
                <a:cs typeface="DejaVu LGC Sans" pitchFamily="2"/>
              </a:rPr>
              <a:t>Reference:</a:t>
            </a:r>
            <a:endParaRPr lang="it-IT" sz="1200" dirty="0">
              <a:solidFill>
                <a:srgbClr val="000000"/>
              </a:solidFill>
              <a:latin typeface="Arial" pitchFamily="34"/>
              <a:ea typeface="DejaVu LGC Sans" pitchFamily="2"/>
              <a:cs typeface="DejaVu LGC Sans" pitchFamily="2"/>
            </a:endParaRP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762000" y="1264920"/>
            <a:ext cx="8146559" cy="4526280"/>
          </a:xfrm>
        </p:spPr>
        <p:txBody>
          <a:bodyPr/>
          <a:lstStyle>
            <a:def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defPPr>
            <a:lvl1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"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  <a:lvl2pPr marL="736560" marR="0" lvl="1" indent="-279360" algn="l" rtl="0" hangingPunct="1">
              <a:lnSpc>
                <a:spcPct val="108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"/>
              <a:tabLst>
                <a:tab pos="161640" algn="l"/>
                <a:tab pos="610920" algn="l"/>
                <a:tab pos="1060200" algn="l"/>
                <a:tab pos="1509479" algn="l"/>
                <a:tab pos="1958760" algn="l"/>
                <a:tab pos="2408040" algn="l"/>
                <a:tab pos="2857320" algn="l"/>
                <a:tab pos="3306600" algn="l"/>
                <a:tab pos="3755880" algn="l"/>
                <a:tab pos="4205160" algn="l"/>
                <a:tab pos="4654440" algn="l"/>
                <a:tab pos="5103720" algn="l"/>
                <a:tab pos="5553000" algn="l"/>
                <a:tab pos="6002280" algn="l"/>
                <a:tab pos="6451560" algn="l"/>
                <a:tab pos="6900840" algn="l"/>
                <a:tab pos="7350120" algn="l"/>
                <a:tab pos="7799040" algn="l"/>
                <a:tab pos="8248320" algn="l"/>
                <a:tab pos="8697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2pPr>
            <a:lvl3pPr marL="1143000" marR="0" lvl="2" indent="-228600" algn="l" rtl="0" hangingPunct="1">
              <a:lnSpc>
                <a:spcPct val="108000"/>
              </a:lnSpc>
              <a:spcBef>
                <a:spcPts val="448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Verdana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3pPr>
            <a:lvl4pPr marL="1600199" marR="0" lvl="3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Verdana" pitchFamily="34"/>
              <a:buChar char="•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4pPr>
            <a:lvl5pPr marL="2057400" marR="0" lvl="4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5pPr>
            <a:lvl6pPr marL="2057400" marR="0" lvl="5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6pPr>
            <a:lvl7pPr marL="2057400" marR="0" lvl="6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7pPr>
            <a:lvl8pPr marL="2057400" marR="0" lvl="7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8pPr>
            <a:lvl9pPr marL="2057400" marR="0" lvl="8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9pPr>
          </a:lstStyle>
          <a:p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133600"/>
            <a:ext cx="7772400" cy="3657600"/>
          </a:xfrm>
          <a:prstGeom prst="rect">
            <a:avLst/>
          </a:prstGeom>
          <a:solidFill>
            <a:srgbClr val="FFFFE5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182880" rIns="90000" bIns="182880" anchor="ctr" anchorCtr="0" compatLnSpc="1"/>
          <a:lstStyle/>
          <a:p>
            <a:pPr>
              <a:tabLst>
                <a:tab pos="231775" algn="l"/>
                <a:tab pos="566738" algn="l"/>
                <a:tab pos="798513" algn="l"/>
              </a:tabLst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div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"container"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ng-controller=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SimpleController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231775" algn="l"/>
                <a:tab pos="566738" algn="l"/>
                <a:tab pos="798513" algn="l"/>
              </a:tabLst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h1&gt;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Loop through events with ng-repeat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&lt;/h1&gt;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231775" algn="l"/>
                <a:tab pos="566738" algn="l"/>
                <a:tab pos="798513" algn="l"/>
              </a:tabLst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table&gt;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231775" algn="l"/>
                <a:tab pos="566738" algn="l"/>
                <a:tab pos="798513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data-ng-repeat=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"event in 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events.items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231775" algn="l"/>
                <a:tab pos="566738" algn="l"/>
                <a:tab pos="798513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style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"display: none"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[{{event.id}}]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&lt;/td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tabLst>
                <a:tab pos="231775" algn="l"/>
                <a:tab pos="566738" algn="l"/>
                <a:tab pos="798513" algn="l"/>
              </a:tabLs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td&gt;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{{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event.start.dateTime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}}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&lt;/td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tabLst>
                <a:tab pos="231775" algn="l"/>
                <a:tab pos="566738" algn="l"/>
                <a:tab pos="798513" algn="l"/>
              </a:tabLs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style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"font-weight: bold;"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{{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event.summary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}}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&lt;/td&gt;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231775" algn="l"/>
                <a:tab pos="566738" algn="l"/>
                <a:tab pos="798513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231775" algn="l"/>
                <a:tab pos="566738" algn="l"/>
                <a:tab pos="798513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&lt;/table&gt;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231775" algn="l"/>
                <a:tab pos="566738" algn="l"/>
                <a:tab pos="798513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pPr>
              <a:tabLst>
                <a:tab pos="231775" algn="l"/>
                <a:tab pos="566738" algn="l"/>
                <a:tab pos="798513" algn="l"/>
              </a:tabLst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div&gt;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231775" algn="l"/>
                <a:tab pos="566738" algn="l"/>
                <a:tab pos="798513" algn="l"/>
              </a:tabLst>
            </a:pPr>
            <a:endParaRPr lang="en-US" sz="1400" dirty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&lt;script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"text/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javascript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src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"app.js"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&gt;&lt;/script&gt;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&lt;script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src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events.json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&gt;&lt;/script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		</a:t>
            </a:r>
            <a:r>
              <a:rPr lang="en-US" sz="1400" dirty="0" smtClean="0">
                <a:solidFill>
                  <a:prstClr val="black"/>
                </a:solidFill>
                <a:highlight>
                  <a:srgbClr val="FFFFFF"/>
                </a:highlight>
                <a:latin typeface="Courier New"/>
              </a:rPr>
              <a:t>// 1 – list events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9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62000" y="-351720"/>
            <a:ext cx="8146919" cy="1410120"/>
          </a:xfrm>
        </p:spPr>
        <p:txBody>
          <a:bodyPr/>
          <a:lstStyle>
            <a:defPPr lvl="0">
              <a:buClr>
                <a:srgbClr val="003366"/>
              </a:buClr>
              <a:buSzPct val="100000"/>
              <a:buFont typeface="Verdana" pitchFamily="34"/>
              <a:buNone/>
            </a:defPPr>
            <a:lvl1pPr lvl="0">
              <a:buClr>
                <a:srgbClr val="003366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Format events</a:t>
            </a:r>
            <a:endParaRPr lang="en-GB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smtClean="0"/>
              <a:t>Single Page Applications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0DBBC1-CB39-4651-9A9C-D45E9AD9759C}" type="slidenum">
              <a:rPr/>
              <a:pPr/>
              <a:t>7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52000" y="5845320"/>
            <a:ext cx="7848000" cy="326880"/>
          </a:xfrm>
          <a:prstGeom prst="rect">
            <a:avLst/>
          </a:prstGeom>
          <a:noFill/>
          <a:ln>
            <a:noFill/>
            <a:headEnd type="arrow"/>
            <a:tailEnd type="arrow"/>
          </a:ln>
        </p:spPr>
        <p:txBody>
          <a:bodyPr vert="horz" lIns="72000" tIns="72000" rIns="72000" bIns="72000" anchor="ctr" anchorCtr="0" compatLnSpc="1"/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200" dirty="0" smtClean="0">
                <a:solidFill>
                  <a:srgbClr val="000000"/>
                </a:solidFill>
                <a:latin typeface="Arial" pitchFamily="34"/>
                <a:ea typeface="DejaVu LGC Sans" pitchFamily="2"/>
                <a:cs typeface="DejaVu LGC Sans" pitchFamily="2"/>
              </a:rPr>
              <a:t>Reference:</a:t>
            </a:r>
            <a:endParaRPr lang="it-IT" sz="1200" dirty="0">
              <a:solidFill>
                <a:srgbClr val="000000"/>
              </a:solidFill>
              <a:latin typeface="Arial" pitchFamily="34"/>
              <a:ea typeface="DejaVu LGC Sans" pitchFamily="2"/>
              <a:cs typeface="DejaVu LGC Sans" pitchFamily="2"/>
            </a:endParaRP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762000" y="1264920"/>
            <a:ext cx="8146559" cy="4526280"/>
          </a:xfrm>
        </p:spPr>
        <p:txBody>
          <a:bodyPr/>
          <a:lstStyle>
            <a:def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defPPr>
            <a:lvl1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"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  <a:lvl2pPr marL="736560" marR="0" lvl="1" indent="-279360" algn="l" rtl="0" hangingPunct="1">
              <a:lnSpc>
                <a:spcPct val="108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"/>
              <a:tabLst>
                <a:tab pos="161640" algn="l"/>
                <a:tab pos="610920" algn="l"/>
                <a:tab pos="1060200" algn="l"/>
                <a:tab pos="1509479" algn="l"/>
                <a:tab pos="1958760" algn="l"/>
                <a:tab pos="2408040" algn="l"/>
                <a:tab pos="2857320" algn="l"/>
                <a:tab pos="3306600" algn="l"/>
                <a:tab pos="3755880" algn="l"/>
                <a:tab pos="4205160" algn="l"/>
                <a:tab pos="4654440" algn="l"/>
                <a:tab pos="5103720" algn="l"/>
                <a:tab pos="5553000" algn="l"/>
                <a:tab pos="6002280" algn="l"/>
                <a:tab pos="6451560" algn="l"/>
                <a:tab pos="6900840" algn="l"/>
                <a:tab pos="7350120" algn="l"/>
                <a:tab pos="7799040" algn="l"/>
                <a:tab pos="8248320" algn="l"/>
                <a:tab pos="8697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2pPr>
            <a:lvl3pPr marL="1143000" marR="0" lvl="2" indent="-228600" algn="l" rtl="0" hangingPunct="1">
              <a:lnSpc>
                <a:spcPct val="108000"/>
              </a:lnSpc>
              <a:spcBef>
                <a:spcPts val="448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Verdana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3pPr>
            <a:lvl4pPr marL="1600199" marR="0" lvl="3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Verdana" pitchFamily="34"/>
              <a:buChar char="•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4pPr>
            <a:lvl5pPr marL="2057400" marR="0" lvl="4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5pPr>
            <a:lvl6pPr marL="2057400" marR="0" lvl="5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6pPr>
            <a:lvl7pPr marL="2057400" marR="0" lvl="6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7pPr>
            <a:lvl8pPr marL="2057400" marR="0" lvl="7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8pPr>
            <a:lvl9pPr marL="2057400" marR="0" lvl="8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9pPr>
          </a:lstStyle>
          <a:p>
            <a:r>
              <a:rPr lang="it-IT" dirty="0"/>
              <a:t>http://docs.angularjs.org/api/ng.filter:date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124200"/>
            <a:ext cx="8153400" cy="2209800"/>
          </a:xfrm>
          <a:prstGeom prst="rect">
            <a:avLst/>
          </a:prstGeom>
          <a:solidFill>
            <a:srgbClr val="FFFFE5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182880" rIns="90000" bIns="182880" anchor="ctr" anchorCtr="0" compatLnSpc="1"/>
          <a:lstStyle/>
          <a:p>
            <a:pPr>
              <a:tabLst>
                <a:tab pos="231775" algn="l"/>
                <a:tab pos="515938" algn="l"/>
                <a:tab pos="747713" algn="l"/>
              </a:tabLst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data-ng-repeat=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"event in 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events.items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 | 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orderBy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: '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start.dateTime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' 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231775" algn="l"/>
                <a:tab pos="515938" algn="l"/>
                <a:tab pos="747713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style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"display: none"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[{{event.id}}]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&lt;/td&gt;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231775" algn="l"/>
                <a:tab pos="515938" algn="l"/>
                <a:tab pos="747713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&lt;td&gt;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{{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event.start.dateTime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|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date:'medium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'}}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&lt;/td&gt;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231775" algn="l"/>
                <a:tab pos="515938" algn="l"/>
                <a:tab pos="747713" algn="l"/>
              </a:tabLst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style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"font-weight: bold;"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{{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event.summary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}}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&lt;/td&gt;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231775" algn="l"/>
                <a:tab pos="515938" algn="l"/>
                <a:tab pos="747713" algn="l"/>
              </a:tabLst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39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62000" y="-351720"/>
            <a:ext cx="8146919" cy="1410120"/>
          </a:xfrm>
        </p:spPr>
        <p:txBody>
          <a:bodyPr/>
          <a:lstStyle>
            <a:defPPr lvl="0">
              <a:buClr>
                <a:srgbClr val="003366"/>
              </a:buClr>
              <a:buSzPct val="100000"/>
              <a:buFont typeface="Verdana" pitchFamily="34"/>
              <a:buNone/>
            </a:defPPr>
            <a:lvl1pPr lvl="0">
              <a:buClr>
                <a:srgbClr val="003366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Filter events - TODO</a:t>
            </a:r>
            <a:endParaRPr lang="en-GB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smtClean="0"/>
              <a:t>Single Page Applications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0DBBC1-CB39-4651-9A9C-D45E9AD9759C}" type="slidenum">
              <a:rPr/>
              <a:pPr/>
              <a:t>8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52000" y="5845320"/>
            <a:ext cx="7848000" cy="326880"/>
          </a:xfrm>
          <a:prstGeom prst="rect">
            <a:avLst/>
          </a:prstGeom>
          <a:noFill/>
          <a:ln>
            <a:noFill/>
            <a:headEnd type="arrow"/>
            <a:tailEnd type="arrow"/>
          </a:ln>
        </p:spPr>
        <p:txBody>
          <a:bodyPr vert="horz" lIns="72000" tIns="72000" rIns="72000" bIns="72000" anchor="ctr" anchorCtr="0" compatLnSpc="1"/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200" dirty="0" smtClean="0">
                <a:solidFill>
                  <a:srgbClr val="000000"/>
                </a:solidFill>
                <a:latin typeface="Arial" pitchFamily="34"/>
                <a:ea typeface="DejaVu LGC Sans" pitchFamily="2"/>
                <a:cs typeface="DejaVu LGC Sans" pitchFamily="2"/>
              </a:rPr>
              <a:t>Reference:</a:t>
            </a:r>
            <a:endParaRPr lang="it-IT" sz="1200" dirty="0">
              <a:solidFill>
                <a:srgbClr val="000000"/>
              </a:solidFill>
              <a:latin typeface="Arial" pitchFamily="34"/>
              <a:ea typeface="DejaVu LGC Sans" pitchFamily="2"/>
              <a:cs typeface="DejaVu LGC Sans" pitchFamily="2"/>
            </a:endParaRP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762000" y="1264920"/>
            <a:ext cx="8146559" cy="4526280"/>
          </a:xfrm>
        </p:spPr>
        <p:txBody>
          <a:bodyPr/>
          <a:lstStyle>
            <a:def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defPPr>
            <a:lvl1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"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  <a:lvl2pPr marL="736560" marR="0" lvl="1" indent="-279360" algn="l" rtl="0" hangingPunct="1">
              <a:lnSpc>
                <a:spcPct val="108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"/>
              <a:tabLst>
                <a:tab pos="161640" algn="l"/>
                <a:tab pos="610920" algn="l"/>
                <a:tab pos="1060200" algn="l"/>
                <a:tab pos="1509479" algn="l"/>
                <a:tab pos="1958760" algn="l"/>
                <a:tab pos="2408040" algn="l"/>
                <a:tab pos="2857320" algn="l"/>
                <a:tab pos="3306600" algn="l"/>
                <a:tab pos="3755880" algn="l"/>
                <a:tab pos="4205160" algn="l"/>
                <a:tab pos="4654440" algn="l"/>
                <a:tab pos="5103720" algn="l"/>
                <a:tab pos="5553000" algn="l"/>
                <a:tab pos="6002280" algn="l"/>
                <a:tab pos="6451560" algn="l"/>
                <a:tab pos="6900840" algn="l"/>
                <a:tab pos="7350120" algn="l"/>
                <a:tab pos="7799040" algn="l"/>
                <a:tab pos="8248320" algn="l"/>
                <a:tab pos="8697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2pPr>
            <a:lvl3pPr marL="1143000" marR="0" lvl="2" indent="-228600" algn="l" rtl="0" hangingPunct="1">
              <a:lnSpc>
                <a:spcPct val="108000"/>
              </a:lnSpc>
              <a:spcBef>
                <a:spcPts val="448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Verdana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3pPr>
            <a:lvl4pPr marL="1600199" marR="0" lvl="3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Verdana" pitchFamily="34"/>
              <a:buChar char="•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4pPr>
            <a:lvl5pPr marL="2057400" marR="0" lvl="4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5pPr>
            <a:lvl6pPr marL="2057400" marR="0" lvl="5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6pPr>
            <a:lvl7pPr marL="2057400" marR="0" lvl="6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7pPr>
            <a:lvl8pPr marL="2057400" marR="0" lvl="7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8pPr>
            <a:lvl9pPr marL="2057400" marR="0" lvl="8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9pPr>
          </a:lstStyle>
          <a:p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124200"/>
            <a:ext cx="8153400" cy="2209800"/>
          </a:xfrm>
          <a:prstGeom prst="rect">
            <a:avLst/>
          </a:prstGeom>
          <a:solidFill>
            <a:srgbClr val="FFFFE5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182880" rIns="90000" bIns="182880" anchor="ctr" anchorCtr="0" compatLnSpc="1"/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62000" y="-351720"/>
            <a:ext cx="8146919" cy="1410120"/>
          </a:xfrm>
        </p:spPr>
        <p:txBody>
          <a:bodyPr/>
          <a:lstStyle>
            <a:defPPr lvl="0">
              <a:buClr>
                <a:srgbClr val="003366"/>
              </a:buClr>
              <a:buSzPct val="100000"/>
              <a:buFont typeface="Verdana" pitchFamily="34"/>
              <a:buNone/>
            </a:defPPr>
            <a:lvl1pPr lvl="0">
              <a:buClr>
                <a:srgbClr val="003366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Filter events</a:t>
            </a:r>
            <a:endParaRPr lang="en-GB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smtClean="0"/>
              <a:t>Single Page Applications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0DBBC1-CB39-4651-9A9C-D45E9AD9759C}" type="slidenum">
              <a:rPr/>
              <a:pPr/>
              <a:t>9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52000" y="5845320"/>
            <a:ext cx="7848000" cy="326880"/>
          </a:xfrm>
          <a:prstGeom prst="rect">
            <a:avLst/>
          </a:prstGeom>
          <a:noFill/>
          <a:ln>
            <a:noFill/>
            <a:headEnd type="arrow"/>
            <a:tailEnd type="arrow"/>
          </a:ln>
        </p:spPr>
        <p:txBody>
          <a:bodyPr vert="horz" lIns="72000" tIns="72000" rIns="72000" bIns="72000" anchor="ctr" anchorCtr="0" compatLnSpc="1"/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200" dirty="0" smtClean="0">
                <a:solidFill>
                  <a:srgbClr val="000000"/>
                </a:solidFill>
                <a:latin typeface="Arial" pitchFamily="34"/>
                <a:ea typeface="DejaVu LGC Sans" pitchFamily="2"/>
                <a:cs typeface="DejaVu LGC Sans" pitchFamily="2"/>
              </a:rPr>
              <a:t>Reference:</a:t>
            </a:r>
            <a:endParaRPr lang="it-IT" sz="1200" dirty="0">
              <a:solidFill>
                <a:srgbClr val="000000"/>
              </a:solidFill>
              <a:latin typeface="Arial" pitchFamily="34"/>
              <a:ea typeface="DejaVu LGC Sans" pitchFamily="2"/>
              <a:cs typeface="DejaVu LGC Sans" pitchFamily="2"/>
            </a:endParaRP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762000" y="1264920"/>
            <a:ext cx="8146559" cy="4526280"/>
          </a:xfrm>
        </p:spPr>
        <p:txBody>
          <a:bodyPr/>
          <a:lstStyle>
            <a:def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None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defPPr>
            <a:lvl1pPr marL="336240" marR="0" lvl="0" indent="-336240" algn="l" rtl="0" hangingPunct="1">
              <a:lnSpc>
                <a:spcPct val="118000"/>
              </a:lnSpc>
              <a:spcBef>
                <a:spcPts val="598"/>
              </a:spcBef>
              <a:spcAft>
                <a:spcPts val="0"/>
              </a:spcAft>
              <a:buClr>
                <a:srgbClr val="9A0000"/>
              </a:buClr>
              <a:buSzPct val="75000"/>
              <a:buFont typeface="Wingdings" pitchFamily="2"/>
              <a:buChar char=""/>
              <a:tabLst>
                <a:tab pos="112680" algn="l"/>
                <a:tab pos="561960" algn="l"/>
                <a:tab pos="1010879" algn="l"/>
                <a:tab pos="1460160" algn="l"/>
                <a:tab pos="1909439" algn="l"/>
                <a:tab pos="2358720" algn="l"/>
                <a:tab pos="2808000" algn="l"/>
                <a:tab pos="3257279" algn="l"/>
                <a:tab pos="3706560" algn="l"/>
                <a:tab pos="4155839" algn="l"/>
                <a:tab pos="4605120" algn="l"/>
                <a:tab pos="5054400" algn="l"/>
                <a:tab pos="5503679" algn="l"/>
                <a:tab pos="5952960" algn="l"/>
                <a:tab pos="6402240" algn="l"/>
                <a:tab pos="6851520" algn="l"/>
                <a:tab pos="7300799" algn="l"/>
                <a:tab pos="7750079" algn="l"/>
                <a:tab pos="8199360" algn="l"/>
                <a:tab pos="86486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1pPr>
            <a:lvl2pPr marL="736560" marR="0" lvl="1" indent="-279360" algn="l" rtl="0" hangingPunct="1">
              <a:lnSpc>
                <a:spcPct val="108000"/>
              </a:lnSpc>
              <a:spcBef>
                <a:spcPts val="499"/>
              </a:spcBef>
              <a:spcAft>
                <a:spcPts val="0"/>
              </a:spcAft>
              <a:buClr>
                <a:srgbClr val="9A0000"/>
              </a:buClr>
              <a:buSzPct val="70000"/>
              <a:buFont typeface="Wingdings" pitchFamily="2"/>
              <a:buChar char=""/>
              <a:tabLst>
                <a:tab pos="161640" algn="l"/>
                <a:tab pos="610920" algn="l"/>
                <a:tab pos="1060200" algn="l"/>
                <a:tab pos="1509479" algn="l"/>
                <a:tab pos="1958760" algn="l"/>
                <a:tab pos="2408040" algn="l"/>
                <a:tab pos="2857320" algn="l"/>
                <a:tab pos="3306600" algn="l"/>
                <a:tab pos="3755880" algn="l"/>
                <a:tab pos="4205160" algn="l"/>
                <a:tab pos="4654440" algn="l"/>
                <a:tab pos="5103720" algn="l"/>
                <a:tab pos="5553000" algn="l"/>
                <a:tab pos="6002280" algn="l"/>
                <a:tab pos="6451560" algn="l"/>
                <a:tab pos="6900840" algn="l"/>
                <a:tab pos="7350120" algn="l"/>
                <a:tab pos="7799040" algn="l"/>
                <a:tab pos="8248320" algn="l"/>
                <a:tab pos="8697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2pPr>
            <a:lvl3pPr marL="1143000" marR="0" lvl="2" indent="-228600" algn="l" rtl="0" hangingPunct="1">
              <a:lnSpc>
                <a:spcPct val="108000"/>
              </a:lnSpc>
              <a:spcBef>
                <a:spcPts val="448"/>
              </a:spcBef>
              <a:spcAft>
                <a:spcPts val="0"/>
              </a:spcAft>
              <a:buClr>
                <a:srgbClr val="003366"/>
              </a:buClr>
              <a:buSzPct val="100000"/>
              <a:buFont typeface="Verdana" pitchFamily="34"/>
              <a:buChar char="•"/>
              <a:tabLst>
                <a:tab pos="204480" algn="l"/>
                <a:tab pos="653760" algn="l"/>
                <a:tab pos="1103040" algn="l"/>
                <a:tab pos="1552319" algn="l"/>
                <a:tab pos="2001599" algn="l"/>
                <a:tab pos="2450880" algn="l"/>
                <a:tab pos="2900160" algn="l"/>
                <a:tab pos="3349440" algn="l"/>
                <a:tab pos="3798720" algn="l"/>
                <a:tab pos="4248000" algn="l"/>
                <a:tab pos="4697279" algn="l"/>
                <a:tab pos="5146560" algn="l"/>
                <a:tab pos="5595840" algn="l"/>
                <a:tab pos="6045119" algn="l"/>
                <a:tab pos="6494400" algn="l"/>
                <a:tab pos="6943679" algn="l"/>
                <a:tab pos="7392960" algn="l"/>
                <a:tab pos="7842240" algn="l"/>
                <a:tab pos="8291160" algn="l"/>
                <a:tab pos="8740440" algn="l"/>
              </a:tabLst>
              <a:def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3pPr>
            <a:lvl4pPr marL="1600199" marR="0" lvl="3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Verdana" pitchFamily="34"/>
              <a:buChar char="•"/>
              <a:tabLst>
                <a:tab pos="196560" algn="l"/>
                <a:tab pos="645840" algn="l"/>
                <a:tab pos="1095120" algn="l"/>
                <a:tab pos="1544400" algn="l"/>
                <a:tab pos="1993680" algn="l"/>
                <a:tab pos="2442960" algn="l"/>
                <a:tab pos="2892239" algn="l"/>
                <a:tab pos="3341520" algn="l"/>
                <a:tab pos="3790800" algn="l"/>
                <a:tab pos="4240079" algn="l"/>
                <a:tab pos="4689360" algn="l"/>
                <a:tab pos="5138640" algn="l"/>
                <a:tab pos="5587920" algn="l"/>
                <a:tab pos="6037200" algn="l"/>
                <a:tab pos="6486480" algn="l"/>
                <a:tab pos="6935759" algn="l"/>
                <a:tab pos="7385040" algn="l"/>
                <a:tab pos="7833960" algn="l"/>
                <a:tab pos="8283240" algn="l"/>
                <a:tab pos="873252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4pPr>
            <a:lvl5pPr marL="2057400" marR="0" lvl="4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5pPr>
            <a:lvl6pPr marL="2057400" marR="0" lvl="5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6pPr>
            <a:lvl7pPr marL="2057400" marR="0" lvl="6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7pPr>
            <a:lvl8pPr marL="2057400" marR="0" lvl="7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8pPr>
            <a:lvl9pPr marL="2057400" marR="0" lvl="8" indent="-228600" algn="l" rtl="0" hangingPunct="1">
              <a:lnSpc>
                <a:spcPct val="108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ct val="85000"/>
              <a:buFont typeface="Verdana" pitchFamily="34"/>
              <a:buChar char="•"/>
              <a:tabLst>
                <a:tab pos="188640" algn="l"/>
                <a:tab pos="637920" algn="l"/>
                <a:tab pos="1087200" algn="l"/>
                <a:tab pos="1536480" algn="l"/>
                <a:tab pos="1985760" algn="l"/>
                <a:tab pos="2435039" algn="l"/>
                <a:tab pos="2884320" algn="l"/>
                <a:tab pos="3333600" algn="l"/>
                <a:tab pos="3782879" algn="l"/>
                <a:tab pos="4232160" algn="l"/>
                <a:tab pos="4681440" algn="l"/>
                <a:tab pos="5130720" algn="l"/>
                <a:tab pos="5580000" algn="l"/>
                <a:tab pos="6029279" algn="l"/>
                <a:tab pos="6478559" algn="l"/>
                <a:tab pos="6927840" algn="l"/>
                <a:tab pos="7376760" algn="l"/>
                <a:tab pos="7826040" algn="l"/>
                <a:tab pos="8275319" algn="l"/>
                <a:tab pos="8724600" algn="l"/>
              </a:tabLst>
              <a:def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DejaVu LGC Sans" pitchFamily="2"/>
                <a:cs typeface="DejaVu LGC Sans" pitchFamily="2"/>
              </a:defRPr>
            </a:lvl9pPr>
          </a:lstStyle>
          <a:p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124200"/>
            <a:ext cx="8153400" cy="2209800"/>
          </a:xfrm>
          <a:prstGeom prst="rect">
            <a:avLst/>
          </a:prstGeom>
          <a:solidFill>
            <a:srgbClr val="FFFFE5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182880" rIns="90000" bIns="182880" anchor="ctr" anchorCtr="0" compatLnSpc="1"/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63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9171</TotalTime>
  <Words>474</Words>
  <Application>Microsoft Office PowerPoint</Application>
  <PresentationFormat>Presentazione su schermo (4:3)</PresentationFormat>
  <Paragraphs>192</Paragraphs>
  <Slides>16</Slides>
  <Notes>16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9" baseType="lpstr">
      <vt:lpstr>Default</vt:lpstr>
      <vt:lpstr>Title1</vt:lpstr>
      <vt:lpstr>Package</vt:lpstr>
      <vt:lpstr>Single Page JS Applications</vt:lpstr>
      <vt:lpstr>Calendar manager</vt:lpstr>
      <vt:lpstr>Node HTTP server</vt:lpstr>
      <vt:lpstr>Challenge n.1 &amp; n.2</vt:lpstr>
      <vt:lpstr>Events List</vt:lpstr>
      <vt:lpstr>List events</vt:lpstr>
      <vt:lpstr>Format events</vt:lpstr>
      <vt:lpstr>Filter events - TODO</vt:lpstr>
      <vt:lpstr>Filter events</vt:lpstr>
      <vt:lpstr>Challenge n.3 &amp; n.4</vt:lpstr>
      <vt:lpstr>Search the given event</vt:lpstr>
      <vt:lpstr>Merge views</vt:lpstr>
      <vt:lpstr>Challenge n.5</vt:lpstr>
      <vt:lpstr>Remove element from array</vt:lpstr>
      <vt:lpstr>Convert array to hash</vt:lpstr>
      <vt:lpstr>Challenge n.6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Elaborazione del Suono</dc:title>
  <dc:creator>Dario</dc:creator>
  <cp:lastModifiedBy>Antonio Servetti</cp:lastModifiedBy>
  <cp:revision>522</cp:revision>
  <cp:lastPrinted>2012-05-02T10:20:15Z</cp:lastPrinted>
  <dcterms:modified xsi:type="dcterms:W3CDTF">2014-01-21T23:35:49Z</dcterms:modified>
</cp:coreProperties>
</file>