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e79b2e4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e79b2e4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0a75669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0a75669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79b2e4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79b2e4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0a7566940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0a7566940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79b2e4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e79b2e4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e79b2e4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e79b2e4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a7566940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0a7566940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0a7566940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0a7566940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ef6a34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ef6a34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0a7566940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0a7566940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e79b2e4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e79b2e4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e79b2e4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e79b2e4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edcc917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edcc917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79b2e4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e79b2e4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79b2e4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e79b2e4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dcc91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edcc91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e79b2e4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e79b2e4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e79b2e4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e79b2e4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e79b2e4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e79b2e4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45750" y="4402775"/>
            <a:ext cx="1996300" cy="475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6889550" y="4157725"/>
            <a:ext cx="2491200" cy="985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5103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Wiley Edge Final Project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10450" y="318126"/>
            <a:ext cx="81231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>
                <a:solidFill>
                  <a:schemeClr val="lt2"/>
                </a:solidFill>
                <a:highlight>
                  <a:srgbClr val="1A1D21"/>
                </a:highlight>
                <a:latin typeface="Arial"/>
                <a:ea typeface="Arial"/>
                <a:cs typeface="Arial"/>
                <a:sym typeface="Arial"/>
              </a:rPr>
              <a:t>Abdullah Tariq</a:t>
            </a:r>
            <a:endParaRPr sz="1350">
              <a:solidFill>
                <a:schemeClr val="lt2"/>
              </a:solidFill>
              <a:highlight>
                <a:srgbClr val="1A1D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>
                <a:solidFill>
                  <a:schemeClr val="lt2"/>
                </a:solidFill>
                <a:highlight>
                  <a:srgbClr val="1A1D21"/>
                </a:highlight>
                <a:latin typeface="Arial"/>
                <a:ea typeface="Arial"/>
                <a:cs typeface="Arial"/>
                <a:sym typeface="Arial"/>
              </a:rPr>
              <a:t>Giovanni De Franceschi</a:t>
            </a:r>
            <a:endParaRPr sz="1350">
              <a:solidFill>
                <a:schemeClr val="lt2"/>
              </a:solidFill>
              <a:highlight>
                <a:srgbClr val="1A1D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50">
                <a:solidFill>
                  <a:schemeClr val="lt2"/>
                </a:solidFill>
                <a:highlight>
                  <a:srgbClr val="1A1D21"/>
                </a:highlight>
                <a:latin typeface="Arial"/>
                <a:ea typeface="Arial"/>
                <a:cs typeface="Arial"/>
                <a:sym typeface="Arial"/>
              </a:rPr>
              <a:t>Riyad Argoub</a:t>
            </a:r>
            <a:endParaRPr sz="1350">
              <a:solidFill>
                <a:schemeClr val="lt2"/>
              </a:solidFill>
              <a:highlight>
                <a:srgbClr val="1A1D2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82175" y="3092685"/>
            <a:ext cx="81231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143"/>
              <a:t>Shop orders management tool</a:t>
            </a:r>
            <a:endParaRPr b="1" sz="4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Full Stack Application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750" y="4402775"/>
            <a:ext cx="1996300" cy="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JAVA Unit test with JUnit suite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33405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STATEFUL UNIT TEST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Service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Controller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650" y="270152"/>
            <a:ext cx="2051049" cy="6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100" y="1017725"/>
            <a:ext cx="5453700" cy="34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Using the Geographical APIs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/>
              <a:t>-</a:t>
            </a:r>
            <a:r>
              <a:rPr lang="en-CA" sz="2200"/>
              <a:t>OpenWeatherMap</a:t>
            </a:r>
            <a:r>
              <a:rPr lang="en-CA" sz="2200"/>
              <a:t> API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200"/>
              <a:t>-Google Maps API</a:t>
            </a:r>
            <a:endParaRPr sz="22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223" y="445025"/>
            <a:ext cx="4630399" cy="297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159525"/>
            <a:ext cx="50387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FRONTED UI</a:t>
            </a:r>
            <a:r>
              <a:rPr lang="en-CA"/>
              <a:t> - Angular TS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650" y="383475"/>
            <a:ext cx="1401624" cy="14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17146" r="16576" t="0"/>
          <a:stretch/>
        </p:blipFill>
        <p:spPr>
          <a:xfrm>
            <a:off x="440425" y="1859925"/>
            <a:ext cx="2955151" cy="215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5">
            <a:alphaModFix/>
          </a:blip>
          <a:srcRect b="0" l="9277" r="8104" t="0"/>
          <a:stretch/>
        </p:blipFill>
        <p:spPr>
          <a:xfrm>
            <a:off x="4317375" y="1920950"/>
            <a:ext cx="3592700" cy="20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49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13425" y="1287225"/>
            <a:ext cx="49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LIST OF CUSTOMERS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3567875" y="2655800"/>
            <a:ext cx="577200" cy="4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FRONTED UI - Angular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49341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LIST OF CUSTOMERS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650" y="383475"/>
            <a:ext cx="1401624" cy="14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 b="0" l="2062" r="-6774" t="0"/>
          <a:stretch/>
        </p:blipFill>
        <p:spPr>
          <a:xfrm>
            <a:off x="449050" y="1670625"/>
            <a:ext cx="3067149" cy="9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5">
            <a:alphaModFix/>
          </a:blip>
          <a:srcRect b="28525" l="1477" r="0" t="0"/>
          <a:stretch/>
        </p:blipFill>
        <p:spPr>
          <a:xfrm>
            <a:off x="3677225" y="1076150"/>
            <a:ext cx="4603377" cy="18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1586300" y="3052125"/>
            <a:ext cx="896100" cy="723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6">
            <a:alphaModFix/>
          </a:blip>
          <a:srcRect b="2621" l="0" r="0" t="47733"/>
          <a:stretch/>
        </p:blipFill>
        <p:spPr>
          <a:xfrm>
            <a:off x="3677225" y="2931525"/>
            <a:ext cx="4043675" cy="133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5"/>
          <p:cNvCxnSpPr/>
          <p:nvPr/>
        </p:nvCxnSpPr>
        <p:spPr>
          <a:xfrm>
            <a:off x="3438650" y="2914275"/>
            <a:ext cx="502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FRONTED UI - Angular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GEOLOCALIZATION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650" y="383475"/>
            <a:ext cx="1401624" cy="14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0" r="0" t="5374"/>
          <a:stretch/>
        </p:blipFill>
        <p:spPr>
          <a:xfrm>
            <a:off x="759200" y="1510075"/>
            <a:ext cx="6646625" cy="292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6338650" y="2178450"/>
            <a:ext cx="335400" cy="19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FRONTED UI - Angular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2549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650" y="383475"/>
            <a:ext cx="1401624" cy="14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70375"/>
            <a:ext cx="5995825" cy="28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2327250" y="1574400"/>
            <a:ext cx="1938600" cy="41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670375" y="2243725"/>
            <a:ext cx="235200" cy="19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511425" y="3591475"/>
            <a:ext cx="763500" cy="19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402900" y="2082925"/>
            <a:ext cx="85206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Filtering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Sorting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Phone formatting Pipe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Capitalization Pipe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FRONTED UI - Angular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6245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CRUD OPERATIONS FROM WEB INTERFACE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650" y="383475"/>
            <a:ext cx="1401624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6006575" y="2082925"/>
            <a:ext cx="8520600" cy="23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Create,  Update UI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-CA"/>
              <a:t>Endpoints for others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operation</a:t>
            </a:r>
            <a:r>
              <a:rPr lang="en-CA"/>
              <a:t> 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0" y="1705125"/>
            <a:ext cx="2531676" cy="173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100" y="2082925"/>
            <a:ext cx="3675176" cy="25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FRONTED UI - Angular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52475"/>
            <a:ext cx="6245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FIELDS VALIDATION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650" y="383475"/>
            <a:ext cx="1401624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5580550" y="2100950"/>
            <a:ext cx="3251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Fields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Popup feedback messages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75" y="1705126"/>
            <a:ext cx="4313200" cy="2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724" y="2308075"/>
            <a:ext cx="1522050" cy="253062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Lessons Learned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399075" y="1163950"/>
            <a:ext cx="843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CA" sz="1800">
                <a:latin typeface="Proxima Nova"/>
                <a:ea typeface="Proxima Nova"/>
                <a:cs typeface="Proxima Nova"/>
                <a:sym typeface="Proxima Nova"/>
              </a:rPr>
              <a:t>Utilizing an API can be very efficient for the end-user, but it can become very costly for a developer if not tested correctly. APIs can be essential to a business.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Possible improvements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399075" y="1163950"/>
            <a:ext cx="5931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CA" sz="1800">
                <a:latin typeface="Proxima Nova"/>
                <a:ea typeface="Proxima Nova"/>
                <a:cs typeface="Proxima Nova"/>
                <a:sym typeface="Proxima Nova"/>
              </a:rPr>
              <a:t>Provide web interface for all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Proxima Nova"/>
                <a:ea typeface="Proxima Nova"/>
                <a:cs typeface="Proxima Nova"/>
                <a:sym typeface="Proxima Nova"/>
              </a:rPr>
              <a:t>the endpoints created in the backend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CA" sz="1800">
                <a:latin typeface="Proxima Nova"/>
                <a:ea typeface="Proxima Nova"/>
                <a:cs typeface="Proxima Nova"/>
                <a:sym typeface="Proxima Nova"/>
              </a:rPr>
              <a:t>Include user profile with picture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CA" sz="1800">
                <a:latin typeface="Proxima Nova"/>
                <a:ea typeface="Proxima Nova"/>
                <a:cs typeface="Proxima Nova"/>
                <a:sym typeface="Proxima Nova"/>
              </a:rPr>
              <a:t>Implement payment database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CA" sz="1800">
                <a:latin typeface="Proxima Nova"/>
                <a:ea typeface="Proxima Nova"/>
                <a:cs typeface="Proxima Nova"/>
                <a:sym typeface="Proxima Nova"/>
              </a:rPr>
              <a:t>Storing different sessions for different users made us use our SQL abilities in order to correctly attribute each orders/customers to the correct user.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58000" t="0"/>
          <a:stretch/>
        </p:blipFill>
        <p:spPr>
          <a:xfrm>
            <a:off x="6543100" y="137625"/>
            <a:ext cx="1658900" cy="40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/>
          <p:nvPr/>
        </p:nvSpPr>
        <p:spPr>
          <a:xfrm>
            <a:off x="5181000" y="1477100"/>
            <a:ext cx="864900" cy="1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BUSINESS MODEL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CA" sz="1900"/>
              <a:t>Create an order management system to be used by small business owners to visualize and manage various custom orders coming in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CA" sz="1900"/>
              <a:t>Have a login page so each user’s order inventory will only be visible to them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CA" sz="1900"/>
              <a:t>Implement a geographical representation of the clients’ positions in order to picture the dispersion of orders across the globe</a:t>
            </a:r>
            <a:endParaRPr sz="19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525" y="431649"/>
            <a:ext cx="599469" cy="5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014300" y="1527700"/>
            <a:ext cx="67473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THANKS</a:t>
            </a:r>
            <a:endParaRPr b="1"/>
          </a:p>
        </p:txBody>
      </p:sp>
      <p:sp>
        <p:nvSpPr>
          <p:cNvPr id="235" name="Google Shape;235;p32"/>
          <p:cNvSpPr/>
          <p:nvPr/>
        </p:nvSpPr>
        <p:spPr>
          <a:xfrm flipH="1" rot="10800000">
            <a:off x="1014350" y="2189600"/>
            <a:ext cx="6747300" cy="50400"/>
          </a:xfrm>
          <a:prstGeom prst="rect">
            <a:avLst/>
          </a:prstGeom>
          <a:solidFill>
            <a:srgbClr val="45B2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1096100" y="2316100"/>
            <a:ext cx="6747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500"/>
              <a:t>GROUP 1</a:t>
            </a:r>
            <a:endParaRPr b="1" sz="1500"/>
          </a:p>
        </p:txBody>
      </p:sp>
      <p:sp>
        <p:nvSpPr>
          <p:cNvPr id="237" name="Google Shape;237;p32"/>
          <p:cNvSpPr txBox="1"/>
          <p:nvPr/>
        </p:nvSpPr>
        <p:spPr>
          <a:xfrm>
            <a:off x="3015525" y="27152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Abdullah Tariq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Giovanni De Franceschi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Riyad </a:t>
            </a:r>
            <a:r>
              <a:rPr lang="en-CA"/>
              <a:t>Argoub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Project: Shopping Management tool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Create a frontend application in Angular with interface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Displaying all the orders of a business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Display orders details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100" y="2488350"/>
            <a:ext cx="8520600" cy="1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Create a backend application in JAVA JPA to request http services and execute CRUD actions on the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SQL Database 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Spring JPA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Google Maps API and </a:t>
            </a:r>
            <a:r>
              <a:rPr lang="en-CA"/>
              <a:t>OpenWeatherMap</a:t>
            </a:r>
            <a:r>
              <a:rPr lang="en-CA"/>
              <a:t> API to visualize the buyer’s geographical position</a:t>
            </a:r>
            <a:br>
              <a:rPr lang="en-CA"/>
            </a:b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525" y="431649"/>
            <a:ext cx="599469" cy="5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025" y="4156925"/>
            <a:ext cx="599475" cy="5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425" y="4156925"/>
            <a:ext cx="599475" cy="5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DATABASE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25983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Define business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Define entities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Define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Normalization of databases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050" y="364150"/>
            <a:ext cx="666950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800" y="977512"/>
            <a:ext cx="5929201" cy="30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902273"/>
            <a:ext cx="6112624" cy="39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DATABASE ERD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050" y="364150"/>
            <a:ext cx="666950" cy="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050" y="364150"/>
            <a:ext cx="666950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50" y="79537"/>
            <a:ext cx="6441699" cy="498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126525" y="79525"/>
            <a:ext cx="23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FLOWCHART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JAVA Spring JPA App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42603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MVC Model structure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Control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View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36775" y="3207500"/>
            <a:ext cx="85206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Spring JPA Annotations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674" y="1017735"/>
            <a:ext cx="3958676" cy="28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975" y="282400"/>
            <a:ext cx="735325" cy="7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705725" y="16625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(</a:t>
            </a:r>
            <a:r>
              <a:rPr lang="en-CA" sz="1000">
                <a:solidFill>
                  <a:srgbClr val="B7B7B7"/>
                </a:solidFill>
              </a:rPr>
              <a:t>data + business logic)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700000" y="24918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(user interface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+ </a:t>
            </a:r>
            <a:r>
              <a:rPr lang="en-CA" sz="1000">
                <a:solidFill>
                  <a:srgbClr val="B7B7B7"/>
                </a:solidFill>
              </a:rPr>
              <a:t>displaying the data from the model)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705725" y="21153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(orchestrate)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JAVA Spring JPA App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CRUD </a:t>
            </a:r>
            <a:r>
              <a:rPr lang="en-CA"/>
              <a:t>OPERATIONS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@GetMapping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@PostMapping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@PutMapping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@DeleteMapping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975" y="282400"/>
            <a:ext cx="735325" cy="7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575" y="1152479"/>
            <a:ext cx="6272420" cy="29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210775" y="2513450"/>
            <a:ext cx="3000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@RequestBody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210775" y="19788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@PathVariable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214125" y="3084600"/>
            <a:ext cx="3000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@RequestBody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210775" y="36970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B7B7B7"/>
                </a:solidFill>
              </a:rPr>
              <a:t>@PathVariable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JAVA Spring JPA Exceptions handling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NotAvailableError.java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000"/>
              <a:t>OrderNotFoundException.java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000"/>
              <a:t>OrderIdDuplicateException.java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000"/>
              <a:t>OrderDataValidationException.java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975" y="282400"/>
            <a:ext cx="735325" cy="7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4952" r="0" t="0"/>
          <a:stretch/>
        </p:blipFill>
        <p:spPr>
          <a:xfrm>
            <a:off x="4572000" y="1655350"/>
            <a:ext cx="4345674" cy="2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