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24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5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4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22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70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6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1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95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7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D8BD-6781-8745-973E-8C949FE6FDC7}" type="datetimeFigureOut">
              <a:rPr lang="es-ES" smtClean="0"/>
              <a:t>15/09/14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6E0-C58D-3D41-AD5F-F509125DF41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20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</a:t>
            </a:r>
            <a:r>
              <a:rPr lang="es-ES" dirty="0" err="1" smtClean="0"/>
              <a:t>CaC</a:t>
            </a:r>
            <a:r>
              <a:rPr lang="es-ES" dirty="0" smtClean="0"/>
              <a:t>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Versión CUDA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1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71622" y="1393568"/>
            <a:ext cx="127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5873" y="246380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5873" y="382510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9" idx="3"/>
          </p:cNvCxnSpPr>
          <p:nvPr/>
        </p:nvCxnSpPr>
        <p:spPr>
          <a:xfrm>
            <a:off x="1447444" y="1578234"/>
            <a:ext cx="3927224" cy="105100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49" y="3138616"/>
            <a:ext cx="1" cy="60136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462550" y="3138616"/>
            <a:ext cx="391297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1462550" y="2648467"/>
            <a:ext cx="1" cy="490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5369510" y="2629243"/>
            <a:ext cx="1" cy="490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71622" y="2833133"/>
            <a:ext cx="118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ordenados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780271" y="2667005"/>
            <a:ext cx="12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Ordenación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7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 </a:t>
            </a:r>
            <a:r>
              <a:rPr lang="es-ES" smtClean="0"/>
              <a:t>sin ordenación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461695" y="1578919"/>
            <a:ext cx="3913829" cy="10503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462552" y="2648467"/>
            <a:ext cx="3912972" cy="109151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447444" y="1393568"/>
            <a:ext cx="3928080" cy="2512540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4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Operaciones </a:t>
            </a:r>
            <a:r>
              <a:rPr lang="es-ES" smtClean="0"/>
              <a:t>sin ordenación II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0" cy="10764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5320270" y="1572054"/>
            <a:ext cx="2402183" cy="10571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374668" y="2629243"/>
            <a:ext cx="2347784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 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462550" y="1572054"/>
            <a:ext cx="2409234" cy="10571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1461695" y="2629243"/>
            <a:ext cx="2409234" cy="111073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2156940" y="1572054"/>
            <a:ext cx="2402183" cy="105718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156940" y="2629243"/>
            <a:ext cx="2347784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 smtClean="0"/>
              <a:t>Shared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461696" y="374272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1255753"/>
            <a:ext cx="127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392121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Localidades + 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id_rec,dist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461696" y="1572054"/>
            <a:ext cx="854" cy="139957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462550" y="2629243"/>
            <a:ext cx="2" cy="11107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08324" y="1387388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01613" y="2444577"/>
            <a:ext cx="64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r>
              <a:rPr lang="es-ES" dirty="0" smtClean="0"/>
              <a:t> mil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971481" y="3564923"/>
            <a:ext cx="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 mil</a:t>
            </a:r>
            <a:endParaRPr lang="es-E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462550" y="1572054"/>
            <a:ext cx="356639" cy="139957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1461695" y="2971632"/>
            <a:ext cx="357494" cy="76834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2038865" y="1572054"/>
            <a:ext cx="2520259" cy="139957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038865" y="2971632"/>
            <a:ext cx="2465859" cy="7683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461695" y="2971632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3094681" y="3227005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727667" y="3460410"/>
            <a:ext cx="64700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379164" y="2710022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1er copia</a:t>
            </a:r>
            <a:endParaRPr lang="es-ES" sz="11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976453" y="296539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2nda copia</a:t>
            </a:r>
            <a:endParaRPr lang="es-ES" sz="11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1462550" y="1572054"/>
            <a:ext cx="2244477" cy="165495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1473537" y="3227005"/>
            <a:ext cx="2233490" cy="52258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699433" y="3198800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3er copia</a:t>
            </a:r>
            <a:endParaRPr lang="es-ES" sz="1100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1473536" y="1572054"/>
            <a:ext cx="3839869" cy="188835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1473537" y="3460410"/>
            <a:ext cx="3839868" cy="28917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 smtClean="0"/>
              <a:t>Shared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461695" y="2629243"/>
            <a:ext cx="39129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461695" y="2971632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3094681" y="3556525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727667" y="3975274"/>
            <a:ext cx="64700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379164" y="2710022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1er copia</a:t>
            </a:r>
            <a:endParaRPr lang="es-ES" sz="11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976453" y="329491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2nda copia</a:t>
            </a:r>
            <a:endParaRPr lang="es-ES" sz="11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89496" y="3706572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3er copia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19958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ES" sz="3200" dirty="0" err="1" smtClean="0"/>
              <a:t>Shared</a:t>
            </a:r>
            <a:r>
              <a:rPr lang="es-ES" sz="3200" dirty="0" smtClean="0"/>
              <a:t> </a:t>
            </a:r>
            <a:r>
              <a:rPr lang="es-ES" sz="3200" dirty="0" err="1" smtClean="0"/>
              <a:t>Memory</a:t>
            </a:r>
            <a:r>
              <a:rPr lang="es-ES" sz="3200" dirty="0" smtClean="0"/>
              <a:t> (una sola copia  </a:t>
            </a:r>
            <a:r>
              <a:rPr lang="es-ES" sz="3200" dirty="0" err="1" smtClean="0"/>
              <a:t>multiples</a:t>
            </a:r>
            <a:r>
              <a:rPr lang="es-ES" sz="3200" dirty="0" smtClean="0"/>
              <a:t> invocaciones)</a:t>
            </a:r>
            <a:endParaRPr lang="es-ES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85304" y="2325301"/>
            <a:ext cx="1558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id_rec,lon,lat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461695" y="2971632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379164" y="2710022"/>
            <a:ext cx="715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1er copia</a:t>
            </a:r>
            <a:endParaRPr lang="es-ES" sz="1100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1461695" y="1936410"/>
            <a:ext cx="163298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253946" y="17517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Global </a:t>
            </a:r>
            <a:r>
              <a:rPr lang="es-ES" dirty="0" err="1" smtClean="0"/>
              <a:t>memory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351427" y="2786966"/>
            <a:ext cx="166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shared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endParaRPr lang="es-ES" dirty="0"/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1461695" y="1572054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1461695" y="3739981"/>
            <a:ext cx="6260757" cy="68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462550" y="1572054"/>
            <a:ext cx="356639" cy="139957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1461695" y="2971632"/>
            <a:ext cx="357494" cy="76834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5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Generamos </a:t>
            </a:r>
            <a:r>
              <a:rPr lang="es-ES" dirty="0" err="1" smtClean="0"/>
              <a:t>arrays</a:t>
            </a:r>
            <a:r>
              <a:rPr lang="es-ES" dirty="0" smtClean="0"/>
              <a:t> </a:t>
            </a:r>
            <a:r>
              <a:rPr lang="es-ES" dirty="0" err="1" smtClean="0"/>
              <a:t>Lon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Lat</a:t>
            </a:r>
            <a:r>
              <a:rPr lang="es-ES" dirty="0" smtClean="0"/>
              <a:t> para Localidades y Recursos (sub </a:t>
            </a:r>
            <a:r>
              <a:rPr lang="es-ES" dirty="0" err="1" smtClean="0"/>
              <a:t>array</a:t>
            </a:r>
            <a:r>
              <a:rPr lang="es-ES" dirty="0" smtClean="0"/>
              <a:t> de recursos por tipo).</a:t>
            </a:r>
          </a:p>
          <a:p>
            <a:r>
              <a:rPr lang="es-ES" dirty="0" smtClean="0"/>
              <a:t>Copiamos los valores a memoria host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838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184</Words>
  <Application>Microsoft Macintosh PowerPoint</Application>
  <PresentationFormat>Presentación en pantalla (16:9)</PresentationFormat>
  <Paragraphs>61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Modelo CaC 3</vt:lpstr>
      <vt:lpstr>Operaciones</vt:lpstr>
      <vt:lpstr>Operaciones sin ordenación</vt:lpstr>
      <vt:lpstr>Operaciones sin ordenación II</vt:lpstr>
      <vt:lpstr>Shared Memory</vt:lpstr>
      <vt:lpstr>Shared Memory</vt:lpstr>
      <vt:lpstr>Shared Memory (una sola copia  multiples invocaciones)</vt:lpstr>
      <vt:lpstr>Procedimiento</vt:lpstr>
    </vt:vector>
  </TitlesOfParts>
  <Company>AAFR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CaC 3</dc:title>
  <dc:creator>Angel Alfonso Flores Reyes</dc:creator>
  <cp:lastModifiedBy>Angel Alfonso Flores Reyes</cp:lastModifiedBy>
  <cp:revision>20</cp:revision>
  <dcterms:created xsi:type="dcterms:W3CDTF">2014-08-31T03:10:42Z</dcterms:created>
  <dcterms:modified xsi:type="dcterms:W3CDTF">2014-09-16T01:04:56Z</dcterms:modified>
</cp:coreProperties>
</file>