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5" d="100"/>
          <a:sy n="185" d="100"/>
        </p:scale>
        <p:origin x="-24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0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50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47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7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22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70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6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12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95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7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D8BD-6781-8745-973E-8C949FE6FDC7}" type="datetimeFigureOut">
              <a:rPr lang="es-ES" smtClean="0"/>
              <a:t>31/08/14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20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</a:t>
            </a:r>
            <a:r>
              <a:rPr lang="es-ES" dirty="0" err="1" smtClean="0"/>
              <a:t>CaC</a:t>
            </a:r>
            <a:r>
              <a:rPr lang="es-ES" dirty="0" smtClean="0"/>
              <a:t>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Versión CUDA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21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Operaciones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461696" y="374272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71622" y="1393568"/>
            <a:ext cx="127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5873" y="246380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5873" y="382510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 + Recursos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461696" y="1572054"/>
            <a:ext cx="0" cy="10764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9" idx="3"/>
          </p:cNvCxnSpPr>
          <p:nvPr/>
        </p:nvCxnSpPr>
        <p:spPr>
          <a:xfrm>
            <a:off x="1447444" y="1578234"/>
            <a:ext cx="3927224" cy="105100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462549" y="3138616"/>
            <a:ext cx="1" cy="60136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462550" y="3138616"/>
            <a:ext cx="391297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1462550" y="2648467"/>
            <a:ext cx="1" cy="490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>
            <a:off x="5369510" y="2629243"/>
            <a:ext cx="1" cy="490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71622" y="2833133"/>
            <a:ext cx="118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ordenados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780271" y="2667005"/>
            <a:ext cx="12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Ordenación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908324" y="1387388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701613" y="2444577"/>
            <a:ext cx="64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 mil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971481" y="3564923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71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Operaciones </a:t>
            </a:r>
            <a:r>
              <a:rPr lang="es-ES" smtClean="0"/>
              <a:t>sin ordenación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461696" y="374272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0" y="1255753"/>
            <a:ext cx="127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85304" y="2325301"/>
            <a:ext cx="155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0" y="392121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 + 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id_rec,dist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461696" y="1572054"/>
            <a:ext cx="0" cy="10764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1461695" y="1578919"/>
            <a:ext cx="3913829" cy="105032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462550" y="2629243"/>
            <a:ext cx="2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462552" y="2648467"/>
            <a:ext cx="3912972" cy="109151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447444" y="1393568"/>
            <a:ext cx="3928080" cy="2512540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7908324" y="1387388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701613" y="2444577"/>
            <a:ext cx="64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 mil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971481" y="3564923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146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Operaciones </a:t>
            </a:r>
            <a:r>
              <a:rPr lang="es-ES" smtClean="0"/>
              <a:t>sin </a:t>
            </a:r>
            <a:r>
              <a:rPr lang="es-ES" smtClean="0"/>
              <a:t>ordenación II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461696" y="374272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0" y="1255753"/>
            <a:ext cx="127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85304" y="2325301"/>
            <a:ext cx="155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0" y="392121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 + 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id_rec,dist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461696" y="1572054"/>
            <a:ext cx="0" cy="10764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5320270" y="1572054"/>
            <a:ext cx="2402183" cy="105718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462550" y="2629243"/>
            <a:ext cx="2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5374668" y="2629243"/>
            <a:ext cx="2347784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08324" y="1387388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701613" y="2444577"/>
            <a:ext cx="64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 mil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971481" y="3564923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462550" y="1572054"/>
            <a:ext cx="2409234" cy="105718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1461695" y="2629243"/>
            <a:ext cx="2409234" cy="111073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1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Generamos </a:t>
            </a:r>
            <a:r>
              <a:rPr lang="es-ES" dirty="0" err="1" smtClean="0"/>
              <a:t>arrays</a:t>
            </a:r>
            <a:r>
              <a:rPr lang="es-ES" dirty="0" smtClean="0"/>
              <a:t> </a:t>
            </a:r>
            <a:r>
              <a:rPr lang="es-ES" dirty="0" err="1" smtClean="0"/>
              <a:t>Lon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Lat</a:t>
            </a:r>
            <a:r>
              <a:rPr lang="es-ES" dirty="0" smtClean="0"/>
              <a:t> para Localidades y Recursos (sub </a:t>
            </a:r>
            <a:r>
              <a:rPr lang="es-ES" dirty="0" err="1" smtClean="0"/>
              <a:t>array</a:t>
            </a:r>
            <a:r>
              <a:rPr lang="es-ES" dirty="0" smtClean="0"/>
              <a:t> de recursos por tipo).</a:t>
            </a:r>
          </a:p>
          <a:p>
            <a:r>
              <a:rPr lang="es-ES" dirty="0" smtClean="0"/>
              <a:t>Copiamos los valores a memoria host</a:t>
            </a:r>
          </a:p>
          <a:p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838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109</Words>
  <Application>Microsoft Macintosh PowerPoint</Application>
  <PresentationFormat>Presentación en pantalla (16:9)</PresentationFormat>
  <Paragraphs>36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Modelo CaC 3</vt:lpstr>
      <vt:lpstr>Operaciones</vt:lpstr>
      <vt:lpstr>Operaciones sin ordenación</vt:lpstr>
      <vt:lpstr>Operaciones sin ordenación II</vt:lpstr>
      <vt:lpstr>Procedimiento</vt:lpstr>
    </vt:vector>
  </TitlesOfParts>
  <Company>AAFR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CaC 3</dc:title>
  <dc:creator>Angel Alfonso Flores Reyes</dc:creator>
  <cp:lastModifiedBy>Angel Alfonso Flores Reyes</cp:lastModifiedBy>
  <cp:revision>13</cp:revision>
  <dcterms:created xsi:type="dcterms:W3CDTF">2014-08-31T03:10:42Z</dcterms:created>
  <dcterms:modified xsi:type="dcterms:W3CDTF">2014-08-31T18:11:26Z</dcterms:modified>
</cp:coreProperties>
</file>