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80D1D7-B0BE-41C3-B23A-D72461E246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5B6672-36B1-4CE3-BEE5-4CB22D43CA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D97B6A-B8F8-4292-A129-73D8448EED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1FD8C5-23DF-4673-8F6F-1811774542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643404-0473-4734-B7A0-22099B1CFF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B48475-33DF-44A3-A1FF-F340CD46FD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E23682-AED1-42B4-9BBF-4197264EB2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4356C1-EB61-406C-A969-38FC5CD69C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FF8BD4-6E7C-4FB5-9179-EAF2842373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460477-E79E-4C13-A7CE-90EF549730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F38804-44F8-4D29-A2FE-C3D848808F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36E867-F3EC-4FC0-8BCD-EFF25A226E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s-E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45A77D-6B10-45AB-A420-A2BEB0EB70C9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ES" sz="1400" spc="-1" strike="noStrike">
                <a:latin typeface="Times New Roman"/>
              </a:defRPr>
            </a:lvl1pPr>
          </a:lstStyle>
          <a:p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ww.example.com/" TargetMode="External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Elementos de un petición HTTP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Línea de inicio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28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Headers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Content-Length / Transfer-Length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24000" y="1326600"/>
            <a:ext cx="9394560" cy="35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  <a:ea typeface="Microsoft YaHei"/>
              </a:rPr>
              <a:t>Es obligatorio usar uno de los dos en el caso de usar el método POST ya que incluye cuerpo.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  <a:ea typeface="Microsoft YaHei"/>
              </a:rPr>
              <a:t>Solo puede usarse uno de estos 2 headers pero no ambos simultáneamente.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80000" y="74160"/>
            <a:ext cx="953856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Content-Length / Transfer-Length (II)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24000" y="1326600"/>
            <a:ext cx="9394560" cy="35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  <a:ea typeface="Microsoft YaHei"/>
              </a:rPr>
              <a:t>Content-length: se utiliza para indicar el tamaño del cuerpo de datos que se facilita a continuación.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  <a:ea typeface="Microsoft YaHei"/>
              </a:rPr>
              <a:t>Transfer-length: se utiliza para aplicar una codificación de transferencia al cuerpo del mensaje.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Valores de Transfer-Length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24000" y="1326600"/>
            <a:ext cx="9394560" cy="35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  <a:ea typeface="Microsoft YaHei"/>
              </a:rPr>
              <a:t>NO ES OBLIGATORIO SOPORTARLOS, LOS TRES INDICADOS SON LOS MÁS HABITUALES.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  <a:ea typeface="Microsoft YaHei"/>
              </a:rPr>
              <a:t>chunked: Los datos se envían en fragmentos y al comienzo de cada uno, se agrega la longitud del fragmento actual en formato hexadecimal y luego el fragmento en sí. El fragmento de terminación es un fragmento regular con longitud cero. 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  <a:ea typeface="Microsoft YaHei"/>
              </a:rPr>
              <a:t>deflate: Utiliza la estructura zlib (definida en la RFC 1950) con el algoritmo de compresión deflate (definido en la RFC 1951).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  <a:ea typeface="Microsoft YaHei"/>
              </a:rPr>
              <a:t>gzip: Utiliza la codificación Lempel-Ziv (LZ77) con un CRC de 32 bits. Este es el formato original del programa gzip de UNIX.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Content-type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24000" y="1326600"/>
            <a:ext cx="9394560" cy="35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Content-type:  especifica el tipo de contenido en el cuerpo de la petición (por ejemplo, “application/json” o “text/html”).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EJEMPLOS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24000" y="1260000"/>
            <a:ext cx="9394560" cy="26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Ejemplo de GET: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GET /ruta-del-recurso HTTP/1.1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Host: www.example.com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EJEMPLOS (II)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24000" y="1260000"/>
            <a:ext cx="9394560" cy="26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Ejemplo de GET: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DELETE /ruta-del-recurso HTTP/1.1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Host: www.example.com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EJEMPLOS (III)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40000" y="1080000"/>
            <a:ext cx="9394560" cy="37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4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Ejemplo de POST con Content-length: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POST /ruta-del-recurso HTTP/1.1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Host: </a:t>
            </a:r>
            <a:r>
              <a:rPr b="0" lang="es-E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www.example.com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Conten-Type: application/json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Content-length: 42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{“key”: “value”} 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EJEMPLOS (IV)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540000" y="1080000"/>
            <a:ext cx="9394560" cy="37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48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Ejemplo de POST con Transfer-length:POST /ruta-del-recurso HTTP/1.1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Host: www.example.com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Transfer-Encoding: chunked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Content-Type: application/json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{"key": "v"}  // Primer fragmento (7 bytes)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"key2": "w"}  // Segundo fragmento (5 bytes)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// Último fragmento (0 bytes, indica el final)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Línea de inicio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Método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Path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28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Versión HTTP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Host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Método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24000" y="1326600"/>
            <a:ext cx="9394560" cy="35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Definición: acción específica que se utiliza en una petición HTTP para interactuar con un servidor.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Casos admitidos:</a:t>
            </a:r>
            <a:endParaRPr b="0" lang="es-ES" sz="32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800" spc="-1" strike="noStrike">
                <a:latin typeface="Arial"/>
              </a:rPr>
              <a:t>GET</a:t>
            </a:r>
            <a:endParaRPr b="0" lang="es-ES" sz="28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800" spc="-1" strike="noStrike">
                <a:latin typeface="Arial"/>
              </a:rPr>
              <a:t>POST</a:t>
            </a:r>
            <a:endParaRPr b="0" lang="es-ES" sz="28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800" spc="-1" strike="noStrike">
                <a:latin typeface="Arial"/>
              </a:rPr>
              <a:t>DELETE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Tipos de método aceptados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24000" y="1326600"/>
            <a:ext cx="9394560" cy="35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GET: solicita una representación de un recurso específico. Las peticiones que usan este método solo deben recuperar datos.</a:t>
            </a:r>
            <a:endParaRPr b="0" lang="es-ES" sz="32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800" spc="-1" strike="noStrike">
                <a:latin typeface="Arial"/>
              </a:rPr>
              <a:t>Ejemplo, al visitar una página web el navegador realiza una petición GET para obtener el contenido de esa página.</a:t>
            </a:r>
            <a:endParaRPr b="0" lang="es-ES" sz="28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POST: se utiliza para enviar información (como datos de un formulario) a un recurso específico en el servidor. Puede causar un cambio en el estado u otros efectos en el servidor.</a:t>
            </a:r>
            <a:endParaRPr b="0" lang="es-ES" sz="32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800" spc="-1" strike="noStrike">
                <a:latin typeface="Arial"/>
              </a:rPr>
              <a:t>Ejemplo, enviar un formulario en un sitio web, se utiliza este método para enviar los datos al servidor.</a:t>
            </a:r>
            <a:endParaRPr b="0" lang="es-ES" sz="28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DELETE: borra un recurso específico en el servidor.</a:t>
            </a:r>
            <a:endParaRPr b="0" lang="es-ES" sz="32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800" spc="-1" strike="noStrike">
                <a:latin typeface="Arial"/>
              </a:rPr>
              <a:t>Ejemplo, el servidor elimina un archivo / entrada de una base de datos.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PATH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24000" y="1326600"/>
            <a:ext cx="9394560" cy="35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Definición: ubicación del recurso solicitado en el servidor.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800" spc="-1" strike="noStrike">
                <a:latin typeface="Arial"/>
              </a:rPr>
              <a:t>Ejemplo: GET /ruta-del-recurso HTTP/1.1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Versión HTTP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24000" y="1326600"/>
            <a:ext cx="9394560" cy="35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Solo se admite la versión 1.1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Formato: HTTP/1.1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HOST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24000" y="1326600"/>
            <a:ext cx="9394560" cy="35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Definición:  nombre de dominio o la dirección IP del servidor al que se envía la solicitud.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No es obligatorio soportar ambas opciones.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HEADERS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24000" y="1326600"/>
            <a:ext cx="9394560" cy="35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Connection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  <a:ea typeface="Microsoft YaHei"/>
              </a:rPr>
              <a:t>Content-length / Transfer-length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  <a:ea typeface="Microsoft YaHei"/>
              </a:rPr>
              <a:t>Content-type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Connection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24000" y="1326600"/>
            <a:ext cx="9394560" cy="35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Controla si la conexión de red permanece abierta después de que se complete la transacción actual.</a:t>
            </a: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Si no se especifica su valor será “keep-alive”.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2024-06-10T23:07:32Z</dcterms:created>
  <dc:creator/>
  <dc:description/>
  <dc:language>es-ES</dc:language>
  <cp:lastModifiedBy/>
  <dcterms:modified xsi:type="dcterms:W3CDTF">2024-06-15T23:42:35Z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