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Julius Sans One"/>
      <p:regular r:id="rId18"/>
    </p:embeddedFont>
    <p:embeddedFont>
      <p:font typeface="Didact Gothic"/>
      <p:regular r:id="rId19"/>
    </p:embeddedFont>
    <p:embeddedFont>
      <p:font typeface="Questrial"/>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estrial-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DidactGothic-regular.fntdata"/><Relationship Id="rId18" Type="http://schemas.openxmlformats.org/officeDocument/2006/relationships/font" Target="fonts/JuliusSansOn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04f7ee127d_3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04f7ee127d_3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04f7ee127d_3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04f7ee127d_3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04f7ee127d_3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04f7ee127d_3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04f7ee127d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04f7ee127d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04f7ee127d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04f7ee127d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04f7ee127d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04f7ee127d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04f7ee127d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04f7ee127d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04f7ee127d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04f7ee127d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04f7ee127d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04f7ee127d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04f7ee127d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04f7ee127d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04f7ee127d_3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04f7ee127d_3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5"/>
        </a:solidFill>
      </p:bgPr>
    </p:bg>
    <p:spTree>
      <p:nvGrpSpPr>
        <p:cNvPr id="8" name="Shape 8"/>
        <p:cNvGrpSpPr/>
        <p:nvPr/>
      </p:nvGrpSpPr>
      <p:grpSpPr>
        <a:xfrm>
          <a:off x="0" y="0"/>
          <a:ext cx="0" cy="0"/>
          <a:chOff x="0" y="0"/>
          <a:chExt cx="0" cy="0"/>
        </a:xfrm>
      </p:grpSpPr>
      <p:sp>
        <p:nvSpPr>
          <p:cNvPr id="9" name="Google Shape;9;p2"/>
          <p:cNvSpPr/>
          <p:nvPr/>
        </p:nvSpPr>
        <p:spPr>
          <a:xfrm>
            <a:off x="-3537625" y="711975"/>
            <a:ext cx="7035600" cy="3277200"/>
          </a:xfrm>
          <a:prstGeom prst="triangle">
            <a:avLst>
              <a:gd fmla="val 50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
          <p:cNvSpPr/>
          <p:nvPr/>
        </p:nvSpPr>
        <p:spPr>
          <a:xfrm>
            <a:off x="0" y="1255025"/>
            <a:ext cx="4322700" cy="3891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1034200" y="0"/>
            <a:ext cx="10867800" cy="5143500"/>
          </a:xfrm>
          <a:prstGeom prst="triangle">
            <a:avLst>
              <a:gd fmla="val 4985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type="ctrTitle"/>
          </p:nvPr>
        </p:nvSpPr>
        <p:spPr>
          <a:xfrm>
            <a:off x="3805750" y="2198675"/>
            <a:ext cx="4322700" cy="1508400"/>
          </a:xfrm>
          <a:prstGeom prst="rect">
            <a:avLst/>
          </a:prstGeom>
          <a:noFill/>
          <a:ln>
            <a:noFill/>
          </a:ln>
        </p:spPr>
        <p:txBody>
          <a:bodyPr anchorCtr="0" anchor="ctr" bIns="91425" lIns="91425" spcFirstLastPara="1" rIns="91425" wrap="square" tIns="91425">
            <a:noAutofit/>
          </a:bodyPr>
          <a:lstStyle>
            <a:lvl1pPr lvl="0" rtl="0" algn="r">
              <a:lnSpc>
                <a:spcPct val="90000"/>
              </a:lnSpc>
              <a:spcBef>
                <a:spcPts val="0"/>
              </a:spcBef>
              <a:spcAft>
                <a:spcPts val="0"/>
              </a:spcAft>
              <a:buClr>
                <a:schemeClr val="lt1"/>
              </a:buClr>
              <a:buSzPts val="4700"/>
              <a:buFont typeface="Julius Sans One"/>
              <a:buNone/>
              <a:defRPr b="1" sz="4000">
                <a:solidFill>
                  <a:schemeClr val="lt1"/>
                </a:solidFill>
                <a:latin typeface="Julius Sans One"/>
                <a:ea typeface="Julius Sans One"/>
                <a:cs typeface="Julius Sans One"/>
                <a:sym typeface="Julius Sans One"/>
              </a:defRPr>
            </a:lvl1pPr>
            <a:lvl2pPr lvl="1" rtl="0" algn="ctr">
              <a:lnSpc>
                <a:spcPct val="100000"/>
              </a:lnSpc>
              <a:spcBef>
                <a:spcPts val="0"/>
              </a:spcBef>
              <a:spcAft>
                <a:spcPts val="0"/>
              </a:spcAft>
              <a:buClr>
                <a:schemeClr val="lt1"/>
              </a:buClr>
              <a:buSzPts val="6000"/>
              <a:buNone/>
              <a:defRPr sz="6000">
                <a:solidFill>
                  <a:schemeClr val="lt1"/>
                </a:solidFill>
              </a:defRPr>
            </a:lvl2pPr>
            <a:lvl3pPr lvl="2" rtl="0" algn="ctr">
              <a:lnSpc>
                <a:spcPct val="100000"/>
              </a:lnSpc>
              <a:spcBef>
                <a:spcPts val="0"/>
              </a:spcBef>
              <a:spcAft>
                <a:spcPts val="0"/>
              </a:spcAft>
              <a:buClr>
                <a:schemeClr val="lt1"/>
              </a:buClr>
              <a:buSzPts val="6000"/>
              <a:buNone/>
              <a:defRPr sz="6000">
                <a:solidFill>
                  <a:schemeClr val="lt1"/>
                </a:solidFill>
              </a:defRPr>
            </a:lvl3pPr>
            <a:lvl4pPr lvl="3" rtl="0" algn="ctr">
              <a:lnSpc>
                <a:spcPct val="100000"/>
              </a:lnSpc>
              <a:spcBef>
                <a:spcPts val="0"/>
              </a:spcBef>
              <a:spcAft>
                <a:spcPts val="0"/>
              </a:spcAft>
              <a:buClr>
                <a:schemeClr val="lt1"/>
              </a:buClr>
              <a:buSzPts val="6000"/>
              <a:buNone/>
              <a:defRPr sz="6000">
                <a:solidFill>
                  <a:schemeClr val="lt1"/>
                </a:solidFill>
              </a:defRPr>
            </a:lvl4pPr>
            <a:lvl5pPr lvl="4" rtl="0" algn="ctr">
              <a:lnSpc>
                <a:spcPct val="100000"/>
              </a:lnSpc>
              <a:spcBef>
                <a:spcPts val="0"/>
              </a:spcBef>
              <a:spcAft>
                <a:spcPts val="0"/>
              </a:spcAft>
              <a:buClr>
                <a:schemeClr val="lt1"/>
              </a:buClr>
              <a:buSzPts val="6000"/>
              <a:buNone/>
              <a:defRPr sz="6000">
                <a:solidFill>
                  <a:schemeClr val="lt1"/>
                </a:solidFill>
              </a:defRPr>
            </a:lvl5pPr>
            <a:lvl6pPr lvl="5" rtl="0" algn="ctr">
              <a:lnSpc>
                <a:spcPct val="100000"/>
              </a:lnSpc>
              <a:spcBef>
                <a:spcPts val="0"/>
              </a:spcBef>
              <a:spcAft>
                <a:spcPts val="0"/>
              </a:spcAft>
              <a:buClr>
                <a:schemeClr val="lt1"/>
              </a:buClr>
              <a:buSzPts val="6000"/>
              <a:buNone/>
              <a:defRPr sz="6000">
                <a:solidFill>
                  <a:schemeClr val="lt1"/>
                </a:solidFill>
              </a:defRPr>
            </a:lvl6pPr>
            <a:lvl7pPr lvl="6" rtl="0" algn="ctr">
              <a:lnSpc>
                <a:spcPct val="100000"/>
              </a:lnSpc>
              <a:spcBef>
                <a:spcPts val="0"/>
              </a:spcBef>
              <a:spcAft>
                <a:spcPts val="0"/>
              </a:spcAft>
              <a:buClr>
                <a:schemeClr val="lt1"/>
              </a:buClr>
              <a:buSzPts val="6000"/>
              <a:buNone/>
              <a:defRPr sz="6000">
                <a:solidFill>
                  <a:schemeClr val="lt1"/>
                </a:solidFill>
              </a:defRPr>
            </a:lvl7pPr>
            <a:lvl8pPr lvl="7" rtl="0" algn="ctr">
              <a:lnSpc>
                <a:spcPct val="100000"/>
              </a:lnSpc>
              <a:spcBef>
                <a:spcPts val="0"/>
              </a:spcBef>
              <a:spcAft>
                <a:spcPts val="0"/>
              </a:spcAft>
              <a:buClr>
                <a:schemeClr val="lt1"/>
              </a:buClr>
              <a:buSzPts val="6000"/>
              <a:buNone/>
              <a:defRPr sz="6000">
                <a:solidFill>
                  <a:schemeClr val="lt1"/>
                </a:solidFill>
              </a:defRPr>
            </a:lvl8pPr>
            <a:lvl9pPr lvl="8" rtl="0" algn="ctr">
              <a:lnSpc>
                <a:spcPct val="100000"/>
              </a:lnSpc>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299250" y="4154375"/>
            <a:ext cx="3829200" cy="2484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2800"/>
              <a:buFont typeface="Questrial"/>
              <a:buNone/>
              <a:defRPr sz="1400">
                <a:solidFill>
                  <a:schemeClr val="lt1"/>
                </a:solidFill>
                <a:latin typeface="Didact Gothic"/>
                <a:ea typeface="Didact Gothic"/>
                <a:cs typeface="Didact Gothic"/>
                <a:sym typeface="Didact Gothic"/>
              </a:defRPr>
            </a:lvl1pPr>
            <a:lvl2pPr lvl="1" rtl="0"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2pPr>
            <a:lvl3pPr lvl="2" rtl="0"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3pPr>
            <a:lvl4pPr lvl="3" rtl="0"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4pPr>
            <a:lvl5pPr lvl="4" rtl="0"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5pPr>
            <a:lvl6pPr lvl="5" rtl="0"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6pPr>
            <a:lvl7pPr lvl="6" rtl="0"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7pPr>
            <a:lvl8pPr lvl="7" rtl="0"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8pPr>
            <a:lvl9pPr lvl="8" rtl="0"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0">
    <p:bg>
      <p:bgPr>
        <a:solidFill>
          <a:schemeClr val="accent5"/>
        </a:solidFill>
      </p:bgPr>
    </p:bg>
    <p:spTree>
      <p:nvGrpSpPr>
        <p:cNvPr id="70" name="Shape 70"/>
        <p:cNvGrpSpPr/>
        <p:nvPr/>
      </p:nvGrpSpPr>
      <p:grpSpPr>
        <a:xfrm>
          <a:off x="0" y="0"/>
          <a:ext cx="0" cy="0"/>
          <a:chOff x="0" y="0"/>
          <a:chExt cx="0" cy="0"/>
        </a:xfrm>
      </p:grpSpPr>
      <p:sp>
        <p:nvSpPr>
          <p:cNvPr id="71" name="Google Shape;71;p11"/>
          <p:cNvSpPr/>
          <p:nvPr/>
        </p:nvSpPr>
        <p:spPr>
          <a:xfrm rot="-5400000">
            <a:off x="5236050" y="1293550"/>
            <a:ext cx="3924900" cy="3891000"/>
          </a:xfrm>
          <a:prstGeom prst="rtTriangle">
            <a:avLst/>
          </a:prstGeom>
          <a:solidFill>
            <a:srgbClr val="686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1"/>
          <p:cNvSpPr/>
          <p:nvPr/>
        </p:nvSpPr>
        <p:spPr>
          <a:xfrm flipH="1" rot="10800000">
            <a:off x="37875" y="150"/>
            <a:ext cx="9106200" cy="4469700"/>
          </a:xfrm>
          <a:prstGeom prst="triangle">
            <a:avLst>
              <a:gd fmla="val 5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1"/>
          <p:cNvSpPr/>
          <p:nvPr/>
        </p:nvSpPr>
        <p:spPr>
          <a:xfrm flipH="1">
            <a:off x="3580800" y="1387275"/>
            <a:ext cx="9554400" cy="4859700"/>
          </a:xfrm>
          <a:prstGeom prst="triangle">
            <a:avLst>
              <a:gd fmla="val 49428"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1"/>
          <p:cNvSpPr txBox="1"/>
          <p:nvPr>
            <p:ph type="ctrTitle"/>
          </p:nvPr>
        </p:nvSpPr>
        <p:spPr>
          <a:xfrm>
            <a:off x="1690800" y="1232050"/>
            <a:ext cx="5762400" cy="585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8000"/>
              <a:buNone/>
              <a:defRPr b="1" sz="3000">
                <a:solidFill>
                  <a:schemeClr val="dk1"/>
                </a:solidFill>
              </a:defRPr>
            </a:lvl1pPr>
            <a:lvl2pPr lvl="1" rtl="0" algn="ctr">
              <a:lnSpc>
                <a:spcPct val="100000"/>
              </a:lnSpc>
              <a:spcBef>
                <a:spcPts val="0"/>
              </a:spcBef>
              <a:spcAft>
                <a:spcPts val="0"/>
              </a:spcAft>
              <a:buClr>
                <a:schemeClr val="dk1"/>
              </a:buClr>
              <a:buSzPts val="8000"/>
              <a:buNone/>
              <a:defRPr b="1" sz="8000">
                <a:solidFill>
                  <a:schemeClr val="dk1"/>
                </a:solidFill>
              </a:defRPr>
            </a:lvl2pPr>
            <a:lvl3pPr lvl="2" rtl="0" algn="ctr">
              <a:lnSpc>
                <a:spcPct val="100000"/>
              </a:lnSpc>
              <a:spcBef>
                <a:spcPts val="0"/>
              </a:spcBef>
              <a:spcAft>
                <a:spcPts val="0"/>
              </a:spcAft>
              <a:buClr>
                <a:schemeClr val="dk1"/>
              </a:buClr>
              <a:buSzPts val="8000"/>
              <a:buNone/>
              <a:defRPr b="1" sz="8000">
                <a:solidFill>
                  <a:schemeClr val="dk1"/>
                </a:solidFill>
              </a:defRPr>
            </a:lvl3pPr>
            <a:lvl4pPr lvl="3" rtl="0" algn="ctr">
              <a:lnSpc>
                <a:spcPct val="100000"/>
              </a:lnSpc>
              <a:spcBef>
                <a:spcPts val="0"/>
              </a:spcBef>
              <a:spcAft>
                <a:spcPts val="0"/>
              </a:spcAft>
              <a:buClr>
                <a:schemeClr val="dk1"/>
              </a:buClr>
              <a:buSzPts val="8000"/>
              <a:buNone/>
              <a:defRPr b="1" sz="8000">
                <a:solidFill>
                  <a:schemeClr val="dk1"/>
                </a:solidFill>
              </a:defRPr>
            </a:lvl4pPr>
            <a:lvl5pPr lvl="4" rtl="0" algn="ctr">
              <a:lnSpc>
                <a:spcPct val="100000"/>
              </a:lnSpc>
              <a:spcBef>
                <a:spcPts val="0"/>
              </a:spcBef>
              <a:spcAft>
                <a:spcPts val="0"/>
              </a:spcAft>
              <a:buClr>
                <a:schemeClr val="dk1"/>
              </a:buClr>
              <a:buSzPts val="8000"/>
              <a:buNone/>
              <a:defRPr b="1" sz="8000">
                <a:solidFill>
                  <a:schemeClr val="dk1"/>
                </a:solidFill>
              </a:defRPr>
            </a:lvl5pPr>
            <a:lvl6pPr lvl="5" rtl="0" algn="ctr">
              <a:lnSpc>
                <a:spcPct val="100000"/>
              </a:lnSpc>
              <a:spcBef>
                <a:spcPts val="0"/>
              </a:spcBef>
              <a:spcAft>
                <a:spcPts val="0"/>
              </a:spcAft>
              <a:buClr>
                <a:schemeClr val="dk1"/>
              </a:buClr>
              <a:buSzPts val="8000"/>
              <a:buNone/>
              <a:defRPr b="1" sz="8000">
                <a:solidFill>
                  <a:schemeClr val="dk1"/>
                </a:solidFill>
              </a:defRPr>
            </a:lvl6pPr>
            <a:lvl7pPr lvl="6" rtl="0" algn="ctr">
              <a:lnSpc>
                <a:spcPct val="100000"/>
              </a:lnSpc>
              <a:spcBef>
                <a:spcPts val="0"/>
              </a:spcBef>
              <a:spcAft>
                <a:spcPts val="0"/>
              </a:spcAft>
              <a:buClr>
                <a:schemeClr val="dk1"/>
              </a:buClr>
              <a:buSzPts val="8000"/>
              <a:buNone/>
              <a:defRPr b="1" sz="8000">
                <a:solidFill>
                  <a:schemeClr val="dk1"/>
                </a:solidFill>
              </a:defRPr>
            </a:lvl7pPr>
            <a:lvl8pPr lvl="7" rtl="0" algn="ctr">
              <a:lnSpc>
                <a:spcPct val="100000"/>
              </a:lnSpc>
              <a:spcBef>
                <a:spcPts val="0"/>
              </a:spcBef>
              <a:spcAft>
                <a:spcPts val="0"/>
              </a:spcAft>
              <a:buClr>
                <a:schemeClr val="dk1"/>
              </a:buClr>
              <a:buSzPts val="8000"/>
              <a:buNone/>
              <a:defRPr b="1" sz="8000">
                <a:solidFill>
                  <a:schemeClr val="dk1"/>
                </a:solidFill>
              </a:defRPr>
            </a:lvl8pPr>
            <a:lvl9pPr lvl="8" rtl="0" algn="ctr">
              <a:lnSpc>
                <a:spcPct val="100000"/>
              </a:lnSpc>
              <a:spcBef>
                <a:spcPts val="0"/>
              </a:spcBef>
              <a:spcAft>
                <a:spcPts val="0"/>
              </a:spcAft>
              <a:buClr>
                <a:schemeClr val="dk1"/>
              </a:buClr>
              <a:buSzPts val="8000"/>
              <a:buNone/>
              <a:defRPr b="1" sz="8000">
                <a:solidFill>
                  <a:schemeClr val="dk1"/>
                </a:solidFill>
              </a:defRPr>
            </a:lvl9pPr>
          </a:lstStyle>
          <a:p/>
        </p:txBody>
      </p:sp>
      <p:sp>
        <p:nvSpPr>
          <p:cNvPr id="75" name="Google Shape;75;p11"/>
          <p:cNvSpPr txBox="1"/>
          <p:nvPr>
            <p:ph idx="1" type="subTitle"/>
          </p:nvPr>
        </p:nvSpPr>
        <p:spPr>
          <a:xfrm>
            <a:off x="3058800" y="1873367"/>
            <a:ext cx="3026400" cy="999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5"/>
        </a:solidFill>
      </p:bgPr>
    </p:bg>
    <p:spTree>
      <p:nvGrpSpPr>
        <p:cNvPr id="76" name="Shape 76"/>
        <p:cNvGrpSpPr/>
        <p:nvPr/>
      </p:nvGrpSpPr>
      <p:grpSpPr>
        <a:xfrm>
          <a:off x="0" y="0"/>
          <a:ext cx="0" cy="0"/>
          <a:chOff x="0" y="0"/>
          <a:chExt cx="0" cy="0"/>
        </a:xfrm>
      </p:grpSpPr>
      <p:sp>
        <p:nvSpPr>
          <p:cNvPr id="77" name="Google Shape;77;p12"/>
          <p:cNvSpPr txBox="1"/>
          <p:nvPr>
            <p:ph idx="1" type="body"/>
          </p:nvPr>
        </p:nvSpPr>
        <p:spPr>
          <a:xfrm>
            <a:off x="713225" y="2204605"/>
            <a:ext cx="3850200" cy="6906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0"/>
              </a:spcBef>
              <a:spcAft>
                <a:spcPts val="0"/>
              </a:spcAft>
              <a:buClr>
                <a:schemeClr val="dk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rtl="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lgn="l">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78" name="Google Shape;78;p12"/>
          <p:cNvSpPr txBox="1"/>
          <p:nvPr>
            <p:ph type="title"/>
          </p:nvPr>
        </p:nvSpPr>
        <p:spPr>
          <a:xfrm>
            <a:off x="713225" y="923025"/>
            <a:ext cx="4220700" cy="982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2700"/>
              <a:buNone/>
              <a:defRPr b="1" sz="3000">
                <a:solidFill>
                  <a:schemeClr val="lt1"/>
                </a:solidFill>
              </a:defRPr>
            </a:lvl1pPr>
            <a:lvl2pPr lvl="1" rtl="0" algn="l">
              <a:lnSpc>
                <a:spcPct val="100000"/>
              </a:lnSpc>
              <a:spcBef>
                <a:spcPts val="0"/>
              </a:spcBef>
              <a:spcAft>
                <a:spcPts val="0"/>
              </a:spcAft>
              <a:buClr>
                <a:schemeClr val="dk1"/>
              </a:buClr>
              <a:buSzPts val="3000"/>
              <a:buNone/>
              <a:defRPr b="1">
                <a:solidFill>
                  <a:schemeClr val="dk1"/>
                </a:solidFill>
              </a:defRPr>
            </a:lvl2pPr>
            <a:lvl3pPr lvl="2" rtl="0" algn="l">
              <a:lnSpc>
                <a:spcPct val="100000"/>
              </a:lnSpc>
              <a:spcBef>
                <a:spcPts val="0"/>
              </a:spcBef>
              <a:spcAft>
                <a:spcPts val="0"/>
              </a:spcAft>
              <a:buClr>
                <a:schemeClr val="dk1"/>
              </a:buClr>
              <a:buSzPts val="3000"/>
              <a:buNone/>
              <a:defRPr b="1">
                <a:solidFill>
                  <a:schemeClr val="dk1"/>
                </a:solidFill>
              </a:defRPr>
            </a:lvl3pPr>
            <a:lvl4pPr lvl="3" rtl="0" algn="l">
              <a:lnSpc>
                <a:spcPct val="100000"/>
              </a:lnSpc>
              <a:spcBef>
                <a:spcPts val="0"/>
              </a:spcBef>
              <a:spcAft>
                <a:spcPts val="0"/>
              </a:spcAft>
              <a:buClr>
                <a:schemeClr val="dk1"/>
              </a:buClr>
              <a:buSzPts val="3000"/>
              <a:buNone/>
              <a:defRPr b="1">
                <a:solidFill>
                  <a:schemeClr val="dk1"/>
                </a:solidFill>
              </a:defRPr>
            </a:lvl4pPr>
            <a:lvl5pPr lvl="4" rtl="0" algn="l">
              <a:lnSpc>
                <a:spcPct val="100000"/>
              </a:lnSpc>
              <a:spcBef>
                <a:spcPts val="0"/>
              </a:spcBef>
              <a:spcAft>
                <a:spcPts val="0"/>
              </a:spcAft>
              <a:buClr>
                <a:schemeClr val="dk1"/>
              </a:buClr>
              <a:buSzPts val="3000"/>
              <a:buNone/>
              <a:defRPr b="1">
                <a:solidFill>
                  <a:schemeClr val="dk1"/>
                </a:solidFill>
              </a:defRPr>
            </a:lvl5pPr>
            <a:lvl6pPr lvl="5" rtl="0" algn="l">
              <a:lnSpc>
                <a:spcPct val="100000"/>
              </a:lnSpc>
              <a:spcBef>
                <a:spcPts val="0"/>
              </a:spcBef>
              <a:spcAft>
                <a:spcPts val="0"/>
              </a:spcAft>
              <a:buClr>
                <a:schemeClr val="dk1"/>
              </a:buClr>
              <a:buSzPts val="3000"/>
              <a:buNone/>
              <a:defRPr b="1">
                <a:solidFill>
                  <a:schemeClr val="dk1"/>
                </a:solidFill>
              </a:defRPr>
            </a:lvl6pPr>
            <a:lvl7pPr lvl="6" rtl="0" algn="l">
              <a:lnSpc>
                <a:spcPct val="100000"/>
              </a:lnSpc>
              <a:spcBef>
                <a:spcPts val="0"/>
              </a:spcBef>
              <a:spcAft>
                <a:spcPts val="0"/>
              </a:spcAft>
              <a:buClr>
                <a:schemeClr val="dk1"/>
              </a:buClr>
              <a:buSzPts val="3000"/>
              <a:buNone/>
              <a:defRPr b="1">
                <a:solidFill>
                  <a:schemeClr val="dk1"/>
                </a:solidFill>
              </a:defRPr>
            </a:lvl7pPr>
            <a:lvl8pPr lvl="7" rtl="0" algn="l">
              <a:lnSpc>
                <a:spcPct val="100000"/>
              </a:lnSpc>
              <a:spcBef>
                <a:spcPts val="0"/>
              </a:spcBef>
              <a:spcAft>
                <a:spcPts val="0"/>
              </a:spcAft>
              <a:buClr>
                <a:schemeClr val="dk1"/>
              </a:buClr>
              <a:buSzPts val="3000"/>
              <a:buNone/>
              <a:defRPr b="1">
                <a:solidFill>
                  <a:schemeClr val="dk1"/>
                </a:solidFill>
              </a:defRPr>
            </a:lvl8pPr>
            <a:lvl9pPr lvl="8" rtl="0" algn="l">
              <a:lnSpc>
                <a:spcPct val="100000"/>
              </a:lnSpc>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79" name="Shape 79"/>
        <p:cNvGrpSpPr/>
        <p:nvPr/>
      </p:nvGrpSpPr>
      <p:grpSpPr>
        <a:xfrm>
          <a:off x="0" y="0"/>
          <a:ext cx="0" cy="0"/>
          <a:chOff x="0" y="0"/>
          <a:chExt cx="0" cy="0"/>
        </a:xfrm>
      </p:grpSpPr>
      <p:sp>
        <p:nvSpPr>
          <p:cNvPr id="80" name="Google Shape;80;p13"/>
          <p:cNvSpPr txBox="1"/>
          <p:nvPr>
            <p:ph type="title"/>
          </p:nvPr>
        </p:nvSpPr>
        <p:spPr>
          <a:xfrm>
            <a:off x="805050" y="1840500"/>
            <a:ext cx="7533900" cy="1462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2700"/>
              <a:buNone/>
              <a:defRPr b="1" sz="6000">
                <a:solidFill>
                  <a:schemeClr val="lt1"/>
                </a:solidFill>
              </a:defRPr>
            </a:lvl1pPr>
            <a:lvl2pPr lvl="1" rtl="0" algn="l">
              <a:lnSpc>
                <a:spcPct val="100000"/>
              </a:lnSpc>
              <a:spcBef>
                <a:spcPts val="0"/>
              </a:spcBef>
              <a:spcAft>
                <a:spcPts val="0"/>
              </a:spcAft>
              <a:buClr>
                <a:schemeClr val="lt1"/>
              </a:buClr>
              <a:buSzPts val="3000"/>
              <a:buNone/>
              <a:defRPr b="1">
                <a:solidFill>
                  <a:schemeClr val="lt1"/>
                </a:solidFill>
              </a:defRPr>
            </a:lvl2pPr>
            <a:lvl3pPr lvl="2" rtl="0" algn="l">
              <a:lnSpc>
                <a:spcPct val="100000"/>
              </a:lnSpc>
              <a:spcBef>
                <a:spcPts val="0"/>
              </a:spcBef>
              <a:spcAft>
                <a:spcPts val="0"/>
              </a:spcAft>
              <a:buClr>
                <a:schemeClr val="lt1"/>
              </a:buClr>
              <a:buSzPts val="3000"/>
              <a:buNone/>
              <a:defRPr b="1">
                <a:solidFill>
                  <a:schemeClr val="lt1"/>
                </a:solidFill>
              </a:defRPr>
            </a:lvl3pPr>
            <a:lvl4pPr lvl="3" rtl="0" algn="l">
              <a:lnSpc>
                <a:spcPct val="100000"/>
              </a:lnSpc>
              <a:spcBef>
                <a:spcPts val="0"/>
              </a:spcBef>
              <a:spcAft>
                <a:spcPts val="0"/>
              </a:spcAft>
              <a:buClr>
                <a:schemeClr val="lt1"/>
              </a:buClr>
              <a:buSzPts val="3000"/>
              <a:buNone/>
              <a:defRPr b="1">
                <a:solidFill>
                  <a:schemeClr val="lt1"/>
                </a:solidFill>
              </a:defRPr>
            </a:lvl4pPr>
            <a:lvl5pPr lvl="4" rtl="0" algn="l">
              <a:lnSpc>
                <a:spcPct val="100000"/>
              </a:lnSpc>
              <a:spcBef>
                <a:spcPts val="0"/>
              </a:spcBef>
              <a:spcAft>
                <a:spcPts val="0"/>
              </a:spcAft>
              <a:buClr>
                <a:schemeClr val="lt1"/>
              </a:buClr>
              <a:buSzPts val="3000"/>
              <a:buNone/>
              <a:defRPr b="1">
                <a:solidFill>
                  <a:schemeClr val="lt1"/>
                </a:solidFill>
              </a:defRPr>
            </a:lvl5pPr>
            <a:lvl6pPr lvl="5" rtl="0" algn="l">
              <a:lnSpc>
                <a:spcPct val="100000"/>
              </a:lnSpc>
              <a:spcBef>
                <a:spcPts val="0"/>
              </a:spcBef>
              <a:spcAft>
                <a:spcPts val="0"/>
              </a:spcAft>
              <a:buClr>
                <a:schemeClr val="lt1"/>
              </a:buClr>
              <a:buSzPts val="3000"/>
              <a:buNone/>
              <a:defRPr b="1">
                <a:solidFill>
                  <a:schemeClr val="lt1"/>
                </a:solidFill>
              </a:defRPr>
            </a:lvl6pPr>
            <a:lvl7pPr lvl="6" rtl="0" algn="l">
              <a:lnSpc>
                <a:spcPct val="100000"/>
              </a:lnSpc>
              <a:spcBef>
                <a:spcPts val="0"/>
              </a:spcBef>
              <a:spcAft>
                <a:spcPts val="0"/>
              </a:spcAft>
              <a:buClr>
                <a:schemeClr val="lt1"/>
              </a:buClr>
              <a:buSzPts val="3000"/>
              <a:buNone/>
              <a:defRPr b="1">
                <a:solidFill>
                  <a:schemeClr val="lt1"/>
                </a:solidFill>
              </a:defRPr>
            </a:lvl7pPr>
            <a:lvl8pPr lvl="7" rtl="0" algn="l">
              <a:lnSpc>
                <a:spcPct val="100000"/>
              </a:lnSpc>
              <a:spcBef>
                <a:spcPts val="0"/>
              </a:spcBef>
              <a:spcAft>
                <a:spcPts val="0"/>
              </a:spcAft>
              <a:buClr>
                <a:schemeClr val="lt1"/>
              </a:buClr>
              <a:buSzPts val="3000"/>
              <a:buNone/>
              <a:defRPr b="1">
                <a:solidFill>
                  <a:schemeClr val="lt1"/>
                </a:solidFill>
              </a:defRPr>
            </a:lvl8pPr>
            <a:lvl9pPr lvl="8" rtl="0" algn="l">
              <a:lnSpc>
                <a:spcPct val="100000"/>
              </a:lnSpc>
              <a:spcBef>
                <a:spcPts val="0"/>
              </a:spcBef>
              <a:spcAft>
                <a:spcPts val="0"/>
              </a:spcAft>
              <a:buClr>
                <a:schemeClr val="lt1"/>
              </a:buClr>
              <a:buSzPts val="3000"/>
              <a:buNone/>
              <a:defRPr b="1">
                <a:solidFill>
                  <a:schemeClr val="lt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_3">
    <p:bg>
      <p:bgPr>
        <a:solidFill>
          <a:schemeClr val="accent5"/>
        </a:solidFill>
      </p:bgPr>
    </p:bg>
    <p:spTree>
      <p:nvGrpSpPr>
        <p:cNvPr id="81" name="Shape 81"/>
        <p:cNvGrpSpPr/>
        <p:nvPr/>
      </p:nvGrpSpPr>
      <p:grpSpPr>
        <a:xfrm>
          <a:off x="0" y="0"/>
          <a:ext cx="0" cy="0"/>
          <a:chOff x="0" y="0"/>
          <a:chExt cx="0" cy="0"/>
        </a:xfrm>
      </p:grpSpPr>
      <p:sp>
        <p:nvSpPr>
          <p:cNvPr id="82" name="Google Shape;82;p14"/>
          <p:cNvSpPr txBox="1"/>
          <p:nvPr>
            <p:ph type="title"/>
          </p:nvPr>
        </p:nvSpPr>
        <p:spPr>
          <a:xfrm>
            <a:off x="1383600" y="2307450"/>
            <a:ext cx="6376800" cy="528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700"/>
              <a:buNone/>
              <a:defRPr b="1" sz="3000">
                <a:solidFill>
                  <a:schemeClr val="dk1"/>
                </a:solidFill>
              </a:defRPr>
            </a:lvl1pPr>
            <a:lvl2pPr lvl="1" rtl="0" algn="l">
              <a:lnSpc>
                <a:spcPct val="100000"/>
              </a:lnSpc>
              <a:spcBef>
                <a:spcPts val="0"/>
              </a:spcBef>
              <a:spcAft>
                <a:spcPts val="0"/>
              </a:spcAft>
              <a:buClr>
                <a:schemeClr val="dk1"/>
              </a:buClr>
              <a:buSzPts val="3000"/>
              <a:buNone/>
              <a:defRPr b="1">
                <a:solidFill>
                  <a:schemeClr val="dk1"/>
                </a:solidFill>
              </a:defRPr>
            </a:lvl2pPr>
            <a:lvl3pPr lvl="2" rtl="0" algn="l">
              <a:lnSpc>
                <a:spcPct val="100000"/>
              </a:lnSpc>
              <a:spcBef>
                <a:spcPts val="0"/>
              </a:spcBef>
              <a:spcAft>
                <a:spcPts val="0"/>
              </a:spcAft>
              <a:buClr>
                <a:schemeClr val="dk1"/>
              </a:buClr>
              <a:buSzPts val="3000"/>
              <a:buNone/>
              <a:defRPr b="1">
                <a:solidFill>
                  <a:schemeClr val="dk1"/>
                </a:solidFill>
              </a:defRPr>
            </a:lvl3pPr>
            <a:lvl4pPr lvl="3" rtl="0" algn="l">
              <a:lnSpc>
                <a:spcPct val="100000"/>
              </a:lnSpc>
              <a:spcBef>
                <a:spcPts val="0"/>
              </a:spcBef>
              <a:spcAft>
                <a:spcPts val="0"/>
              </a:spcAft>
              <a:buClr>
                <a:schemeClr val="dk1"/>
              </a:buClr>
              <a:buSzPts val="3000"/>
              <a:buNone/>
              <a:defRPr b="1">
                <a:solidFill>
                  <a:schemeClr val="dk1"/>
                </a:solidFill>
              </a:defRPr>
            </a:lvl4pPr>
            <a:lvl5pPr lvl="4" rtl="0" algn="l">
              <a:lnSpc>
                <a:spcPct val="100000"/>
              </a:lnSpc>
              <a:spcBef>
                <a:spcPts val="0"/>
              </a:spcBef>
              <a:spcAft>
                <a:spcPts val="0"/>
              </a:spcAft>
              <a:buClr>
                <a:schemeClr val="dk1"/>
              </a:buClr>
              <a:buSzPts val="3000"/>
              <a:buNone/>
              <a:defRPr b="1">
                <a:solidFill>
                  <a:schemeClr val="dk1"/>
                </a:solidFill>
              </a:defRPr>
            </a:lvl5pPr>
            <a:lvl6pPr lvl="5" rtl="0" algn="l">
              <a:lnSpc>
                <a:spcPct val="100000"/>
              </a:lnSpc>
              <a:spcBef>
                <a:spcPts val="0"/>
              </a:spcBef>
              <a:spcAft>
                <a:spcPts val="0"/>
              </a:spcAft>
              <a:buClr>
                <a:schemeClr val="dk1"/>
              </a:buClr>
              <a:buSzPts val="3000"/>
              <a:buNone/>
              <a:defRPr b="1">
                <a:solidFill>
                  <a:schemeClr val="dk1"/>
                </a:solidFill>
              </a:defRPr>
            </a:lvl6pPr>
            <a:lvl7pPr lvl="6" rtl="0" algn="l">
              <a:lnSpc>
                <a:spcPct val="100000"/>
              </a:lnSpc>
              <a:spcBef>
                <a:spcPts val="0"/>
              </a:spcBef>
              <a:spcAft>
                <a:spcPts val="0"/>
              </a:spcAft>
              <a:buClr>
                <a:schemeClr val="dk1"/>
              </a:buClr>
              <a:buSzPts val="3000"/>
              <a:buNone/>
              <a:defRPr b="1">
                <a:solidFill>
                  <a:schemeClr val="dk1"/>
                </a:solidFill>
              </a:defRPr>
            </a:lvl7pPr>
            <a:lvl8pPr lvl="7" rtl="0" algn="l">
              <a:lnSpc>
                <a:spcPct val="100000"/>
              </a:lnSpc>
              <a:spcBef>
                <a:spcPts val="0"/>
              </a:spcBef>
              <a:spcAft>
                <a:spcPts val="0"/>
              </a:spcAft>
              <a:buClr>
                <a:schemeClr val="dk1"/>
              </a:buClr>
              <a:buSzPts val="3000"/>
              <a:buNone/>
              <a:defRPr b="1">
                <a:solidFill>
                  <a:schemeClr val="dk1"/>
                </a:solidFill>
              </a:defRPr>
            </a:lvl8pPr>
            <a:lvl9pPr lvl="8" rtl="0" algn="l">
              <a:lnSpc>
                <a:spcPct val="100000"/>
              </a:lnSpc>
              <a:spcBef>
                <a:spcPts val="0"/>
              </a:spcBef>
              <a:spcAft>
                <a:spcPts val="0"/>
              </a:spcAft>
              <a:buClr>
                <a:schemeClr val="dk1"/>
              </a:buClr>
              <a:buSzPts val="3000"/>
              <a:buNone/>
              <a:defRPr b="1">
                <a:solidFill>
                  <a:schemeClr val="dk1"/>
                </a:solidFill>
              </a:defRPr>
            </a:lvl9pPr>
          </a:lstStyle>
          <a:p/>
        </p:txBody>
      </p:sp>
      <p:sp>
        <p:nvSpPr>
          <p:cNvPr id="83" name="Google Shape;83;p14"/>
          <p:cNvSpPr txBox="1"/>
          <p:nvPr>
            <p:ph idx="2" type="title"/>
          </p:nvPr>
        </p:nvSpPr>
        <p:spPr>
          <a:xfrm>
            <a:off x="1120875" y="899475"/>
            <a:ext cx="1959300" cy="333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800"/>
              <a:buNone/>
              <a:defRPr b="1" sz="1800">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84" name="Google Shape;84;p14"/>
          <p:cNvSpPr txBox="1"/>
          <p:nvPr>
            <p:ph idx="1" type="subTitle"/>
          </p:nvPr>
        </p:nvSpPr>
        <p:spPr>
          <a:xfrm>
            <a:off x="734175" y="1166874"/>
            <a:ext cx="2732700" cy="807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85" name="Google Shape;85;p14"/>
          <p:cNvSpPr txBox="1"/>
          <p:nvPr>
            <p:ph idx="3" type="title"/>
          </p:nvPr>
        </p:nvSpPr>
        <p:spPr>
          <a:xfrm>
            <a:off x="1120875" y="3477975"/>
            <a:ext cx="1959300" cy="333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800"/>
              <a:buNone/>
              <a:defRPr b="1" sz="1800">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86" name="Google Shape;86;p14"/>
          <p:cNvSpPr txBox="1"/>
          <p:nvPr>
            <p:ph idx="4" type="subTitle"/>
          </p:nvPr>
        </p:nvSpPr>
        <p:spPr>
          <a:xfrm>
            <a:off x="734175" y="3747815"/>
            <a:ext cx="2732700" cy="807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87" name="Google Shape;87;p14"/>
          <p:cNvSpPr txBox="1"/>
          <p:nvPr>
            <p:ph idx="5" type="title"/>
          </p:nvPr>
        </p:nvSpPr>
        <p:spPr>
          <a:xfrm>
            <a:off x="6063846" y="899475"/>
            <a:ext cx="1959300" cy="333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800"/>
              <a:buNone/>
              <a:defRPr b="1" sz="1800">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88" name="Google Shape;88;p14"/>
          <p:cNvSpPr txBox="1"/>
          <p:nvPr>
            <p:ph idx="6" type="subTitle"/>
          </p:nvPr>
        </p:nvSpPr>
        <p:spPr>
          <a:xfrm>
            <a:off x="5677150" y="1166874"/>
            <a:ext cx="2732700" cy="807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89" name="Google Shape;89;p14"/>
          <p:cNvSpPr txBox="1"/>
          <p:nvPr>
            <p:ph idx="7" type="title"/>
          </p:nvPr>
        </p:nvSpPr>
        <p:spPr>
          <a:xfrm>
            <a:off x="6063846" y="3478125"/>
            <a:ext cx="1959300" cy="333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800"/>
              <a:buNone/>
              <a:defRPr b="1" sz="1800">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90" name="Google Shape;90;p14"/>
          <p:cNvSpPr txBox="1"/>
          <p:nvPr>
            <p:ph idx="8" type="subTitle"/>
          </p:nvPr>
        </p:nvSpPr>
        <p:spPr>
          <a:xfrm>
            <a:off x="5677150" y="3746088"/>
            <a:ext cx="2732700" cy="807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6">
    <p:bg>
      <p:bgPr>
        <a:solidFill>
          <a:schemeClr val="accent5"/>
        </a:solidFill>
      </p:bgPr>
    </p:bg>
    <p:spTree>
      <p:nvGrpSpPr>
        <p:cNvPr id="91" name="Shape 91"/>
        <p:cNvGrpSpPr/>
        <p:nvPr/>
      </p:nvGrpSpPr>
      <p:grpSpPr>
        <a:xfrm>
          <a:off x="0" y="0"/>
          <a:ext cx="0" cy="0"/>
          <a:chOff x="0" y="0"/>
          <a:chExt cx="0" cy="0"/>
        </a:xfrm>
      </p:grpSpPr>
      <p:sp>
        <p:nvSpPr>
          <p:cNvPr id="92" name="Google Shape;92;p15"/>
          <p:cNvSpPr txBox="1"/>
          <p:nvPr>
            <p:ph type="title"/>
          </p:nvPr>
        </p:nvSpPr>
        <p:spPr>
          <a:xfrm>
            <a:off x="1974300" y="530725"/>
            <a:ext cx="5195400" cy="528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700"/>
              <a:buNone/>
              <a:defRPr b="1" sz="3000">
                <a:solidFill>
                  <a:schemeClr val="dk1"/>
                </a:solidFill>
              </a:defRPr>
            </a:lvl1pPr>
            <a:lvl2pPr lvl="1" rtl="0" algn="ctr">
              <a:lnSpc>
                <a:spcPct val="100000"/>
              </a:lnSpc>
              <a:spcBef>
                <a:spcPts val="0"/>
              </a:spcBef>
              <a:spcAft>
                <a:spcPts val="0"/>
              </a:spcAft>
              <a:buClr>
                <a:schemeClr val="dk1"/>
              </a:buClr>
              <a:buSzPts val="3000"/>
              <a:buNone/>
              <a:defRPr b="1">
                <a:solidFill>
                  <a:schemeClr val="dk1"/>
                </a:solidFill>
              </a:defRPr>
            </a:lvl2pPr>
            <a:lvl3pPr lvl="2" rtl="0" algn="ctr">
              <a:lnSpc>
                <a:spcPct val="100000"/>
              </a:lnSpc>
              <a:spcBef>
                <a:spcPts val="0"/>
              </a:spcBef>
              <a:spcAft>
                <a:spcPts val="0"/>
              </a:spcAft>
              <a:buClr>
                <a:schemeClr val="dk1"/>
              </a:buClr>
              <a:buSzPts val="3000"/>
              <a:buNone/>
              <a:defRPr b="1">
                <a:solidFill>
                  <a:schemeClr val="dk1"/>
                </a:solidFill>
              </a:defRPr>
            </a:lvl3pPr>
            <a:lvl4pPr lvl="3" rtl="0" algn="ctr">
              <a:lnSpc>
                <a:spcPct val="100000"/>
              </a:lnSpc>
              <a:spcBef>
                <a:spcPts val="0"/>
              </a:spcBef>
              <a:spcAft>
                <a:spcPts val="0"/>
              </a:spcAft>
              <a:buClr>
                <a:schemeClr val="dk1"/>
              </a:buClr>
              <a:buSzPts val="3000"/>
              <a:buNone/>
              <a:defRPr b="1">
                <a:solidFill>
                  <a:schemeClr val="dk1"/>
                </a:solidFill>
              </a:defRPr>
            </a:lvl4pPr>
            <a:lvl5pPr lvl="4" rtl="0" algn="ctr">
              <a:lnSpc>
                <a:spcPct val="100000"/>
              </a:lnSpc>
              <a:spcBef>
                <a:spcPts val="0"/>
              </a:spcBef>
              <a:spcAft>
                <a:spcPts val="0"/>
              </a:spcAft>
              <a:buClr>
                <a:schemeClr val="dk1"/>
              </a:buClr>
              <a:buSzPts val="3000"/>
              <a:buNone/>
              <a:defRPr b="1">
                <a:solidFill>
                  <a:schemeClr val="dk1"/>
                </a:solidFill>
              </a:defRPr>
            </a:lvl5pPr>
            <a:lvl6pPr lvl="5" rtl="0" algn="ctr">
              <a:lnSpc>
                <a:spcPct val="100000"/>
              </a:lnSpc>
              <a:spcBef>
                <a:spcPts val="0"/>
              </a:spcBef>
              <a:spcAft>
                <a:spcPts val="0"/>
              </a:spcAft>
              <a:buClr>
                <a:schemeClr val="dk1"/>
              </a:buClr>
              <a:buSzPts val="3000"/>
              <a:buNone/>
              <a:defRPr b="1">
                <a:solidFill>
                  <a:schemeClr val="dk1"/>
                </a:solidFill>
              </a:defRPr>
            </a:lvl6pPr>
            <a:lvl7pPr lvl="6" rtl="0" algn="ctr">
              <a:lnSpc>
                <a:spcPct val="100000"/>
              </a:lnSpc>
              <a:spcBef>
                <a:spcPts val="0"/>
              </a:spcBef>
              <a:spcAft>
                <a:spcPts val="0"/>
              </a:spcAft>
              <a:buClr>
                <a:schemeClr val="dk1"/>
              </a:buClr>
              <a:buSzPts val="3000"/>
              <a:buNone/>
              <a:defRPr b="1">
                <a:solidFill>
                  <a:schemeClr val="dk1"/>
                </a:solidFill>
              </a:defRPr>
            </a:lvl7pPr>
            <a:lvl8pPr lvl="7" rtl="0" algn="ctr">
              <a:lnSpc>
                <a:spcPct val="100000"/>
              </a:lnSpc>
              <a:spcBef>
                <a:spcPts val="0"/>
              </a:spcBef>
              <a:spcAft>
                <a:spcPts val="0"/>
              </a:spcAft>
              <a:buClr>
                <a:schemeClr val="dk1"/>
              </a:buClr>
              <a:buSzPts val="3000"/>
              <a:buNone/>
              <a:defRPr b="1">
                <a:solidFill>
                  <a:schemeClr val="dk1"/>
                </a:solidFill>
              </a:defRPr>
            </a:lvl8pPr>
            <a:lvl9pPr lvl="8" rtl="0" algn="ctr">
              <a:lnSpc>
                <a:spcPct val="100000"/>
              </a:lnSpc>
              <a:spcBef>
                <a:spcPts val="0"/>
              </a:spcBef>
              <a:spcAft>
                <a:spcPts val="0"/>
              </a:spcAft>
              <a:buClr>
                <a:schemeClr val="dk1"/>
              </a:buClr>
              <a:buSzPts val="3000"/>
              <a:buNone/>
              <a:defRPr b="1">
                <a:solidFill>
                  <a:schemeClr val="dk1"/>
                </a:solidFill>
              </a:defRPr>
            </a:lvl9pPr>
          </a:lstStyle>
          <a:p/>
        </p:txBody>
      </p:sp>
      <p:sp>
        <p:nvSpPr>
          <p:cNvPr id="93" name="Google Shape;93;p15"/>
          <p:cNvSpPr txBox="1"/>
          <p:nvPr>
            <p:ph idx="1" type="subTitle"/>
          </p:nvPr>
        </p:nvSpPr>
        <p:spPr>
          <a:xfrm>
            <a:off x="1742675" y="3508850"/>
            <a:ext cx="2379600" cy="67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94" name="Google Shape;94;p15"/>
          <p:cNvSpPr txBox="1"/>
          <p:nvPr>
            <p:ph idx="2" type="subTitle"/>
          </p:nvPr>
        </p:nvSpPr>
        <p:spPr>
          <a:xfrm>
            <a:off x="5021770" y="3508850"/>
            <a:ext cx="2379600" cy="67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95" name="Google Shape;95;p15"/>
          <p:cNvSpPr txBox="1"/>
          <p:nvPr>
            <p:ph idx="3" type="title"/>
          </p:nvPr>
        </p:nvSpPr>
        <p:spPr>
          <a:xfrm>
            <a:off x="1865338" y="3248250"/>
            <a:ext cx="2134200" cy="308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800"/>
              <a:buNone/>
              <a:defRPr sz="1800">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96" name="Google Shape;96;p15"/>
          <p:cNvSpPr txBox="1"/>
          <p:nvPr>
            <p:ph idx="4" type="title"/>
          </p:nvPr>
        </p:nvSpPr>
        <p:spPr>
          <a:xfrm>
            <a:off x="5144462" y="3248250"/>
            <a:ext cx="2134200" cy="308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800"/>
              <a:buNone/>
              <a:defRPr sz="1800">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97" name="Google Shape;97;p15"/>
          <p:cNvSpPr/>
          <p:nvPr/>
        </p:nvSpPr>
        <p:spPr>
          <a:xfrm flipH="1" rot="10800000">
            <a:off x="0" y="-36200"/>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5"/>
          <p:cNvSpPr/>
          <p:nvPr/>
        </p:nvSpPr>
        <p:spPr>
          <a:xfrm>
            <a:off x="6053100" y="30648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7">
    <p:bg>
      <p:bgPr>
        <a:solidFill>
          <a:schemeClr val="accent5"/>
        </a:solidFill>
      </p:bgPr>
    </p:bg>
    <p:spTree>
      <p:nvGrpSpPr>
        <p:cNvPr id="99" name="Shape 99"/>
        <p:cNvGrpSpPr/>
        <p:nvPr/>
      </p:nvGrpSpPr>
      <p:grpSpPr>
        <a:xfrm>
          <a:off x="0" y="0"/>
          <a:ext cx="0" cy="0"/>
          <a:chOff x="0" y="0"/>
          <a:chExt cx="0" cy="0"/>
        </a:xfrm>
      </p:grpSpPr>
      <p:sp>
        <p:nvSpPr>
          <p:cNvPr id="100" name="Google Shape;100;p16"/>
          <p:cNvSpPr txBox="1"/>
          <p:nvPr>
            <p:ph type="title"/>
          </p:nvPr>
        </p:nvSpPr>
        <p:spPr>
          <a:xfrm>
            <a:off x="1176825" y="2158150"/>
            <a:ext cx="1499100" cy="4083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800"/>
              <a:buNone/>
              <a:defRPr b="1" sz="1800">
                <a:solidFill>
                  <a:schemeClr val="lt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101" name="Google Shape;101;p16"/>
          <p:cNvSpPr txBox="1"/>
          <p:nvPr>
            <p:ph idx="1" type="subTitle"/>
          </p:nvPr>
        </p:nvSpPr>
        <p:spPr>
          <a:xfrm>
            <a:off x="713225" y="2459250"/>
            <a:ext cx="2426100" cy="746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02" name="Google Shape;102;p16"/>
          <p:cNvSpPr txBox="1"/>
          <p:nvPr>
            <p:ph idx="2" type="title"/>
          </p:nvPr>
        </p:nvSpPr>
        <p:spPr>
          <a:xfrm>
            <a:off x="6468199" y="2158150"/>
            <a:ext cx="1499100" cy="4083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800"/>
              <a:buNone/>
              <a:defRPr b="1" sz="1800">
                <a:solidFill>
                  <a:schemeClr val="lt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103" name="Google Shape;103;p16"/>
          <p:cNvSpPr txBox="1"/>
          <p:nvPr>
            <p:ph idx="3" type="subTitle"/>
          </p:nvPr>
        </p:nvSpPr>
        <p:spPr>
          <a:xfrm>
            <a:off x="6004683" y="2459250"/>
            <a:ext cx="2426100" cy="746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04" name="Google Shape;104;p16"/>
          <p:cNvSpPr txBox="1"/>
          <p:nvPr>
            <p:ph idx="4" type="title"/>
          </p:nvPr>
        </p:nvSpPr>
        <p:spPr>
          <a:xfrm>
            <a:off x="3822450" y="2158150"/>
            <a:ext cx="1499100" cy="4083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800"/>
              <a:buNone/>
              <a:defRPr b="1" sz="1800">
                <a:solidFill>
                  <a:schemeClr val="lt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105" name="Google Shape;105;p16"/>
          <p:cNvSpPr txBox="1"/>
          <p:nvPr>
            <p:ph idx="5" type="subTitle"/>
          </p:nvPr>
        </p:nvSpPr>
        <p:spPr>
          <a:xfrm>
            <a:off x="3358950" y="2459250"/>
            <a:ext cx="2426100" cy="746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06" name="Google Shape;106;p16"/>
          <p:cNvSpPr/>
          <p:nvPr/>
        </p:nvSpPr>
        <p:spPr>
          <a:xfrm>
            <a:off x="3198450" y="3764666"/>
            <a:ext cx="2727900" cy="1416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6"/>
          <p:cNvSpPr txBox="1"/>
          <p:nvPr>
            <p:ph idx="6" type="title"/>
          </p:nvPr>
        </p:nvSpPr>
        <p:spPr>
          <a:xfrm>
            <a:off x="1974300" y="530725"/>
            <a:ext cx="5195400" cy="528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700"/>
              <a:buNone/>
              <a:defRPr b="1" sz="3000">
                <a:solidFill>
                  <a:schemeClr val="dk1"/>
                </a:solidFill>
              </a:defRPr>
            </a:lvl1pPr>
            <a:lvl2pPr lvl="1" rtl="0" algn="ctr">
              <a:lnSpc>
                <a:spcPct val="100000"/>
              </a:lnSpc>
              <a:spcBef>
                <a:spcPts val="0"/>
              </a:spcBef>
              <a:spcAft>
                <a:spcPts val="0"/>
              </a:spcAft>
              <a:buClr>
                <a:schemeClr val="dk1"/>
              </a:buClr>
              <a:buSzPts val="3000"/>
              <a:buNone/>
              <a:defRPr b="1">
                <a:solidFill>
                  <a:schemeClr val="dk1"/>
                </a:solidFill>
              </a:defRPr>
            </a:lvl2pPr>
            <a:lvl3pPr lvl="2" rtl="0" algn="ctr">
              <a:lnSpc>
                <a:spcPct val="100000"/>
              </a:lnSpc>
              <a:spcBef>
                <a:spcPts val="0"/>
              </a:spcBef>
              <a:spcAft>
                <a:spcPts val="0"/>
              </a:spcAft>
              <a:buClr>
                <a:schemeClr val="dk1"/>
              </a:buClr>
              <a:buSzPts val="3000"/>
              <a:buNone/>
              <a:defRPr b="1">
                <a:solidFill>
                  <a:schemeClr val="dk1"/>
                </a:solidFill>
              </a:defRPr>
            </a:lvl3pPr>
            <a:lvl4pPr lvl="3" rtl="0" algn="ctr">
              <a:lnSpc>
                <a:spcPct val="100000"/>
              </a:lnSpc>
              <a:spcBef>
                <a:spcPts val="0"/>
              </a:spcBef>
              <a:spcAft>
                <a:spcPts val="0"/>
              </a:spcAft>
              <a:buClr>
                <a:schemeClr val="dk1"/>
              </a:buClr>
              <a:buSzPts val="3000"/>
              <a:buNone/>
              <a:defRPr b="1">
                <a:solidFill>
                  <a:schemeClr val="dk1"/>
                </a:solidFill>
              </a:defRPr>
            </a:lvl4pPr>
            <a:lvl5pPr lvl="4" rtl="0" algn="ctr">
              <a:lnSpc>
                <a:spcPct val="100000"/>
              </a:lnSpc>
              <a:spcBef>
                <a:spcPts val="0"/>
              </a:spcBef>
              <a:spcAft>
                <a:spcPts val="0"/>
              </a:spcAft>
              <a:buClr>
                <a:schemeClr val="dk1"/>
              </a:buClr>
              <a:buSzPts val="3000"/>
              <a:buNone/>
              <a:defRPr b="1">
                <a:solidFill>
                  <a:schemeClr val="dk1"/>
                </a:solidFill>
              </a:defRPr>
            </a:lvl5pPr>
            <a:lvl6pPr lvl="5" rtl="0" algn="ctr">
              <a:lnSpc>
                <a:spcPct val="100000"/>
              </a:lnSpc>
              <a:spcBef>
                <a:spcPts val="0"/>
              </a:spcBef>
              <a:spcAft>
                <a:spcPts val="0"/>
              </a:spcAft>
              <a:buClr>
                <a:schemeClr val="dk1"/>
              </a:buClr>
              <a:buSzPts val="3000"/>
              <a:buNone/>
              <a:defRPr b="1">
                <a:solidFill>
                  <a:schemeClr val="dk1"/>
                </a:solidFill>
              </a:defRPr>
            </a:lvl6pPr>
            <a:lvl7pPr lvl="6" rtl="0" algn="ctr">
              <a:lnSpc>
                <a:spcPct val="100000"/>
              </a:lnSpc>
              <a:spcBef>
                <a:spcPts val="0"/>
              </a:spcBef>
              <a:spcAft>
                <a:spcPts val="0"/>
              </a:spcAft>
              <a:buClr>
                <a:schemeClr val="dk1"/>
              </a:buClr>
              <a:buSzPts val="3000"/>
              <a:buNone/>
              <a:defRPr b="1">
                <a:solidFill>
                  <a:schemeClr val="dk1"/>
                </a:solidFill>
              </a:defRPr>
            </a:lvl7pPr>
            <a:lvl8pPr lvl="7" rtl="0" algn="ctr">
              <a:lnSpc>
                <a:spcPct val="100000"/>
              </a:lnSpc>
              <a:spcBef>
                <a:spcPts val="0"/>
              </a:spcBef>
              <a:spcAft>
                <a:spcPts val="0"/>
              </a:spcAft>
              <a:buClr>
                <a:schemeClr val="dk1"/>
              </a:buClr>
              <a:buSzPts val="3000"/>
              <a:buNone/>
              <a:defRPr b="1">
                <a:solidFill>
                  <a:schemeClr val="dk1"/>
                </a:solidFill>
              </a:defRPr>
            </a:lvl8pPr>
            <a:lvl9pPr lvl="8" rtl="0" algn="ctr">
              <a:lnSpc>
                <a:spcPct val="100000"/>
              </a:lnSpc>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ítulo " type="titleOnly">
  <p:cSld name="TITLE_ONLY">
    <p:bg>
      <p:bgPr>
        <a:solidFill>
          <a:schemeClr val="accent5"/>
        </a:solidFill>
      </p:bgPr>
    </p:bg>
    <p:spTree>
      <p:nvGrpSpPr>
        <p:cNvPr id="108" name="Shape 108"/>
        <p:cNvGrpSpPr/>
        <p:nvPr/>
      </p:nvGrpSpPr>
      <p:grpSpPr>
        <a:xfrm>
          <a:off x="0" y="0"/>
          <a:ext cx="0" cy="0"/>
          <a:chOff x="0" y="0"/>
          <a:chExt cx="0" cy="0"/>
        </a:xfrm>
      </p:grpSpPr>
      <p:sp>
        <p:nvSpPr>
          <p:cNvPr id="109" name="Google Shape;109;p17"/>
          <p:cNvSpPr txBox="1"/>
          <p:nvPr>
            <p:ph type="title"/>
          </p:nvPr>
        </p:nvSpPr>
        <p:spPr>
          <a:xfrm>
            <a:off x="892050" y="530725"/>
            <a:ext cx="7359900" cy="528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700"/>
              <a:buNone/>
              <a:defRPr b="1" sz="3000">
                <a:solidFill>
                  <a:schemeClr val="dk1"/>
                </a:solidFill>
              </a:defRPr>
            </a:lvl1pPr>
            <a:lvl2pPr lvl="1" rtl="0" algn="ctr">
              <a:lnSpc>
                <a:spcPct val="100000"/>
              </a:lnSpc>
              <a:spcBef>
                <a:spcPts val="0"/>
              </a:spcBef>
              <a:spcAft>
                <a:spcPts val="0"/>
              </a:spcAft>
              <a:buClr>
                <a:schemeClr val="dk1"/>
              </a:buClr>
              <a:buSzPts val="3000"/>
              <a:buNone/>
              <a:defRPr b="1">
                <a:solidFill>
                  <a:schemeClr val="dk1"/>
                </a:solidFill>
              </a:defRPr>
            </a:lvl2pPr>
            <a:lvl3pPr lvl="2" rtl="0" algn="ctr">
              <a:lnSpc>
                <a:spcPct val="100000"/>
              </a:lnSpc>
              <a:spcBef>
                <a:spcPts val="0"/>
              </a:spcBef>
              <a:spcAft>
                <a:spcPts val="0"/>
              </a:spcAft>
              <a:buClr>
                <a:schemeClr val="dk1"/>
              </a:buClr>
              <a:buSzPts val="3000"/>
              <a:buNone/>
              <a:defRPr b="1">
                <a:solidFill>
                  <a:schemeClr val="dk1"/>
                </a:solidFill>
              </a:defRPr>
            </a:lvl3pPr>
            <a:lvl4pPr lvl="3" rtl="0" algn="ctr">
              <a:lnSpc>
                <a:spcPct val="100000"/>
              </a:lnSpc>
              <a:spcBef>
                <a:spcPts val="0"/>
              </a:spcBef>
              <a:spcAft>
                <a:spcPts val="0"/>
              </a:spcAft>
              <a:buClr>
                <a:schemeClr val="dk1"/>
              </a:buClr>
              <a:buSzPts val="3000"/>
              <a:buNone/>
              <a:defRPr b="1">
                <a:solidFill>
                  <a:schemeClr val="dk1"/>
                </a:solidFill>
              </a:defRPr>
            </a:lvl4pPr>
            <a:lvl5pPr lvl="4" rtl="0" algn="ctr">
              <a:lnSpc>
                <a:spcPct val="100000"/>
              </a:lnSpc>
              <a:spcBef>
                <a:spcPts val="0"/>
              </a:spcBef>
              <a:spcAft>
                <a:spcPts val="0"/>
              </a:spcAft>
              <a:buClr>
                <a:schemeClr val="dk1"/>
              </a:buClr>
              <a:buSzPts val="3000"/>
              <a:buNone/>
              <a:defRPr b="1">
                <a:solidFill>
                  <a:schemeClr val="dk1"/>
                </a:solidFill>
              </a:defRPr>
            </a:lvl5pPr>
            <a:lvl6pPr lvl="5" rtl="0" algn="ctr">
              <a:lnSpc>
                <a:spcPct val="100000"/>
              </a:lnSpc>
              <a:spcBef>
                <a:spcPts val="0"/>
              </a:spcBef>
              <a:spcAft>
                <a:spcPts val="0"/>
              </a:spcAft>
              <a:buClr>
                <a:schemeClr val="dk1"/>
              </a:buClr>
              <a:buSzPts val="3000"/>
              <a:buNone/>
              <a:defRPr b="1">
                <a:solidFill>
                  <a:schemeClr val="dk1"/>
                </a:solidFill>
              </a:defRPr>
            </a:lvl6pPr>
            <a:lvl7pPr lvl="6" rtl="0" algn="ctr">
              <a:lnSpc>
                <a:spcPct val="100000"/>
              </a:lnSpc>
              <a:spcBef>
                <a:spcPts val="0"/>
              </a:spcBef>
              <a:spcAft>
                <a:spcPts val="0"/>
              </a:spcAft>
              <a:buClr>
                <a:schemeClr val="dk1"/>
              </a:buClr>
              <a:buSzPts val="3000"/>
              <a:buNone/>
              <a:defRPr b="1">
                <a:solidFill>
                  <a:schemeClr val="dk1"/>
                </a:solidFill>
              </a:defRPr>
            </a:lvl7pPr>
            <a:lvl8pPr lvl="7" rtl="0" algn="ctr">
              <a:lnSpc>
                <a:spcPct val="100000"/>
              </a:lnSpc>
              <a:spcBef>
                <a:spcPts val="0"/>
              </a:spcBef>
              <a:spcAft>
                <a:spcPts val="0"/>
              </a:spcAft>
              <a:buClr>
                <a:schemeClr val="dk1"/>
              </a:buClr>
              <a:buSzPts val="3000"/>
              <a:buNone/>
              <a:defRPr b="1">
                <a:solidFill>
                  <a:schemeClr val="dk1"/>
                </a:solidFill>
              </a:defRPr>
            </a:lvl8pPr>
            <a:lvl9pPr lvl="8" rtl="0" algn="ctr">
              <a:lnSpc>
                <a:spcPct val="100000"/>
              </a:lnSpc>
              <a:spcBef>
                <a:spcPts val="0"/>
              </a:spcBef>
              <a:spcAft>
                <a:spcPts val="0"/>
              </a:spcAft>
              <a:buClr>
                <a:schemeClr val="dk1"/>
              </a:buClr>
              <a:buSzPts val="3000"/>
              <a:buNone/>
              <a:defRPr b="1">
                <a:solidFill>
                  <a:schemeClr val="dk1"/>
                </a:solidFill>
              </a:defRPr>
            </a:lvl9pPr>
          </a:lstStyle>
          <a:p/>
        </p:txBody>
      </p:sp>
      <p:sp>
        <p:nvSpPr>
          <p:cNvPr id="110" name="Google Shape;110;p17"/>
          <p:cNvSpPr/>
          <p:nvPr/>
        </p:nvSpPr>
        <p:spPr>
          <a:xfrm flipH="1">
            <a:off x="7024500" y="2600625"/>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1" name="Google Shape;111;p17"/>
          <p:cNvSpPr/>
          <p:nvPr/>
        </p:nvSpPr>
        <p:spPr>
          <a:xfrm flipH="1">
            <a:off x="7128800" y="2600625"/>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2" name="Google Shape;112;p17"/>
          <p:cNvSpPr/>
          <p:nvPr/>
        </p:nvSpPr>
        <p:spPr>
          <a:xfrm flipH="1" rot="10800000">
            <a:off x="-7624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3" name="Google Shape;113;p17"/>
          <p:cNvSpPr/>
          <p:nvPr/>
        </p:nvSpPr>
        <p:spPr>
          <a:xfrm flipH="1" rot="10800000">
            <a:off x="-168140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8">
    <p:bg>
      <p:bgPr>
        <a:solidFill>
          <a:schemeClr val="accent5"/>
        </a:solidFill>
      </p:bgPr>
    </p:bg>
    <p:spTree>
      <p:nvGrpSpPr>
        <p:cNvPr id="114" name="Shape 114"/>
        <p:cNvGrpSpPr/>
        <p:nvPr/>
      </p:nvGrpSpPr>
      <p:grpSpPr>
        <a:xfrm>
          <a:off x="0" y="0"/>
          <a:ext cx="0" cy="0"/>
          <a:chOff x="0" y="0"/>
          <a:chExt cx="0" cy="0"/>
        </a:xfrm>
      </p:grpSpPr>
      <p:sp>
        <p:nvSpPr>
          <p:cNvPr id="115" name="Google Shape;115;p18"/>
          <p:cNvSpPr txBox="1"/>
          <p:nvPr>
            <p:ph idx="1" type="body"/>
          </p:nvPr>
        </p:nvSpPr>
        <p:spPr>
          <a:xfrm>
            <a:off x="2078825" y="4335775"/>
            <a:ext cx="5229300" cy="425100"/>
          </a:xfrm>
          <a:prstGeom prst="rect">
            <a:avLst/>
          </a:prstGeom>
          <a:noFill/>
          <a:ln>
            <a:noFill/>
          </a:ln>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rtl="0" algn="ctr">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lgn="ctr">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lgn="ctr">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lgn="ctr">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lgn="ctr">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lgn="ctr">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lgn="ctr">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lgn="ctr">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116" name="Google Shape;116;p18"/>
          <p:cNvSpPr txBox="1"/>
          <p:nvPr>
            <p:ph type="title"/>
          </p:nvPr>
        </p:nvSpPr>
        <p:spPr>
          <a:xfrm>
            <a:off x="1974300" y="530725"/>
            <a:ext cx="5195400" cy="528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700"/>
              <a:buNone/>
              <a:defRPr b="1" sz="3000">
                <a:solidFill>
                  <a:schemeClr val="dk1"/>
                </a:solidFill>
              </a:defRPr>
            </a:lvl1pPr>
            <a:lvl2pPr lvl="1" rtl="0" algn="l">
              <a:lnSpc>
                <a:spcPct val="100000"/>
              </a:lnSpc>
              <a:spcBef>
                <a:spcPts val="0"/>
              </a:spcBef>
              <a:spcAft>
                <a:spcPts val="0"/>
              </a:spcAft>
              <a:buClr>
                <a:schemeClr val="dk1"/>
              </a:buClr>
              <a:buSzPts val="3000"/>
              <a:buNone/>
              <a:defRPr b="1">
                <a:solidFill>
                  <a:schemeClr val="dk1"/>
                </a:solidFill>
              </a:defRPr>
            </a:lvl2pPr>
            <a:lvl3pPr lvl="2" rtl="0" algn="l">
              <a:lnSpc>
                <a:spcPct val="100000"/>
              </a:lnSpc>
              <a:spcBef>
                <a:spcPts val="0"/>
              </a:spcBef>
              <a:spcAft>
                <a:spcPts val="0"/>
              </a:spcAft>
              <a:buClr>
                <a:schemeClr val="dk1"/>
              </a:buClr>
              <a:buSzPts val="3000"/>
              <a:buNone/>
              <a:defRPr b="1">
                <a:solidFill>
                  <a:schemeClr val="dk1"/>
                </a:solidFill>
              </a:defRPr>
            </a:lvl3pPr>
            <a:lvl4pPr lvl="3" rtl="0" algn="l">
              <a:lnSpc>
                <a:spcPct val="100000"/>
              </a:lnSpc>
              <a:spcBef>
                <a:spcPts val="0"/>
              </a:spcBef>
              <a:spcAft>
                <a:spcPts val="0"/>
              </a:spcAft>
              <a:buClr>
                <a:schemeClr val="dk1"/>
              </a:buClr>
              <a:buSzPts val="3000"/>
              <a:buNone/>
              <a:defRPr b="1">
                <a:solidFill>
                  <a:schemeClr val="dk1"/>
                </a:solidFill>
              </a:defRPr>
            </a:lvl4pPr>
            <a:lvl5pPr lvl="4" rtl="0" algn="l">
              <a:lnSpc>
                <a:spcPct val="100000"/>
              </a:lnSpc>
              <a:spcBef>
                <a:spcPts val="0"/>
              </a:spcBef>
              <a:spcAft>
                <a:spcPts val="0"/>
              </a:spcAft>
              <a:buClr>
                <a:schemeClr val="dk1"/>
              </a:buClr>
              <a:buSzPts val="3000"/>
              <a:buNone/>
              <a:defRPr b="1">
                <a:solidFill>
                  <a:schemeClr val="dk1"/>
                </a:solidFill>
              </a:defRPr>
            </a:lvl5pPr>
            <a:lvl6pPr lvl="5" rtl="0" algn="l">
              <a:lnSpc>
                <a:spcPct val="100000"/>
              </a:lnSpc>
              <a:spcBef>
                <a:spcPts val="0"/>
              </a:spcBef>
              <a:spcAft>
                <a:spcPts val="0"/>
              </a:spcAft>
              <a:buClr>
                <a:schemeClr val="dk1"/>
              </a:buClr>
              <a:buSzPts val="3000"/>
              <a:buNone/>
              <a:defRPr b="1">
                <a:solidFill>
                  <a:schemeClr val="dk1"/>
                </a:solidFill>
              </a:defRPr>
            </a:lvl6pPr>
            <a:lvl7pPr lvl="6" rtl="0" algn="l">
              <a:lnSpc>
                <a:spcPct val="100000"/>
              </a:lnSpc>
              <a:spcBef>
                <a:spcPts val="0"/>
              </a:spcBef>
              <a:spcAft>
                <a:spcPts val="0"/>
              </a:spcAft>
              <a:buClr>
                <a:schemeClr val="dk1"/>
              </a:buClr>
              <a:buSzPts val="3000"/>
              <a:buNone/>
              <a:defRPr b="1">
                <a:solidFill>
                  <a:schemeClr val="dk1"/>
                </a:solidFill>
              </a:defRPr>
            </a:lvl7pPr>
            <a:lvl8pPr lvl="7" rtl="0" algn="l">
              <a:lnSpc>
                <a:spcPct val="100000"/>
              </a:lnSpc>
              <a:spcBef>
                <a:spcPts val="0"/>
              </a:spcBef>
              <a:spcAft>
                <a:spcPts val="0"/>
              </a:spcAft>
              <a:buClr>
                <a:schemeClr val="dk1"/>
              </a:buClr>
              <a:buSzPts val="3000"/>
              <a:buNone/>
              <a:defRPr b="1">
                <a:solidFill>
                  <a:schemeClr val="dk1"/>
                </a:solidFill>
              </a:defRPr>
            </a:lvl8pPr>
            <a:lvl9pPr lvl="8" rtl="0" algn="l">
              <a:lnSpc>
                <a:spcPct val="100000"/>
              </a:lnSpc>
              <a:spcBef>
                <a:spcPts val="0"/>
              </a:spcBef>
              <a:spcAft>
                <a:spcPts val="0"/>
              </a:spcAft>
              <a:buClr>
                <a:schemeClr val="dk1"/>
              </a:buClr>
              <a:buSzPts val="3000"/>
              <a:buNone/>
              <a:defRPr b="1">
                <a:solidFill>
                  <a:schemeClr val="dk1"/>
                </a:solidFill>
              </a:defRPr>
            </a:lvl9pPr>
          </a:lstStyle>
          <a:p/>
        </p:txBody>
      </p:sp>
      <p:sp>
        <p:nvSpPr>
          <p:cNvPr id="117" name="Google Shape;117;p18"/>
          <p:cNvSpPr/>
          <p:nvPr/>
        </p:nvSpPr>
        <p:spPr>
          <a:xfrm>
            <a:off x="-519650" y="2386850"/>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8" name="Google Shape;118;p18"/>
          <p:cNvSpPr/>
          <p:nvPr/>
        </p:nvSpPr>
        <p:spPr>
          <a:xfrm>
            <a:off x="-738725"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9" name="Google Shape;119;p18"/>
          <p:cNvSpPr/>
          <p:nvPr/>
        </p:nvSpPr>
        <p:spPr>
          <a:xfrm rot="10800000">
            <a:off x="67278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0" name="Google Shape;120;p18"/>
          <p:cNvSpPr/>
          <p:nvPr/>
        </p:nvSpPr>
        <p:spPr>
          <a:xfrm rot="10800000">
            <a:off x="509275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1">
    <p:bg>
      <p:bgPr>
        <a:solidFill>
          <a:schemeClr val="accent5"/>
        </a:solidFill>
      </p:bgPr>
    </p:bg>
    <p:spTree>
      <p:nvGrpSpPr>
        <p:cNvPr id="121" name="Shape 121"/>
        <p:cNvGrpSpPr/>
        <p:nvPr/>
      </p:nvGrpSpPr>
      <p:grpSpPr>
        <a:xfrm>
          <a:off x="0" y="0"/>
          <a:ext cx="0" cy="0"/>
          <a:chOff x="0" y="0"/>
          <a:chExt cx="0" cy="0"/>
        </a:xfrm>
      </p:grpSpPr>
      <p:sp>
        <p:nvSpPr>
          <p:cNvPr id="122" name="Google Shape;122;p19"/>
          <p:cNvSpPr txBox="1"/>
          <p:nvPr>
            <p:ph type="title"/>
          </p:nvPr>
        </p:nvSpPr>
        <p:spPr>
          <a:xfrm>
            <a:off x="956375" y="3553059"/>
            <a:ext cx="1658700" cy="308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800"/>
              <a:buNone/>
              <a:defRPr b="1" sz="1800">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123" name="Google Shape;123;p19"/>
          <p:cNvSpPr txBox="1"/>
          <p:nvPr>
            <p:ph idx="1" type="subTitle"/>
          </p:nvPr>
        </p:nvSpPr>
        <p:spPr>
          <a:xfrm>
            <a:off x="713225" y="3828005"/>
            <a:ext cx="2145000" cy="733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24" name="Google Shape;124;p19"/>
          <p:cNvSpPr txBox="1"/>
          <p:nvPr>
            <p:ph idx="2" type="title"/>
          </p:nvPr>
        </p:nvSpPr>
        <p:spPr>
          <a:xfrm>
            <a:off x="6528925" y="3553059"/>
            <a:ext cx="1658700" cy="308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800"/>
              <a:buNone/>
              <a:defRPr b="1" sz="1800">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125" name="Google Shape;125;p19"/>
          <p:cNvSpPr txBox="1"/>
          <p:nvPr>
            <p:ph idx="3" type="subTitle"/>
          </p:nvPr>
        </p:nvSpPr>
        <p:spPr>
          <a:xfrm>
            <a:off x="6305275" y="3828005"/>
            <a:ext cx="2145000" cy="733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26" name="Google Shape;126;p19"/>
          <p:cNvSpPr txBox="1"/>
          <p:nvPr>
            <p:ph idx="4" type="title"/>
          </p:nvPr>
        </p:nvSpPr>
        <p:spPr>
          <a:xfrm>
            <a:off x="3752400" y="3553059"/>
            <a:ext cx="1658700" cy="308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800"/>
              <a:buNone/>
              <a:defRPr b="1" sz="1800">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127" name="Google Shape;127;p19"/>
          <p:cNvSpPr txBox="1"/>
          <p:nvPr>
            <p:ph idx="5" type="subTitle"/>
          </p:nvPr>
        </p:nvSpPr>
        <p:spPr>
          <a:xfrm>
            <a:off x="3509250" y="3828005"/>
            <a:ext cx="2145000" cy="733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28" name="Google Shape;128;p19"/>
          <p:cNvSpPr txBox="1"/>
          <p:nvPr>
            <p:ph idx="6" type="title"/>
          </p:nvPr>
        </p:nvSpPr>
        <p:spPr>
          <a:xfrm>
            <a:off x="1687950" y="530725"/>
            <a:ext cx="5768100" cy="528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700"/>
              <a:buNone/>
              <a:defRPr b="1" sz="3000">
                <a:solidFill>
                  <a:schemeClr val="dk1"/>
                </a:solidFill>
              </a:defRPr>
            </a:lvl1pPr>
            <a:lvl2pPr lvl="1" rtl="0" algn="ctr">
              <a:lnSpc>
                <a:spcPct val="100000"/>
              </a:lnSpc>
              <a:spcBef>
                <a:spcPts val="0"/>
              </a:spcBef>
              <a:spcAft>
                <a:spcPts val="0"/>
              </a:spcAft>
              <a:buClr>
                <a:schemeClr val="dk1"/>
              </a:buClr>
              <a:buSzPts val="3000"/>
              <a:buNone/>
              <a:defRPr b="1">
                <a:solidFill>
                  <a:schemeClr val="dk1"/>
                </a:solidFill>
              </a:defRPr>
            </a:lvl2pPr>
            <a:lvl3pPr lvl="2" rtl="0" algn="ctr">
              <a:lnSpc>
                <a:spcPct val="100000"/>
              </a:lnSpc>
              <a:spcBef>
                <a:spcPts val="0"/>
              </a:spcBef>
              <a:spcAft>
                <a:spcPts val="0"/>
              </a:spcAft>
              <a:buClr>
                <a:schemeClr val="dk1"/>
              </a:buClr>
              <a:buSzPts val="3000"/>
              <a:buNone/>
              <a:defRPr b="1">
                <a:solidFill>
                  <a:schemeClr val="dk1"/>
                </a:solidFill>
              </a:defRPr>
            </a:lvl3pPr>
            <a:lvl4pPr lvl="3" rtl="0" algn="ctr">
              <a:lnSpc>
                <a:spcPct val="100000"/>
              </a:lnSpc>
              <a:spcBef>
                <a:spcPts val="0"/>
              </a:spcBef>
              <a:spcAft>
                <a:spcPts val="0"/>
              </a:spcAft>
              <a:buClr>
                <a:schemeClr val="dk1"/>
              </a:buClr>
              <a:buSzPts val="3000"/>
              <a:buNone/>
              <a:defRPr b="1">
                <a:solidFill>
                  <a:schemeClr val="dk1"/>
                </a:solidFill>
              </a:defRPr>
            </a:lvl4pPr>
            <a:lvl5pPr lvl="4" rtl="0" algn="ctr">
              <a:lnSpc>
                <a:spcPct val="100000"/>
              </a:lnSpc>
              <a:spcBef>
                <a:spcPts val="0"/>
              </a:spcBef>
              <a:spcAft>
                <a:spcPts val="0"/>
              </a:spcAft>
              <a:buClr>
                <a:schemeClr val="dk1"/>
              </a:buClr>
              <a:buSzPts val="3000"/>
              <a:buNone/>
              <a:defRPr b="1">
                <a:solidFill>
                  <a:schemeClr val="dk1"/>
                </a:solidFill>
              </a:defRPr>
            </a:lvl5pPr>
            <a:lvl6pPr lvl="5" rtl="0" algn="ctr">
              <a:lnSpc>
                <a:spcPct val="100000"/>
              </a:lnSpc>
              <a:spcBef>
                <a:spcPts val="0"/>
              </a:spcBef>
              <a:spcAft>
                <a:spcPts val="0"/>
              </a:spcAft>
              <a:buClr>
                <a:schemeClr val="dk1"/>
              </a:buClr>
              <a:buSzPts val="3000"/>
              <a:buNone/>
              <a:defRPr b="1">
                <a:solidFill>
                  <a:schemeClr val="dk1"/>
                </a:solidFill>
              </a:defRPr>
            </a:lvl6pPr>
            <a:lvl7pPr lvl="6" rtl="0" algn="ctr">
              <a:lnSpc>
                <a:spcPct val="100000"/>
              </a:lnSpc>
              <a:spcBef>
                <a:spcPts val="0"/>
              </a:spcBef>
              <a:spcAft>
                <a:spcPts val="0"/>
              </a:spcAft>
              <a:buClr>
                <a:schemeClr val="dk1"/>
              </a:buClr>
              <a:buSzPts val="3000"/>
              <a:buNone/>
              <a:defRPr b="1">
                <a:solidFill>
                  <a:schemeClr val="dk1"/>
                </a:solidFill>
              </a:defRPr>
            </a:lvl7pPr>
            <a:lvl8pPr lvl="7" rtl="0" algn="ctr">
              <a:lnSpc>
                <a:spcPct val="100000"/>
              </a:lnSpc>
              <a:spcBef>
                <a:spcPts val="0"/>
              </a:spcBef>
              <a:spcAft>
                <a:spcPts val="0"/>
              </a:spcAft>
              <a:buClr>
                <a:schemeClr val="dk1"/>
              </a:buClr>
              <a:buSzPts val="3000"/>
              <a:buNone/>
              <a:defRPr b="1">
                <a:solidFill>
                  <a:schemeClr val="dk1"/>
                </a:solidFill>
              </a:defRPr>
            </a:lvl8pPr>
            <a:lvl9pPr lvl="8" rtl="0" algn="ctr">
              <a:lnSpc>
                <a:spcPct val="100000"/>
              </a:lnSpc>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29">
    <p:bg>
      <p:bgPr>
        <a:solidFill>
          <a:schemeClr val="accent5"/>
        </a:solidFill>
      </p:bgPr>
    </p:bg>
    <p:spTree>
      <p:nvGrpSpPr>
        <p:cNvPr id="129" name="Shape 129"/>
        <p:cNvGrpSpPr/>
        <p:nvPr/>
      </p:nvGrpSpPr>
      <p:grpSpPr>
        <a:xfrm>
          <a:off x="0" y="0"/>
          <a:ext cx="0" cy="0"/>
          <a:chOff x="0" y="0"/>
          <a:chExt cx="0" cy="0"/>
        </a:xfrm>
      </p:grpSpPr>
      <p:sp>
        <p:nvSpPr>
          <p:cNvPr id="130" name="Google Shape;130;p20"/>
          <p:cNvSpPr/>
          <p:nvPr/>
        </p:nvSpPr>
        <p:spPr>
          <a:xfrm>
            <a:off x="-3485600" y="1687000"/>
            <a:ext cx="7403100" cy="3794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0"/>
          <p:cNvSpPr/>
          <p:nvPr/>
        </p:nvSpPr>
        <p:spPr>
          <a:xfrm>
            <a:off x="779625" y="1433800"/>
            <a:ext cx="7737300" cy="3171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0"/>
          <p:cNvSpPr txBox="1"/>
          <p:nvPr>
            <p:ph type="title"/>
          </p:nvPr>
        </p:nvSpPr>
        <p:spPr>
          <a:xfrm>
            <a:off x="1043779" y="1830575"/>
            <a:ext cx="1897500" cy="401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b="1" sz="1800">
                <a:solidFill>
                  <a:schemeClr val="lt1"/>
                </a:solidFill>
              </a:defRPr>
            </a:lvl1pPr>
            <a:lvl2pPr lvl="1" rtl="0" algn="ctr">
              <a:lnSpc>
                <a:spcPct val="100000"/>
              </a:lnSpc>
              <a:spcBef>
                <a:spcPts val="0"/>
              </a:spcBef>
              <a:spcAft>
                <a:spcPts val="0"/>
              </a:spcAft>
              <a:buClr>
                <a:schemeClr val="lt1"/>
              </a:buClr>
              <a:buSzPts val="1800"/>
              <a:buNone/>
              <a:defRPr sz="1800">
                <a:solidFill>
                  <a:schemeClr val="lt1"/>
                </a:solidFill>
              </a:defRPr>
            </a:lvl2pPr>
            <a:lvl3pPr lvl="2" rtl="0" algn="ctr">
              <a:lnSpc>
                <a:spcPct val="100000"/>
              </a:lnSpc>
              <a:spcBef>
                <a:spcPts val="0"/>
              </a:spcBef>
              <a:spcAft>
                <a:spcPts val="0"/>
              </a:spcAft>
              <a:buClr>
                <a:schemeClr val="lt1"/>
              </a:buClr>
              <a:buSzPts val="1800"/>
              <a:buNone/>
              <a:defRPr sz="1800">
                <a:solidFill>
                  <a:schemeClr val="lt1"/>
                </a:solidFill>
              </a:defRPr>
            </a:lvl3pPr>
            <a:lvl4pPr lvl="3" rtl="0" algn="ctr">
              <a:lnSpc>
                <a:spcPct val="100000"/>
              </a:lnSpc>
              <a:spcBef>
                <a:spcPts val="0"/>
              </a:spcBef>
              <a:spcAft>
                <a:spcPts val="0"/>
              </a:spcAft>
              <a:buClr>
                <a:schemeClr val="lt1"/>
              </a:buClr>
              <a:buSzPts val="1800"/>
              <a:buNone/>
              <a:defRPr sz="1800">
                <a:solidFill>
                  <a:schemeClr val="lt1"/>
                </a:solidFill>
              </a:defRPr>
            </a:lvl4pPr>
            <a:lvl5pPr lvl="4" rtl="0" algn="ctr">
              <a:lnSpc>
                <a:spcPct val="100000"/>
              </a:lnSpc>
              <a:spcBef>
                <a:spcPts val="0"/>
              </a:spcBef>
              <a:spcAft>
                <a:spcPts val="0"/>
              </a:spcAft>
              <a:buClr>
                <a:schemeClr val="lt1"/>
              </a:buClr>
              <a:buSzPts val="1800"/>
              <a:buNone/>
              <a:defRPr sz="1800">
                <a:solidFill>
                  <a:schemeClr val="lt1"/>
                </a:solidFill>
              </a:defRPr>
            </a:lvl5pPr>
            <a:lvl6pPr lvl="5" rtl="0" algn="ctr">
              <a:lnSpc>
                <a:spcPct val="100000"/>
              </a:lnSpc>
              <a:spcBef>
                <a:spcPts val="0"/>
              </a:spcBef>
              <a:spcAft>
                <a:spcPts val="0"/>
              </a:spcAft>
              <a:buClr>
                <a:schemeClr val="lt1"/>
              </a:buClr>
              <a:buSzPts val="1800"/>
              <a:buNone/>
              <a:defRPr sz="1800">
                <a:solidFill>
                  <a:schemeClr val="lt1"/>
                </a:solidFill>
              </a:defRPr>
            </a:lvl6pPr>
            <a:lvl7pPr lvl="6" rtl="0" algn="ctr">
              <a:lnSpc>
                <a:spcPct val="100000"/>
              </a:lnSpc>
              <a:spcBef>
                <a:spcPts val="0"/>
              </a:spcBef>
              <a:spcAft>
                <a:spcPts val="0"/>
              </a:spcAft>
              <a:buClr>
                <a:schemeClr val="lt1"/>
              </a:buClr>
              <a:buSzPts val="1800"/>
              <a:buNone/>
              <a:defRPr sz="1800">
                <a:solidFill>
                  <a:schemeClr val="lt1"/>
                </a:solidFill>
              </a:defRPr>
            </a:lvl7pPr>
            <a:lvl8pPr lvl="7" rtl="0" algn="ctr">
              <a:lnSpc>
                <a:spcPct val="100000"/>
              </a:lnSpc>
              <a:spcBef>
                <a:spcPts val="0"/>
              </a:spcBef>
              <a:spcAft>
                <a:spcPts val="0"/>
              </a:spcAft>
              <a:buClr>
                <a:schemeClr val="lt1"/>
              </a:buClr>
              <a:buSzPts val="1800"/>
              <a:buNone/>
              <a:defRPr sz="1800">
                <a:solidFill>
                  <a:schemeClr val="lt1"/>
                </a:solidFill>
              </a:defRPr>
            </a:lvl8pPr>
            <a:lvl9pPr lvl="8" rtl="0" algn="ctr">
              <a:lnSpc>
                <a:spcPct val="100000"/>
              </a:lnSpc>
              <a:spcBef>
                <a:spcPts val="0"/>
              </a:spcBef>
              <a:spcAft>
                <a:spcPts val="0"/>
              </a:spcAft>
              <a:buClr>
                <a:schemeClr val="lt1"/>
              </a:buClr>
              <a:buSzPts val="1800"/>
              <a:buNone/>
              <a:defRPr sz="1800">
                <a:solidFill>
                  <a:schemeClr val="lt1"/>
                </a:solidFill>
              </a:defRPr>
            </a:lvl9pPr>
          </a:lstStyle>
          <a:p/>
        </p:txBody>
      </p:sp>
      <p:sp>
        <p:nvSpPr>
          <p:cNvPr id="133" name="Google Shape;133;p20"/>
          <p:cNvSpPr txBox="1"/>
          <p:nvPr>
            <p:ph idx="1" type="subTitle"/>
          </p:nvPr>
        </p:nvSpPr>
        <p:spPr>
          <a:xfrm>
            <a:off x="1059229" y="2140283"/>
            <a:ext cx="1866600" cy="528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34" name="Google Shape;134;p20"/>
          <p:cNvSpPr txBox="1"/>
          <p:nvPr>
            <p:ph idx="2" type="title"/>
          </p:nvPr>
        </p:nvSpPr>
        <p:spPr>
          <a:xfrm>
            <a:off x="1043779" y="3280851"/>
            <a:ext cx="1897500" cy="401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b="1" sz="1800">
                <a:solidFill>
                  <a:schemeClr val="lt1"/>
                </a:solidFill>
              </a:defRPr>
            </a:lvl1pPr>
            <a:lvl2pPr lvl="1" rtl="0" algn="ctr">
              <a:lnSpc>
                <a:spcPct val="100000"/>
              </a:lnSpc>
              <a:spcBef>
                <a:spcPts val="0"/>
              </a:spcBef>
              <a:spcAft>
                <a:spcPts val="0"/>
              </a:spcAft>
              <a:buClr>
                <a:schemeClr val="lt1"/>
              </a:buClr>
              <a:buSzPts val="1800"/>
              <a:buNone/>
              <a:defRPr sz="1800">
                <a:solidFill>
                  <a:schemeClr val="lt1"/>
                </a:solidFill>
              </a:defRPr>
            </a:lvl2pPr>
            <a:lvl3pPr lvl="2" rtl="0" algn="ctr">
              <a:lnSpc>
                <a:spcPct val="100000"/>
              </a:lnSpc>
              <a:spcBef>
                <a:spcPts val="0"/>
              </a:spcBef>
              <a:spcAft>
                <a:spcPts val="0"/>
              </a:spcAft>
              <a:buClr>
                <a:schemeClr val="lt1"/>
              </a:buClr>
              <a:buSzPts val="1800"/>
              <a:buNone/>
              <a:defRPr sz="1800">
                <a:solidFill>
                  <a:schemeClr val="lt1"/>
                </a:solidFill>
              </a:defRPr>
            </a:lvl3pPr>
            <a:lvl4pPr lvl="3" rtl="0" algn="ctr">
              <a:lnSpc>
                <a:spcPct val="100000"/>
              </a:lnSpc>
              <a:spcBef>
                <a:spcPts val="0"/>
              </a:spcBef>
              <a:spcAft>
                <a:spcPts val="0"/>
              </a:spcAft>
              <a:buClr>
                <a:schemeClr val="lt1"/>
              </a:buClr>
              <a:buSzPts val="1800"/>
              <a:buNone/>
              <a:defRPr sz="1800">
                <a:solidFill>
                  <a:schemeClr val="lt1"/>
                </a:solidFill>
              </a:defRPr>
            </a:lvl4pPr>
            <a:lvl5pPr lvl="4" rtl="0" algn="ctr">
              <a:lnSpc>
                <a:spcPct val="100000"/>
              </a:lnSpc>
              <a:spcBef>
                <a:spcPts val="0"/>
              </a:spcBef>
              <a:spcAft>
                <a:spcPts val="0"/>
              </a:spcAft>
              <a:buClr>
                <a:schemeClr val="lt1"/>
              </a:buClr>
              <a:buSzPts val="1800"/>
              <a:buNone/>
              <a:defRPr sz="1800">
                <a:solidFill>
                  <a:schemeClr val="lt1"/>
                </a:solidFill>
              </a:defRPr>
            </a:lvl5pPr>
            <a:lvl6pPr lvl="5" rtl="0" algn="ctr">
              <a:lnSpc>
                <a:spcPct val="100000"/>
              </a:lnSpc>
              <a:spcBef>
                <a:spcPts val="0"/>
              </a:spcBef>
              <a:spcAft>
                <a:spcPts val="0"/>
              </a:spcAft>
              <a:buClr>
                <a:schemeClr val="lt1"/>
              </a:buClr>
              <a:buSzPts val="1800"/>
              <a:buNone/>
              <a:defRPr sz="1800">
                <a:solidFill>
                  <a:schemeClr val="lt1"/>
                </a:solidFill>
              </a:defRPr>
            </a:lvl6pPr>
            <a:lvl7pPr lvl="6" rtl="0" algn="ctr">
              <a:lnSpc>
                <a:spcPct val="100000"/>
              </a:lnSpc>
              <a:spcBef>
                <a:spcPts val="0"/>
              </a:spcBef>
              <a:spcAft>
                <a:spcPts val="0"/>
              </a:spcAft>
              <a:buClr>
                <a:schemeClr val="lt1"/>
              </a:buClr>
              <a:buSzPts val="1800"/>
              <a:buNone/>
              <a:defRPr sz="1800">
                <a:solidFill>
                  <a:schemeClr val="lt1"/>
                </a:solidFill>
              </a:defRPr>
            </a:lvl7pPr>
            <a:lvl8pPr lvl="7" rtl="0" algn="ctr">
              <a:lnSpc>
                <a:spcPct val="100000"/>
              </a:lnSpc>
              <a:spcBef>
                <a:spcPts val="0"/>
              </a:spcBef>
              <a:spcAft>
                <a:spcPts val="0"/>
              </a:spcAft>
              <a:buClr>
                <a:schemeClr val="lt1"/>
              </a:buClr>
              <a:buSzPts val="1800"/>
              <a:buNone/>
              <a:defRPr sz="1800">
                <a:solidFill>
                  <a:schemeClr val="lt1"/>
                </a:solidFill>
              </a:defRPr>
            </a:lvl8pPr>
            <a:lvl9pPr lvl="8" rtl="0" algn="ctr">
              <a:lnSpc>
                <a:spcPct val="100000"/>
              </a:lnSpc>
              <a:spcBef>
                <a:spcPts val="0"/>
              </a:spcBef>
              <a:spcAft>
                <a:spcPts val="0"/>
              </a:spcAft>
              <a:buClr>
                <a:schemeClr val="lt1"/>
              </a:buClr>
              <a:buSzPts val="1800"/>
              <a:buNone/>
              <a:defRPr sz="1800">
                <a:solidFill>
                  <a:schemeClr val="lt1"/>
                </a:solidFill>
              </a:defRPr>
            </a:lvl9pPr>
          </a:lstStyle>
          <a:p/>
        </p:txBody>
      </p:sp>
      <p:sp>
        <p:nvSpPr>
          <p:cNvPr id="135" name="Google Shape;135;p20"/>
          <p:cNvSpPr txBox="1"/>
          <p:nvPr>
            <p:ph idx="3" type="subTitle"/>
          </p:nvPr>
        </p:nvSpPr>
        <p:spPr>
          <a:xfrm>
            <a:off x="1059229" y="3614442"/>
            <a:ext cx="1866600" cy="528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36" name="Google Shape;136;p20"/>
          <p:cNvSpPr txBox="1"/>
          <p:nvPr>
            <p:ph idx="4" type="title"/>
          </p:nvPr>
        </p:nvSpPr>
        <p:spPr>
          <a:xfrm>
            <a:off x="3631360" y="1830575"/>
            <a:ext cx="1881900" cy="401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b="1" sz="1800">
                <a:solidFill>
                  <a:schemeClr val="lt1"/>
                </a:solidFill>
              </a:defRPr>
            </a:lvl1pPr>
            <a:lvl2pPr lvl="1" rtl="0" algn="ctr">
              <a:lnSpc>
                <a:spcPct val="100000"/>
              </a:lnSpc>
              <a:spcBef>
                <a:spcPts val="0"/>
              </a:spcBef>
              <a:spcAft>
                <a:spcPts val="0"/>
              </a:spcAft>
              <a:buClr>
                <a:schemeClr val="lt1"/>
              </a:buClr>
              <a:buSzPts val="1800"/>
              <a:buNone/>
              <a:defRPr sz="1800">
                <a:solidFill>
                  <a:schemeClr val="lt1"/>
                </a:solidFill>
              </a:defRPr>
            </a:lvl2pPr>
            <a:lvl3pPr lvl="2" rtl="0" algn="ctr">
              <a:lnSpc>
                <a:spcPct val="100000"/>
              </a:lnSpc>
              <a:spcBef>
                <a:spcPts val="0"/>
              </a:spcBef>
              <a:spcAft>
                <a:spcPts val="0"/>
              </a:spcAft>
              <a:buClr>
                <a:schemeClr val="lt1"/>
              </a:buClr>
              <a:buSzPts val="1800"/>
              <a:buNone/>
              <a:defRPr sz="1800">
                <a:solidFill>
                  <a:schemeClr val="lt1"/>
                </a:solidFill>
              </a:defRPr>
            </a:lvl3pPr>
            <a:lvl4pPr lvl="3" rtl="0" algn="ctr">
              <a:lnSpc>
                <a:spcPct val="100000"/>
              </a:lnSpc>
              <a:spcBef>
                <a:spcPts val="0"/>
              </a:spcBef>
              <a:spcAft>
                <a:spcPts val="0"/>
              </a:spcAft>
              <a:buClr>
                <a:schemeClr val="lt1"/>
              </a:buClr>
              <a:buSzPts val="1800"/>
              <a:buNone/>
              <a:defRPr sz="1800">
                <a:solidFill>
                  <a:schemeClr val="lt1"/>
                </a:solidFill>
              </a:defRPr>
            </a:lvl4pPr>
            <a:lvl5pPr lvl="4" rtl="0" algn="ctr">
              <a:lnSpc>
                <a:spcPct val="100000"/>
              </a:lnSpc>
              <a:spcBef>
                <a:spcPts val="0"/>
              </a:spcBef>
              <a:spcAft>
                <a:spcPts val="0"/>
              </a:spcAft>
              <a:buClr>
                <a:schemeClr val="lt1"/>
              </a:buClr>
              <a:buSzPts val="1800"/>
              <a:buNone/>
              <a:defRPr sz="1800">
                <a:solidFill>
                  <a:schemeClr val="lt1"/>
                </a:solidFill>
              </a:defRPr>
            </a:lvl5pPr>
            <a:lvl6pPr lvl="5" rtl="0" algn="ctr">
              <a:lnSpc>
                <a:spcPct val="100000"/>
              </a:lnSpc>
              <a:spcBef>
                <a:spcPts val="0"/>
              </a:spcBef>
              <a:spcAft>
                <a:spcPts val="0"/>
              </a:spcAft>
              <a:buClr>
                <a:schemeClr val="lt1"/>
              </a:buClr>
              <a:buSzPts val="1800"/>
              <a:buNone/>
              <a:defRPr sz="1800">
                <a:solidFill>
                  <a:schemeClr val="lt1"/>
                </a:solidFill>
              </a:defRPr>
            </a:lvl6pPr>
            <a:lvl7pPr lvl="6" rtl="0" algn="ctr">
              <a:lnSpc>
                <a:spcPct val="100000"/>
              </a:lnSpc>
              <a:spcBef>
                <a:spcPts val="0"/>
              </a:spcBef>
              <a:spcAft>
                <a:spcPts val="0"/>
              </a:spcAft>
              <a:buClr>
                <a:schemeClr val="lt1"/>
              </a:buClr>
              <a:buSzPts val="1800"/>
              <a:buNone/>
              <a:defRPr sz="1800">
                <a:solidFill>
                  <a:schemeClr val="lt1"/>
                </a:solidFill>
              </a:defRPr>
            </a:lvl7pPr>
            <a:lvl8pPr lvl="7" rtl="0" algn="ctr">
              <a:lnSpc>
                <a:spcPct val="100000"/>
              </a:lnSpc>
              <a:spcBef>
                <a:spcPts val="0"/>
              </a:spcBef>
              <a:spcAft>
                <a:spcPts val="0"/>
              </a:spcAft>
              <a:buClr>
                <a:schemeClr val="lt1"/>
              </a:buClr>
              <a:buSzPts val="1800"/>
              <a:buNone/>
              <a:defRPr sz="1800">
                <a:solidFill>
                  <a:schemeClr val="lt1"/>
                </a:solidFill>
              </a:defRPr>
            </a:lvl8pPr>
            <a:lvl9pPr lvl="8" rtl="0" algn="ctr">
              <a:lnSpc>
                <a:spcPct val="100000"/>
              </a:lnSpc>
              <a:spcBef>
                <a:spcPts val="0"/>
              </a:spcBef>
              <a:spcAft>
                <a:spcPts val="0"/>
              </a:spcAft>
              <a:buClr>
                <a:schemeClr val="lt1"/>
              </a:buClr>
              <a:buSzPts val="1800"/>
              <a:buNone/>
              <a:defRPr sz="1800">
                <a:solidFill>
                  <a:schemeClr val="lt1"/>
                </a:solidFill>
              </a:defRPr>
            </a:lvl9pPr>
          </a:lstStyle>
          <a:p/>
        </p:txBody>
      </p:sp>
      <p:sp>
        <p:nvSpPr>
          <p:cNvPr id="137" name="Google Shape;137;p20"/>
          <p:cNvSpPr txBox="1"/>
          <p:nvPr>
            <p:ph idx="5" type="subTitle"/>
          </p:nvPr>
        </p:nvSpPr>
        <p:spPr>
          <a:xfrm>
            <a:off x="3639010" y="2140276"/>
            <a:ext cx="1866600" cy="528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38" name="Google Shape;138;p20"/>
          <p:cNvSpPr txBox="1"/>
          <p:nvPr>
            <p:ph idx="6" type="title"/>
          </p:nvPr>
        </p:nvSpPr>
        <p:spPr>
          <a:xfrm>
            <a:off x="3631360" y="3280851"/>
            <a:ext cx="1881900" cy="401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b="1" sz="1800">
                <a:solidFill>
                  <a:schemeClr val="lt1"/>
                </a:solidFill>
              </a:defRPr>
            </a:lvl1pPr>
            <a:lvl2pPr lvl="1" rtl="0" algn="ctr">
              <a:lnSpc>
                <a:spcPct val="100000"/>
              </a:lnSpc>
              <a:spcBef>
                <a:spcPts val="0"/>
              </a:spcBef>
              <a:spcAft>
                <a:spcPts val="0"/>
              </a:spcAft>
              <a:buClr>
                <a:schemeClr val="lt1"/>
              </a:buClr>
              <a:buSzPts val="1800"/>
              <a:buNone/>
              <a:defRPr sz="1800">
                <a:solidFill>
                  <a:schemeClr val="lt1"/>
                </a:solidFill>
              </a:defRPr>
            </a:lvl2pPr>
            <a:lvl3pPr lvl="2" rtl="0" algn="ctr">
              <a:lnSpc>
                <a:spcPct val="100000"/>
              </a:lnSpc>
              <a:spcBef>
                <a:spcPts val="0"/>
              </a:spcBef>
              <a:spcAft>
                <a:spcPts val="0"/>
              </a:spcAft>
              <a:buClr>
                <a:schemeClr val="lt1"/>
              </a:buClr>
              <a:buSzPts val="1800"/>
              <a:buNone/>
              <a:defRPr sz="1800">
                <a:solidFill>
                  <a:schemeClr val="lt1"/>
                </a:solidFill>
              </a:defRPr>
            </a:lvl3pPr>
            <a:lvl4pPr lvl="3" rtl="0" algn="ctr">
              <a:lnSpc>
                <a:spcPct val="100000"/>
              </a:lnSpc>
              <a:spcBef>
                <a:spcPts val="0"/>
              </a:spcBef>
              <a:spcAft>
                <a:spcPts val="0"/>
              </a:spcAft>
              <a:buClr>
                <a:schemeClr val="lt1"/>
              </a:buClr>
              <a:buSzPts val="1800"/>
              <a:buNone/>
              <a:defRPr sz="1800">
                <a:solidFill>
                  <a:schemeClr val="lt1"/>
                </a:solidFill>
              </a:defRPr>
            </a:lvl4pPr>
            <a:lvl5pPr lvl="4" rtl="0" algn="ctr">
              <a:lnSpc>
                <a:spcPct val="100000"/>
              </a:lnSpc>
              <a:spcBef>
                <a:spcPts val="0"/>
              </a:spcBef>
              <a:spcAft>
                <a:spcPts val="0"/>
              </a:spcAft>
              <a:buClr>
                <a:schemeClr val="lt1"/>
              </a:buClr>
              <a:buSzPts val="1800"/>
              <a:buNone/>
              <a:defRPr sz="1800">
                <a:solidFill>
                  <a:schemeClr val="lt1"/>
                </a:solidFill>
              </a:defRPr>
            </a:lvl5pPr>
            <a:lvl6pPr lvl="5" rtl="0" algn="ctr">
              <a:lnSpc>
                <a:spcPct val="100000"/>
              </a:lnSpc>
              <a:spcBef>
                <a:spcPts val="0"/>
              </a:spcBef>
              <a:spcAft>
                <a:spcPts val="0"/>
              </a:spcAft>
              <a:buClr>
                <a:schemeClr val="lt1"/>
              </a:buClr>
              <a:buSzPts val="1800"/>
              <a:buNone/>
              <a:defRPr sz="1800">
                <a:solidFill>
                  <a:schemeClr val="lt1"/>
                </a:solidFill>
              </a:defRPr>
            </a:lvl6pPr>
            <a:lvl7pPr lvl="6" rtl="0" algn="ctr">
              <a:lnSpc>
                <a:spcPct val="100000"/>
              </a:lnSpc>
              <a:spcBef>
                <a:spcPts val="0"/>
              </a:spcBef>
              <a:spcAft>
                <a:spcPts val="0"/>
              </a:spcAft>
              <a:buClr>
                <a:schemeClr val="lt1"/>
              </a:buClr>
              <a:buSzPts val="1800"/>
              <a:buNone/>
              <a:defRPr sz="1800">
                <a:solidFill>
                  <a:schemeClr val="lt1"/>
                </a:solidFill>
              </a:defRPr>
            </a:lvl7pPr>
            <a:lvl8pPr lvl="7" rtl="0" algn="ctr">
              <a:lnSpc>
                <a:spcPct val="100000"/>
              </a:lnSpc>
              <a:spcBef>
                <a:spcPts val="0"/>
              </a:spcBef>
              <a:spcAft>
                <a:spcPts val="0"/>
              </a:spcAft>
              <a:buClr>
                <a:schemeClr val="lt1"/>
              </a:buClr>
              <a:buSzPts val="1800"/>
              <a:buNone/>
              <a:defRPr sz="1800">
                <a:solidFill>
                  <a:schemeClr val="lt1"/>
                </a:solidFill>
              </a:defRPr>
            </a:lvl8pPr>
            <a:lvl9pPr lvl="8" rtl="0" algn="ctr">
              <a:lnSpc>
                <a:spcPct val="100000"/>
              </a:lnSpc>
              <a:spcBef>
                <a:spcPts val="0"/>
              </a:spcBef>
              <a:spcAft>
                <a:spcPts val="0"/>
              </a:spcAft>
              <a:buClr>
                <a:schemeClr val="lt1"/>
              </a:buClr>
              <a:buSzPts val="1800"/>
              <a:buNone/>
              <a:defRPr sz="1800">
                <a:solidFill>
                  <a:schemeClr val="lt1"/>
                </a:solidFill>
              </a:defRPr>
            </a:lvl9pPr>
          </a:lstStyle>
          <a:p/>
        </p:txBody>
      </p:sp>
      <p:sp>
        <p:nvSpPr>
          <p:cNvPr id="139" name="Google Shape;139;p20"/>
          <p:cNvSpPr txBox="1"/>
          <p:nvPr>
            <p:ph idx="7" type="subTitle"/>
          </p:nvPr>
        </p:nvSpPr>
        <p:spPr>
          <a:xfrm>
            <a:off x="3639010" y="3614442"/>
            <a:ext cx="1866600" cy="528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40" name="Google Shape;140;p20"/>
          <p:cNvSpPr txBox="1"/>
          <p:nvPr>
            <p:ph idx="8" type="title"/>
          </p:nvPr>
        </p:nvSpPr>
        <p:spPr>
          <a:xfrm>
            <a:off x="6215127" y="1830575"/>
            <a:ext cx="1875600" cy="401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b="1" sz="1800">
                <a:solidFill>
                  <a:schemeClr val="lt1"/>
                </a:solidFill>
              </a:defRPr>
            </a:lvl1pPr>
            <a:lvl2pPr lvl="1" rtl="0" algn="ctr">
              <a:lnSpc>
                <a:spcPct val="100000"/>
              </a:lnSpc>
              <a:spcBef>
                <a:spcPts val="0"/>
              </a:spcBef>
              <a:spcAft>
                <a:spcPts val="0"/>
              </a:spcAft>
              <a:buClr>
                <a:schemeClr val="lt1"/>
              </a:buClr>
              <a:buSzPts val="1800"/>
              <a:buNone/>
              <a:defRPr sz="1800">
                <a:solidFill>
                  <a:schemeClr val="lt1"/>
                </a:solidFill>
              </a:defRPr>
            </a:lvl2pPr>
            <a:lvl3pPr lvl="2" rtl="0" algn="ctr">
              <a:lnSpc>
                <a:spcPct val="100000"/>
              </a:lnSpc>
              <a:spcBef>
                <a:spcPts val="0"/>
              </a:spcBef>
              <a:spcAft>
                <a:spcPts val="0"/>
              </a:spcAft>
              <a:buClr>
                <a:schemeClr val="lt1"/>
              </a:buClr>
              <a:buSzPts val="1800"/>
              <a:buNone/>
              <a:defRPr sz="1800">
                <a:solidFill>
                  <a:schemeClr val="lt1"/>
                </a:solidFill>
              </a:defRPr>
            </a:lvl3pPr>
            <a:lvl4pPr lvl="3" rtl="0" algn="ctr">
              <a:lnSpc>
                <a:spcPct val="100000"/>
              </a:lnSpc>
              <a:spcBef>
                <a:spcPts val="0"/>
              </a:spcBef>
              <a:spcAft>
                <a:spcPts val="0"/>
              </a:spcAft>
              <a:buClr>
                <a:schemeClr val="lt1"/>
              </a:buClr>
              <a:buSzPts val="1800"/>
              <a:buNone/>
              <a:defRPr sz="1800">
                <a:solidFill>
                  <a:schemeClr val="lt1"/>
                </a:solidFill>
              </a:defRPr>
            </a:lvl4pPr>
            <a:lvl5pPr lvl="4" rtl="0" algn="ctr">
              <a:lnSpc>
                <a:spcPct val="100000"/>
              </a:lnSpc>
              <a:spcBef>
                <a:spcPts val="0"/>
              </a:spcBef>
              <a:spcAft>
                <a:spcPts val="0"/>
              </a:spcAft>
              <a:buClr>
                <a:schemeClr val="lt1"/>
              </a:buClr>
              <a:buSzPts val="1800"/>
              <a:buNone/>
              <a:defRPr sz="1800">
                <a:solidFill>
                  <a:schemeClr val="lt1"/>
                </a:solidFill>
              </a:defRPr>
            </a:lvl5pPr>
            <a:lvl6pPr lvl="5" rtl="0" algn="ctr">
              <a:lnSpc>
                <a:spcPct val="100000"/>
              </a:lnSpc>
              <a:spcBef>
                <a:spcPts val="0"/>
              </a:spcBef>
              <a:spcAft>
                <a:spcPts val="0"/>
              </a:spcAft>
              <a:buClr>
                <a:schemeClr val="lt1"/>
              </a:buClr>
              <a:buSzPts val="1800"/>
              <a:buNone/>
              <a:defRPr sz="1800">
                <a:solidFill>
                  <a:schemeClr val="lt1"/>
                </a:solidFill>
              </a:defRPr>
            </a:lvl6pPr>
            <a:lvl7pPr lvl="6" rtl="0" algn="ctr">
              <a:lnSpc>
                <a:spcPct val="100000"/>
              </a:lnSpc>
              <a:spcBef>
                <a:spcPts val="0"/>
              </a:spcBef>
              <a:spcAft>
                <a:spcPts val="0"/>
              </a:spcAft>
              <a:buClr>
                <a:schemeClr val="lt1"/>
              </a:buClr>
              <a:buSzPts val="1800"/>
              <a:buNone/>
              <a:defRPr sz="1800">
                <a:solidFill>
                  <a:schemeClr val="lt1"/>
                </a:solidFill>
              </a:defRPr>
            </a:lvl7pPr>
            <a:lvl8pPr lvl="7" rtl="0" algn="ctr">
              <a:lnSpc>
                <a:spcPct val="100000"/>
              </a:lnSpc>
              <a:spcBef>
                <a:spcPts val="0"/>
              </a:spcBef>
              <a:spcAft>
                <a:spcPts val="0"/>
              </a:spcAft>
              <a:buClr>
                <a:schemeClr val="lt1"/>
              </a:buClr>
              <a:buSzPts val="1800"/>
              <a:buNone/>
              <a:defRPr sz="1800">
                <a:solidFill>
                  <a:schemeClr val="lt1"/>
                </a:solidFill>
              </a:defRPr>
            </a:lvl8pPr>
            <a:lvl9pPr lvl="8" rtl="0" algn="ctr">
              <a:lnSpc>
                <a:spcPct val="100000"/>
              </a:lnSpc>
              <a:spcBef>
                <a:spcPts val="0"/>
              </a:spcBef>
              <a:spcAft>
                <a:spcPts val="0"/>
              </a:spcAft>
              <a:buClr>
                <a:schemeClr val="lt1"/>
              </a:buClr>
              <a:buSzPts val="1800"/>
              <a:buNone/>
              <a:defRPr sz="1800">
                <a:solidFill>
                  <a:schemeClr val="lt1"/>
                </a:solidFill>
              </a:defRPr>
            </a:lvl9pPr>
          </a:lstStyle>
          <a:p/>
        </p:txBody>
      </p:sp>
      <p:sp>
        <p:nvSpPr>
          <p:cNvPr id="141" name="Google Shape;141;p20"/>
          <p:cNvSpPr txBox="1"/>
          <p:nvPr>
            <p:ph idx="9" type="subTitle"/>
          </p:nvPr>
        </p:nvSpPr>
        <p:spPr>
          <a:xfrm>
            <a:off x="6219627" y="2140276"/>
            <a:ext cx="1866600" cy="528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42" name="Google Shape;142;p20"/>
          <p:cNvSpPr txBox="1"/>
          <p:nvPr>
            <p:ph idx="13" type="title"/>
          </p:nvPr>
        </p:nvSpPr>
        <p:spPr>
          <a:xfrm>
            <a:off x="6215127" y="3280851"/>
            <a:ext cx="1875600" cy="401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b="1" sz="1800">
                <a:solidFill>
                  <a:schemeClr val="lt1"/>
                </a:solidFill>
              </a:defRPr>
            </a:lvl1pPr>
            <a:lvl2pPr lvl="1" rtl="0" algn="ctr">
              <a:lnSpc>
                <a:spcPct val="100000"/>
              </a:lnSpc>
              <a:spcBef>
                <a:spcPts val="0"/>
              </a:spcBef>
              <a:spcAft>
                <a:spcPts val="0"/>
              </a:spcAft>
              <a:buClr>
                <a:schemeClr val="lt1"/>
              </a:buClr>
              <a:buSzPts val="1800"/>
              <a:buNone/>
              <a:defRPr sz="1800">
                <a:solidFill>
                  <a:schemeClr val="lt1"/>
                </a:solidFill>
              </a:defRPr>
            </a:lvl2pPr>
            <a:lvl3pPr lvl="2" rtl="0" algn="ctr">
              <a:lnSpc>
                <a:spcPct val="100000"/>
              </a:lnSpc>
              <a:spcBef>
                <a:spcPts val="0"/>
              </a:spcBef>
              <a:spcAft>
                <a:spcPts val="0"/>
              </a:spcAft>
              <a:buClr>
                <a:schemeClr val="lt1"/>
              </a:buClr>
              <a:buSzPts val="1800"/>
              <a:buNone/>
              <a:defRPr sz="1800">
                <a:solidFill>
                  <a:schemeClr val="lt1"/>
                </a:solidFill>
              </a:defRPr>
            </a:lvl3pPr>
            <a:lvl4pPr lvl="3" rtl="0" algn="ctr">
              <a:lnSpc>
                <a:spcPct val="100000"/>
              </a:lnSpc>
              <a:spcBef>
                <a:spcPts val="0"/>
              </a:spcBef>
              <a:spcAft>
                <a:spcPts val="0"/>
              </a:spcAft>
              <a:buClr>
                <a:schemeClr val="lt1"/>
              </a:buClr>
              <a:buSzPts val="1800"/>
              <a:buNone/>
              <a:defRPr sz="1800">
                <a:solidFill>
                  <a:schemeClr val="lt1"/>
                </a:solidFill>
              </a:defRPr>
            </a:lvl4pPr>
            <a:lvl5pPr lvl="4" rtl="0" algn="ctr">
              <a:lnSpc>
                <a:spcPct val="100000"/>
              </a:lnSpc>
              <a:spcBef>
                <a:spcPts val="0"/>
              </a:spcBef>
              <a:spcAft>
                <a:spcPts val="0"/>
              </a:spcAft>
              <a:buClr>
                <a:schemeClr val="lt1"/>
              </a:buClr>
              <a:buSzPts val="1800"/>
              <a:buNone/>
              <a:defRPr sz="1800">
                <a:solidFill>
                  <a:schemeClr val="lt1"/>
                </a:solidFill>
              </a:defRPr>
            </a:lvl5pPr>
            <a:lvl6pPr lvl="5" rtl="0" algn="ctr">
              <a:lnSpc>
                <a:spcPct val="100000"/>
              </a:lnSpc>
              <a:spcBef>
                <a:spcPts val="0"/>
              </a:spcBef>
              <a:spcAft>
                <a:spcPts val="0"/>
              </a:spcAft>
              <a:buClr>
                <a:schemeClr val="lt1"/>
              </a:buClr>
              <a:buSzPts val="1800"/>
              <a:buNone/>
              <a:defRPr sz="1800">
                <a:solidFill>
                  <a:schemeClr val="lt1"/>
                </a:solidFill>
              </a:defRPr>
            </a:lvl6pPr>
            <a:lvl7pPr lvl="6" rtl="0" algn="ctr">
              <a:lnSpc>
                <a:spcPct val="100000"/>
              </a:lnSpc>
              <a:spcBef>
                <a:spcPts val="0"/>
              </a:spcBef>
              <a:spcAft>
                <a:spcPts val="0"/>
              </a:spcAft>
              <a:buClr>
                <a:schemeClr val="lt1"/>
              </a:buClr>
              <a:buSzPts val="1800"/>
              <a:buNone/>
              <a:defRPr sz="1800">
                <a:solidFill>
                  <a:schemeClr val="lt1"/>
                </a:solidFill>
              </a:defRPr>
            </a:lvl7pPr>
            <a:lvl8pPr lvl="7" rtl="0" algn="ctr">
              <a:lnSpc>
                <a:spcPct val="100000"/>
              </a:lnSpc>
              <a:spcBef>
                <a:spcPts val="0"/>
              </a:spcBef>
              <a:spcAft>
                <a:spcPts val="0"/>
              </a:spcAft>
              <a:buClr>
                <a:schemeClr val="lt1"/>
              </a:buClr>
              <a:buSzPts val="1800"/>
              <a:buNone/>
              <a:defRPr sz="1800">
                <a:solidFill>
                  <a:schemeClr val="lt1"/>
                </a:solidFill>
              </a:defRPr>
            </a:lvl8pPr>
            <a:lvl9pPr lvl="8" rtl="0" algn="ctr">
              <a:lnSpc>
                <a:spcPct val="100000"/>
              </a:lnSpc>
              <a:spcBef>
                <a:spcPts val="0"/>
              </a:spcBef>
              <a:spcAft>
                <a:spcPts val="0"/>
              </a:spcAft>
              <a:buClr>
                <a:schemeClr val="lt1"/>
              </a:buClr>
              <a:buSzPts val="1800"/>
              <a:buNone/>
              <a:defRPr sz="1800">
                <a:solidFill>
                  <a:schemeClr val="lt1"/>
                </a:solidFill>
              </a:defRPr>
            </a:lvl9pPr>
          </a:lstStyle>
          <a:p/>
        </p:txBody>
      </p:sp>
      <p:sp>
        <p:nvSpPr>
          <p:cNvPr id="143" name="Google Shape;143;p20"/>
          <p:cNvSpPr txBox="1"/>
          <p:nvPr>
            <p:ph idx="14" type="subTitle"/>
          </p:nvPr>
        </p:nvSpPr>
        <p:spPr>
          <a:xfrm>
            <a:off x="6219627" y="3614442"/>
            <a:ext cx="1866600" cy="528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44" name="Google Shape;144;p20"/>
          <p:cNvSpPr txBox="1"/>
          <p:nvPr>
            <p:ph idx="15" type="title"/>
          </p:nvPr>
        </p:nvSpPr>
        <p:spPr>
          <a:xfrm>
            <a:off x="1974300" y="530725"/>
            <a:ext cx="5195400" cy="528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700"/>
              <a:buNone/>
              <a:defRPr b="1" sz="3000">
                <a:solidFill>
                  <a:schemeClr val="dk1"/>
                </a:solidFill>
              </a:defRPr>
            </a:lvl1pPr>
            <a:lvl2pPr lvl="1" rtl="0" algn="l">
              <a:lnSpc>
                <a:spcPct val="100000"/>
              </a:lnSpc>
              <a:spcBef>
                <a:spcPts val="0"/>
              </a:spcBef>
              <a:spcAft>
                <a:spcPts val="0"/>
              </a:spcAft>
              <a:buClr>
                <a:schemeClr val="dk1"/>
              </a:buClr>
              <a:buSzPts val="3000"/>
              <a:buNone/>
              <a:defRPr b="1">
                <a:solidFill>
                  <a:schemeClr val="dk1"/>
                </a:solidFill>
              </a:defRPr>
            </a:lvl2pPr>
            <a:lvl3pPr lvl="2" rtl="0" algn="l">
              <a:lnSpc>
                <a:spcPct val="100000"/>
              </a:lnSpc>
              <a:spcBef>
                <a:spcPts val="0"/>
              </a:spcBef>
              <a:spcAft>
                <a:spcPts val="0"/>
              </a:spcAft>
              <a:buClr>
                <a:schemeClr val="dk1"/>
              </a:buClr>
              <a:buSzPts val="3000"/>
              <a:buNone/>
              <a:defRPr b="1">
                <a:solidFill>
                  <a:schemeClr val="dk1"/>
                </a:solidFill>
              </a:defRPr>
            </a:lvl3pPr>
            <a:lvl4pPr lvl="3" rtl="0" algn="l">
              <a:lnSpc>
                <a:spcPct val="100000"/>
              </a:lnSpc>
              <a:spcBef>
                <a:spcPts val="0"/>
              </a:spcBef>
              <a:spcAft>
                <a:spcPts val="0"/>
              </a:spcAft>
              <a:buClr>
                <a:schemeClr val="dk1"/>
              </a:buClr>
              <a:buSzPts val="3000"/>
              <a:buNone/>
              <a:defRPr b="1">
                <a:solidFill>
                  <a:schemeClr val="dk1"/>
                </a:solidFill>
              </a:defRPr>
            </a:lvl4pPr>
            <a:lvl5pPr lvl="4" rtl="0" algn="l">
              <a:lnSpc>
                <a:spcPct val="100000"/>
              </a:lnSpc>
              <a:spcBef>
                <a:spcPts val="0"/>
              </a:spcBef>
              <a:spcAft>
                <a:spcPts val="0"/>
              </a:spcAft>
              <a:buClr>
                <a:schemeClr val="dk1"/>
              </a:buClr>
              <a:buSzPts val="3000"/>
              <a:buNone/>
              <a:defRPr b="1">
                <a:solidFill>
                  <a:schemeClr val="dk1"/>
                </a:solidFill>
              </a:defRPr>
            </a:lvl5pPr>
            <a:lvl6pPr lvl="5" rtl="0" algn="l">
              <a:lnSpc>
                <a:spcPct val="100000"/>
              </a:lnSpc>
              <a:spcBef>
                <a:spcPts val="0"/>
              </a:spcBef>
              <a:spcAft>
                <a:spcPts val="0"/>
              </a:spcAft>
              <a:buClr>
                <a:schemeClr val="dk1"/>
              </a:buClr>
              <a:buSzPts val="3000"/>
              <a:buNone/>
              <a:defRPr b="1">
                <a:solidFill>
                  <a:schemeClr val="dk1"/>
                </a:solidFill>
              </a:defRPr>
            </a:lvl6pPr>
            <a:lvl7pPr lvl="6" rtl="0" algn="l">
              <a:lnSpc>
                <a:spcPct val="100000"/>
              </a:lnSpc>
              <a:spcBef>
                <a:spcPts val="0"/>
              </a:spcBef>
              <a:spcAft>
                <a:spcPts val="0"/>
              </a:spcAft>
              <a:buClr>
                <a:schemeClr val="dk1"/>
              </a:buClr>
              <a:buSzPts val="3000"/>
              <a:buNone/>
              <a:defRPr b="1">
                <a:solidFill>
                  <a:schemeClr val="dk1"/>
                </a:solidFill>
              </a:defRPr>
            </a:lvl7pPr>
            <a:lvl8pPr lvl="7" rtl="0" algn="l">
              <a:lnSpc>
                <a:spcPct val="100000"/>
              </a:lnSpc>
              <a:spcBef>
                <a:spcPts val="0"/>
              </a:spcBef>
              <a:spcAft>
                <a:spcPts val="0"/>
              </a:spcAft>
              <a:buClr>
                <a:schemeClr val="dk1"/>
              </a:buClr>
              <a:buSzPts val="3000"/>
              <a:buNone/>
              <a:defRPr b="1">
                <a:solidFill>
                  <a:schemeClr val="dk1"/>
                </a:solidFill>
              </a:defRPr>
            </a:lvl8pPr>
            <a:lvl9pPr lvl="8" rtl="0" algn="l">
              <a:lnSpc>
                <a:spcPct val="100000"/>
              </a:lnSpc>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5"/>
        </a:solidFill>
      </p:bgPr>
    </p:bg>
    <p:spTree>
      <p:nvGrpSpPr>
        <p:cNvPr id="14" name="Shape 14"/>
        <p:cNvGrpSpPr/>
        <p:nvPr/>
      </p:nvGrpSpPr>
      <p:grpSpPr>
        <a:xfrm>
          <a:off x="0" y="0"/>
          <a:ext cx="0" cy="0"/>
          <a:chOff x="0" y="0"/>
          <a:chExt cx="0" cy="0"/>
        </a:xfrm>
      </p:grpSpPr>
      <p:sp>
        <p:nvSpPr>
          <p:cNvPr id="15" name="Google Shape;15;p3"/>
          <p:cNvSpPr txBox="1"/>
          <p:nvPr>
            <p:ph idx="1" type="body"/>
          </p:nvPr>
        </p:nvSpPr>
        <p:spPr>
          <a:xfrm>
            <a:off x="713225" y="1424150"/>
            <a:ext cx="6075000" cy="3259800"/>
          </a:xfrm>
          <a:prstGeom prst="rect">
            <a:avLst/>
          </a:prstGeom>
          <a:noFill/>
          <a:ln>
            <a:noFill/>
          </a:ln>
        </p:spPr>
        <p:txBody>
          <a:bodyPr anchorCtr="0" anchor="t" bIns="91425" lIns="91425" spcFirstLastPara="1" rIns="91425" wrap="square" tIns="91425">
            <a:noAutofit/>
          </a:bodyPr>
          <a:lstStyle>
            <a:lvl1pPr indent="-317500" lvl="0" marL="457200" marR="50800" rtl="0" algn="l">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rtl="0" algn="l">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lgn="l">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16" name="Google Shape;16;p3"/>
          <p:cNvSpPr txBox="1"/>
          <p:nvPr>
            <p:ph type="title"/>
          </p:nvPr>
        </p:nvSpPr>
        <p:spPr>
          <a:xfrm>
            <a:off x="713225" y="530584"/>
            <a:ext cx="5768100" cy="528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2700"/>
              <a:buNone/>
              <a:defRPr b="1" sz="3000">
                <a:solidFill>
                  <a:schemeClr val="dk1"/>
                </a:solidFill>
              </a:defRPr>
            </a:lvl1pPr>
            <a:lvl2pPr lvl="1" rtl="0" algn="l">
              <a:lnSpc>
                <a:spcPct val="100000"/>
              </a:lnSpc>
              <a:spcBef>
                <a:spcPts val="0"/>
              </a:spcBef>
              <a:spcAft>
                <a:spcPts val="0"/>
              </a:spcAft>
              <a:buClr>
                <a:schemeClr val="dk1"/>
              </a:buClr>
              <a:buSzPts val="3000"/>
              <a:buNone/>
              <a:defRPr b="1">
                <a:solidFill>
                  <a:schemeClr val="dk1"/>
                </a:solidFill>
              </a:defRPr>
            </a:lvl2pPr>
            <a:lvl3pPr lvl="2" rtl="0" algn="l">
              <a:lnSpc>
                <a:spcPct val="100000"/>
              </a:lnSpc>
              <a:spcBef>
                <a:spcPts val="0"/>
              </a:spcBef>
              <a:spcAft>
                <a:spcPts val="0"/>
              </a:spcAft>
              <a:buClr>
                <a:schemeClr val="dk1"/>
              </a:buClr>
              <a:buSzPts val="3000"/>
              <a:buNone/>
              <a:defRPr b="1">
                <a:solidFill>
                  <a:schemeClr val="dk1"/>
                </a:solidFill>
              </a:defRPr>
            </a:lvl3pPr>
            <a:lvl4pPr lvl="3" rtl="0" algn="l">
              <a:lnSpc>
                <a:spcPct val="100000"/>
              </a:lnSpc>
              <a:spcBef>
                <a:spcPts val="0"/>
              </a:spcBef>
              <a:spcAft>
                <a:spcPts val="0"/>
              </a:spcAft>
              <a:buClr>
                <a:schemeClr val="dk1"/>
              </a:buClr>
              <a:buSzPts val="3000"/>
              <a:buNone/>
              <a:defRPr b="1">
                <a:solidFill>
                  <a:schemeClr val="dk1"/>
                </a:solidFill>
              </a:defRPr>
            </a:lvl4pPr>
            <a:lvl5pPr lvl="4" rtl="0" algn="l">
              <a:lnSpc>
                <a:spcPct val="100000"/>
              </a:lnSpc>
              <a:spcBef>
                <a:spcPts val="0"/>
              </a:spcBef>
              <a:spcAft>
                <a:spcPts val="0"/>
              </a:spcAft>
              <a:buClr>
                <a:schemeClr val="dk1"/>
              </a:buClr>
              <a:buSzPts val="3000"/>
              <a:buNone/>
              <a:defRPr b="1">
                <a:solidFill>
                  <a:schemeClr val="dk1"/>
                </a:solidFill>
              </a:defRPr>
            </a:lvl5pPr>
            <a:lvl6pPr lvl="5" rtl="0" algn="l">
              <a:lnSpc>
                <a:spcPct val="100000"/>
              </a:lnSpc>
              <a:spcBef>
                <a:spcPts val="0"/>
              </a:spcBef>
              <a:spcAft>
                <a:spcPts val="0"/>
              </a:spcAft>
              <a:buClr>
                <a:schemeClr val="dk1"/>
              </a:buClr>
              <a:buSzPts val="3000"/>
              <a:buNone/>
              <a:defRPr b="1">
                <a:solidFill>
                  <a:schemeClr val="dk1"/>
                </a:solidFill>
              </a:defRPr>
            </a:lvl6pPr>
            <a:lvl7pPr lvl="6" rtl="0" algn="l">
              <a:lnSpc>
                <a:spcPct val="100000"/>
              </a:lnSpc>
              <a:spcBef>
                <a:spcPts val="0"/>
              </a:spcBef>
              <a:spcAft>
                <a:spcPts val="0"/>
              </a:spcAft>
              <a:buClr>
                <a:schemeClr val="dk1"/>
              </a:buClr>
              <a:buSzPts val="3000"/>
              <a:buNone/>
              <a:defRPr b="1">
                <a:solidFill>
                  <a:schemeClr val="dk1"/>
                </a:solidFill>
              </a:defRPr>
            </a:lvl7pPr>
            <a:lvl8pPr lvl="7" rtl="0" algn="l">
              <a:lnSpc>
                <a:spcPct val="100000"/>
              </a:lnSpc>
              <a:spcBef>
                <a:spcPts val="0"/>
              </a:spcBef>
              <a:spcAft>
                <a:spcPts val="0"/>
              </a:spcAft>
              <a:buClr>
                <a:schemeClr val="dk1"/>
              </a:buClr>
              <a:buSzPts val="3000"/>
              <a:buNone/>
              <a:defRPr b="1">
                <a:solidFill>
                  <a:schemeClr val="dk1"/>
                </a:solidFill>
              </a:defRPr>
            </a:lvl8pPr>
            <a:lvl9pPr lvl="8" rtl="0" algn="l">
              <a:lnSpc>
                <a:spcPct val="100000"/>
              </a:lnSpc>
              <a:spcBef>
                <a:spcPts val="0"/>
              </a:spcBef>
              <a:spcAft>
                <a:spcPts val="0"/>
              </a:spcAft>
              <a:buClr>
                <a:schemeClr val="dk1"/>
              </a:buClr>
              <a:buSzPts val="3000"/>
              <a:buNone/>
              <a:defRPr b="1">
                <a:solidFill>
                  <a:schemeClr val="dk1"/>
                </a:solidFill>
              </a:defRPr>
            </a:lvl9pPr>
          </a:lstStyle>
          <a:p/>
        </p:txBody>
      </p:sp>
      <p:sp>
        <p:nvSpPr>
          <p:cNvPr id="17" name="Google Shape;17;p3"/>
          <p:cNvSpPr/>
          <p:nvPr/>
        </p:nvSpPr>
        <p:spPr>
          <a:xfrm flipH="1">
            <a:off x="5808550" y="1533900"/>
            <a:ext cx="4800600" cy="4800600"/>
          </a:xfrm>
          <a:prstGeom prst="rtTriangl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2">
    <p:bg>
      <p:bgPr>
        <a:solidFill>
          <a:schemeClr val="accent5"/>
        </a:solidFill>
      </p:bgPr>
    </p:bg>
    <p:spTree>
      <p:nvGrpSpPr>
        <p:cNvPr id="145" name="Shape 145"/>
        <p:cNvGrpSpPr/>
        <p:nvPr/>
      </p:nvGrpSpPr>
      <p:grpSpPr>
        <a:xfrm>
          <a:off x="0" y="0"/>
          <a:ext cx="0" cy="0"/>
          <a:chOff x="0" y="0"/>
          <a:chExt cx="0" cy="0"/>
        </a:xfrm>
      </p:grpSpPr>
      <p:sp>
        <p:nvSpPr>
          <p:cNvPr id="146" name="Google Shape;146;p21"/>
          <p:cNvSpPr/>
          <p:nvPr/>
        </p:nvSpPr>
        <p:spPr>
          <a:xfrm rot="10800000">
            <a:off x="5891850" y="-387100"/>
            <a:ext cx="5264100" cy="2697600"/>
          </a:xfrm>
          <a:prstGeom prst="triangle">
            <a:avLst>
              <a:gd fmla="val 50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1"/>
          <p:cNvSpPr/>
          <p:nvPr/>
        </p:nvSpPr>
        <p:spPr>
          <a:xfrm>
            <a:off x="-5191825" y="2310500"/>
            <a:ext cx="7403100" cy="37941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1"/>
          <p:cNvSpPr txBox="1"/>
          <p:nvPr>
            <p:ph type="title"/>
          </p:nvPr>
        </p:nvSpPr>
        <p:spPr>
          <a:xfrm>
            <a:off x="862450" y="3324450"/>
            <a:ext cx="1763700" cy="308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800"/>
              <a:buNone/>
              <a:defRPr b="1" sz="1800">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149" name="Google Shape;149;p21"/>
          <p:cNvSpPr txBox="1"/>
          <p:nvPr>
            <p:ph idx="1" type="subTitle"/>
          </p:nvPr>
        </p:nvSpPr>
        <p:spPr>
          <a:xfrm>
            <a:off x="424450" y="3583211"/>
            <a:ext cx="2639700" cy="802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50" name="Google Shape;150;p21"/>
          <p:cNvSpPr txBox="1"/>
          <p:nvPr>
            <p:ph idx="2" type="title"/>
          </p:nvPr>
        </p:nvSpPr>
        <p:spPr>
          <a:xfrm>
            <a:off x="6525755" y="3324450"/>
            <a:ext cx="1763700" cy="308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800"/>
              <a:buNone/>
              <a:defRPr b="1" sz="1800">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151" name="Google Shape;151;p21"/>
          <p:cNvSpPr txBox="1"/>
          <p:nvPr>
            <p:ph idx="3" type="subTitle"/>
          </p:nvPr>
        </p:nvSpPr>
        <p:spPr>
          <a:xfrm>
            <a:off x="6087751" y="3583211"/>
            <a:ext cx="2639700" cy="802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52" name="Google Shape;152;p21"/>
          <p:cNvSpPr txBox="1"/>
          <p:nvPr>
            <p:ph idx="4" type="title"/>
          </p:nvPr>
        </p:nvSpPr>
        <p:spPr>
          <a:xfrm>
            <a:off x="3690150" y="3324450"/>
            <a:ext cx="1763700" cy="308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800"/>
              <a:buNone/>
              <a:defRPr b="1" sz="1800">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153" name="Google Shape;153;p21"/>
          <p:cNvSpPr txBox="1"/>
          <p:nvPr>
            <p:ph idx="5" type="subTitle"/>
          </p:nvPr>
        </p:nvSpPr>
        <p:spPr>
          <a:xfrm>
            <a:off x="3252148" y="3583211"/>
            <a:ext cx="2639700" cy="802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54" name="Google Shape;154;p21"/>
          <p:cNvSpPr txBox="1"/>
          <p:nvPr>
            <p:ph idx="6" type="title"/>
          </p:nvPr>
        </p:nvSpPr>
        <p:spPr>
          <a:xfrm>
            <a:off x="1687950" y="530725"/>
            <a:ext cx="5768100" cy="528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700"/>
              <a:buNone/>
              <a:defRPr b="1" sz="3000">
                <a:solidFill>
                  <a:schemeClr val="dk1"/>
                </a:solidFill>
              </a:defRPr>
            </a:lvl1pPr>
            <a:lvl2pPr lvl="1" rtl="0" algn="ctr">
              <a:lnSpc>
                <a:spcPct val="100000"/>
              </a:lnSpc>
              <a:spcBef>
                <a:spcPts val="0"/>
              </a:spcBef>
              <a:spcAft>
                <a:spcPts val="0"/>
              </a:spcAft>
              <a:buClr>
                <a:schemeClr val="dk1"/>
              </a:buClr>
              <a:buSzPts val="3000"/>
              <a:buNone/>
              <a:defRPr b="1">
                <a:solidFill>
                  <a:schemeClr val="dk1"/>
                </a:solidFill>
              </a:defRPr>
            </a:lvl2pPr>
            <a:lvl3pPr lvl="2" rtl="0" algn="ctr">
              <a:lnSpc>
                <a:spcPct val="100000"/>
              </a:lnSpc>
              <a:spcBef>
                <a:spcPts val="0"/>
              </a:spcBef>
              <a:spcAft>
                <a:spcPts val="0"/>
              </a:spcAft>
              <a:buClr>
                <a:schemeClr val="dk1"/>
              </a:buClr>
              <a:buSzPts val="3000"/>
              <a:buNone/>
              <a:defRPr b="1">
                <a:solidFill>
                  <a:schemeClr val="dk1"/>
                </a:solidFill>
              </a:defRPr>
            </a:lvl3pPr>
            <a:lvl4pPr lvl="3" rtl="0" algn="ctr">
              <a:lnSpc>
                <a:spcPct val="100000"/>
              </a:lnSpc>
              <a:spcBef>
                <a:spcPts val="0"/>
              </a:spcBef>
              <a:spcAft>
                <a:spcPts val="0"/>
              </a:spcAft>
              <a:buClr>
                <a:schemeClr val="dk1"/>
              </a:buClr>
              <a:buSzPts val="3000"/>
              <a:buNone/>
              <a:defRPr b="1">
                <a:solidFill>
                  <a:schemeClr val="dk1"/>
                </a:solidFill>
              </a:defRPr>
            </a:lvl4pPr>
            <a:lvl5pPr lvl="4" rtl="0" algn="ctr">
              <a:lnSpc>
                <a:spcPct val="100000"/>
              </a:lnSpc>
              <a:spcBef>
                <a:spcPts val="0"/>
              </a:spcBef>
              <a:spcAft>
                <a:spcPts val="0"/>
              </a:spcAft>
              <a:buClr>
                <a:schemeClr val="dk1"/>
              </a:buClr>
              <a:buSzPts val="3000"/>
              <a:buNone/>
              <a:defRPr b="1">
                <a:solidFill>
                  <a:schemeClr val="dk1"/>
                </a:solidFill>
              </a:defRPr>
            </a:lvl5pPr>
            <a:lvl6pPr lvl="5" rtl="0" algn="ctr">
              <a:lnSpc>
                <a:spcPct val="100000"/>
              </a:lnSpc>
              <a:spcBef>
                <a:spcPts val="0"/>
              </a:spcBef>
              <a:spcAft>
                <a:spcPts val="0"/>
              </a:spcAft>
              <a:buClr>
                <a:schemeClr val="dk1"/>
              </a:buClr>
              <a:buSzPts val="3000"/>
              <a:buNone/>
              <a:defRPr b="1">
                <a:solidFill>
                  <a:schemeClr val="dk1"/>
                </a:solidFill>
              </a:defRPr>
            </a:lvl6pPr>
            <a:lvl7pPr lvl="6" rtl="0" algn="ctr">
              <a:lnSpc>
                <a:spcPct val="100000"/>
              </a:lnSpc>
              <a:spcBef>
                <a:spcPts val="0"/>
              </a:spcBef>
              <a:spcAft>
                <a:spcPts val="0"/>
              </a:spcAft>
              <a:buClr>
                <a:schemeClr val="dk1"/>
              </a:buClr>
              <a:buSzPts val="3000"/>
              <a:buNone/>
              <a:defRPr b="1">
                <a:solidFill>
                  <a:schemeClr val="dk1"/>
                </a:solidFill>
              </a:defRPr>
            </a:lvl7pPr>
            <a:lvl8pPr lvl="7" rtl="0" algn="ctr">
              <a:lnSpc>
                <a:spcPct val="100000"/>
              </a:lnSpc>
              <a:spcBef>
                <a:spcPts val="0"/>
              </a:spcBef>
              <a:spcAft>
                <a:spcPts val="0"/>
              </a:spcAft>
              <a:buClr>
                <a:schemeClr val="dk1"/>
              </a:buClr>
              <a:buSzPts val="3000"/>
              <a:buNone/>
              <a:defRPr b="1">
                <a:solidFill>
                  <a:schemeClr val="dk1"/>
                </a:solidFill>
              </a:defRPr>
            </a:lvl8pPr>
            <a:lvl9pPr lvl="8" rtl="0" algn="ctr">
              <a:lnSpc>
                <a:spcPct val="100000"/>
              </a:lnSpc>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3">
    <p:bg>
      <p:bgPr>
        <a:solidFill>
          <a:schemeClr val="accent5"/>
        </a:solidFill>
      </p:bgPr>
    </p:bg>
    <p:spTree>
      <p:nvGrpSpPr>
        <p:cNvPr id="155" name="Shape 155"/>
        <p:cNvGrpSpPr/>
        <p:nvPr/>
      </p:nvGrpSpPr>
      <p:grpSpPr>
        <a:xfrm>
          <a:off x="0" y="0"/>
          <a:ext cx="0" cy="0"/>
          <a:chOff x="0" y="0"/>
          <a:chExt cx="0" cy="0"/>
        </a:xfrm>
      </p:grpSpPr>
      <p:sp>
        <p:nvSpPr>
          <p:cNvPr id="156" name="Google Shape;156;p22"/>
          <p:cNvSpPr txBox="1"/>
          <p:nvPr>
            <p:ph type="title"/>
          </p:nvPr>
        </p:nvSpPr>
        <p:spPr>
          <a:xfrm>
            <a:off x="716550" y="530725"/>
            <a:ext cx="7710900" cy="528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700"/>
              <a:buNone/>
              <a:defRPr b="1" sz="3000">
                <a:solidFill>
                  <a:schemeClr val="dk1"/>
                </a:solidFill>
              </a:defRPr>
            </a:lvl1pPr>
            <a:lvl2pPr lvl="1" rtl="0" algn="ctr">
              <a:lnSpc>
                <a:spcPct val="100000"/>
              </a:lnSpc>
              <a:spcBef>
                <a:spcPts val="0"/>
              </a:spcBef>
              <a:spcAft>
                <a:spcPts val="0"/>
              </a:spcAft>
              <a:buClr>
                <a:schemeClr val="dk1"/>
              </a:buClr>
              <a:buSzPts val="3000"/>
              <a:buNone/>
              <a:defRPr b="1">
                <a:solidFill>
                  <a:schemeClr val="dk1"/>
                </a:solidFill>
              </a:defRPr>
            </a:lvl2pPr>
            <a:lvl3pPr lvl="2" rtl="0" algn="ctr">
              <a:lnSpc>
                <a:spcPct val="100000"/>
              </a:lnSpc>
              <a:spcBef>
                <a:spcPts val="0"/>
              </a:spcBef>
              <a:spcAft>
                <a:spcPts val="0"/>
              </a:spcAft>
              <a:buClr>
                <a:schemeClr val="dk1"/>
              </a:buClr>
              <a:buSzPts val="3000"/>
              <a:buNone/>
              <a:defRPr b="1">
                <a:solidFill>
                  <a:schemeClr val="dk1"/>
                </a:solidFill>
              </a:defRPr>
            </a:lvl3pPr>
            <a:lvl4pPr lvl="3" rtl="0" algn="ctr">
              <a:lnSpc>
                <a:spcPct val="100000"/>
              </a:lnSpc>
              <a:spcBef>
                <a:spcPts val="0"/>
              </a:spcBef>
              <a:spcAft>
                <a:spcPts val="0"/>
              </a:spcAft>
              <a:buClr>
                <a:schemeClr val="dk1"/>
              </a:buClr>
              <a:buSzPts val="3000"/>
              <a:buNone/>
              <a:defRPr b="1">
                <a:solidFill>
                  <a:schemeClr val="dk1"/>
                </a:solidFill>
              </a:defRPr>
            </a:lvl4pPr>
            <a:lvl5pPr lvl="4" rtl="0" algn="ctr">
              <a:lnSpc>
                <a:spcPct val="100000"/>
              </a:lnSpc>
              <a:spcBef>
                <a:spcPts val="0"/>
              </a:spcBef>
              <a:spcAft>
                <a:spcPts val="0"/>
              </a:spcAft>
              <a:buClr>
                <a:schemeClr val="dk1"/>
              </a:buClr>
              <a:buSzPts val="3000"/>
              <a:buNone/>
              <a:defRPr b="1">
                <a:solidFill>
                  <a:schemeClr val="dk1"/>
                </a:solidFill>
              </a:defRPr>
            </a:lvl5pPr>
            <a:lvl6pPr lvl="5" rtl="0" algn="ctr">
              <a:lnSpc>
                <a:spcPct val="100000"/>
              </a:lnSpc>
              <a:spcBef>
                <a:spcPts val="0"/>
              </a:spcBef>
              <a:spcAft>
                <a:spcPts val="0"/>
              </a:spcAft>
              <a:buClr>
                <a:schemeClr val="dk1"/>
              </a:buClr>
              <a:buSzPts val="3000"/>
              <a:buNone/>
              <a:defRPr b="1">
                <a:solidFill>
                  <a:schemeClr val="dk1"/>
                </a:solidFill>
              </a:defRPr>
            </a:lvl6pPr>
            <a:lvl7pPr lvl="6" rtl="0" algn="ctr">
              <a:lnSpc>
                <a:spcPct val="100000"/>
              </a:lnSpc>
              <a:spcBef>
                <a:spcPts val="0"/>
              </a:spcBef>
              <a:spcAft>
                <a:spcPts val="0"/>
              </a:spcAft>
              <a:buClr>
                <a:schemeClr val="dk1"/>
              </a:buClr>
              <a:buSzPts val="3000"/>
              <a:buNone/>
              <a:defRPr b="1">
                <a:solidFill>
                  <a:schemeClr val="dk1"/>
                </a:solidFill>
              </a:defRPr>
            </a:lvl7pPr>
            <a:lvl8pPr lvl="7" rtl="0" algn="ctr">
              <a:lnSpc>
                <a:spcPct val="100000"/>
              </a:lnSpc>
              <a:spcBef>
                <a:spcPts val="0"/>
              </a:spcBef>
              <a:spcAft>
                <a:spcPts val="0"/>
              </a:spcAft>
              <a:buClr>
                <a:schemeClr val="dk1"/>
              </a:buClr>
              <a:buSzPts val="3000"/>
              <a:buNone/>
              <a:defRPr b="1">
                <a:solidFill>
                  <a:schemeClr val="dk1"/>
                </a:solidFill>
              </a:defRPr>
            </a:lvl8pPr>
            <a:lvl9pPr lvl="8" rtl="0" algn="ctr">
              <a:lnSpc>
                <a:spcPct val="100000"/>
              </a:lnSpc>
              <a:spcBef>
                <a:spcPts val="0"/>
              </a:spcBef>
              <a:spcAft>
                <a:spcPts val="0"/>
              </a:spcAft>
              <a:buClr>
                <a:schemeClr val="dk1"/>
              </a:buClr>
              <a:buSzPts val="3000"/>
              <a:buNone/>
              <a:defRPr b="1">
                <a:solidFill>
                  <a:schemeClr val="dk1"/>
                </a:solidFill>
              </a:defRPr>
            </a:lvl9pPr>
          </a:lstStyle>
          <a:p/>
        </p:txBody>
      </p:sp>
      <p:sp>
        <p:nvSpPr>
          <p:cNvPr id="157" name="Google Shape;157;p22"/>
          <p:cNvSpPr/>
          <p:nvPr/>
        </p:nvSpPr>
        <p:spPr>
          <a:xfrm>
            <a:off x="-1681400"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8" name="Google Shape;158;p22"/>
          <p:cNvSpPr/>
          <p:nvPr/>
        </p:nvSpPr>
        <p:spPr>
          <a:xfrm rot="10800000">
            <a:off x="6494725" y="-11822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9" name="Google Shape;159;p22"/>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4">
    <p:bg>
      <p:bgPr>
        <a:solidFill>
          <a:schemeClr val="accent5"/>
        </a:solidFill>
      </p:bgPr>
    </p:bg>
    <p:spTree>
      <p:nvGrpSpPr>
        <p:cNvPr id="160" name="Shape 160"/>
        <p:cNvGrpSpPr/>
        <p:nvPr/>
      </p:nvGrpSpPr>
      <p:grpSpPr>
        <a:xfrm>
          <a:off x="0" y="0"/>
          <a:ext cx="0" cy="0"/>
          <a:chOff x="0" y="0"/>
          <a:chExt cx="0" cy="0"/>
        </a:xfrm>
      </p:grpSpPr>
      <p:sp>
        <p:nvSpPr>
          <p:cNvPr id="161" name="Google Shape;161;p23"/>
          <p:cNvSpPr txBox="1"/>
          <p:nvPr>
            <p:ph type="title"/>
          </p:nvPr>
        </p:nvSpPr>
        <p:spPr>
          <a:xfrm>
            <a:off x="4260300" y="530725"/>
            <a:ext cx="5195400" cy="528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2700"/>
              <a:buNone/>
              <a:defRPr b="1" sz="3000">
                <a:solidFill>
                  <a:schemeClr val="dk1"/>
                </a:solidFill>
              </a:defRPr>
            </a:lvl1pPr>
            <a:lvl2pPr lvl="1" rtl="0" algn="l">
              <a:lnSpc>
                <a:spcPct val="100000"/>
              </a:lnSpc>
              <a:spcBef>
                <a:spcPts val="0"/>
              </a:spcBef>
              <a:spcAft>
                <a:spcPts val="0"/>
              </a:spcAft>
              <a:buClr>
                <a:schemeClr val="dk1"/>
              </a:buClr>
              <a:buSzPts val="3000"/>
              <a:buNone/>
              <a:defRPr b="1">
                <a:solidFill>
                  <a:schemeClr val="dk1"/>
                </a:solidFill>
              </a:defRPr>
            </a:lvl2pPr>
            <a:lvl3pPr lvl="2" rtl="0" algn="l">
              <a:lnSpc>
                <a:spcPct val="100000"/>
              </a:lnSpc>
              <a:spcBef>
                <a:spcPts val="0"/>
              </a:spcBef>
              <a:spcAft>
                <a:spcPts val="0"/>
              </a:spcAft>
              <a:buClr>
                <a:schemeClr val="dk1"/>
              </a:buClr>
              <a:buSzPts val="3000"/>
              <a:buNone/>
              <a:defRPr b="1">
                <a:solidFill>
                  <a:schemeClr val="dk1"/>
                </a:solidFill>
              </a:defRPr>
            </a:lvl3pPr>
            <a:lvl4pPr lvl="3" rtl="0" algn="l">
              <a:lnSpc>
                <a:spcPct val="100000"/>
              </a:lnSpc>
              <a:spcBef>
                <a:spcPts val="0"/>
              </a:spcBef>
              <a:spcAft>
                <a:spcPts val="0"/>
              </a:spcAft>
              <a:buClr>
                <a:schemeClr val="dk1"/>
              </a:buClr>
              <a:buSzPts val="3000"/>
              <a:buNone/>
              <a:defRPr b="1">
                <a:solidFill>
                  <a:schemeClr val="dk1"/>
                </a:solidFill>
              </a:defRPr>
            </a:lvl4pPr>
            <a:lvl5pPr lvl="4" rtl="0" algn="l">
              <a:lnSpc>
                <a:spcPct val="100000"/>
              </a:lnSpc>
              <a:spcBef>
                <a:spcPts val="0"/>
              </a:spcBef>
              <a:spcAft>
                <a:spcPts val="0"/>
              </a:spcAft>
              <a:buClr>
                <a:schemeClr val="dk1"/>
              </a:buClr>
              <a:buSzPts val="3000"/>
              <a:buNone/>
              <a:defRPr b="1">
                <a:solidFill>
                  <a:schemeClr val="dk1"/>
                </a:solidFill>
              </a:defRPr>
            </a:lvl5pPr>
            <a:lvl6pPr lvl="5" rtl="0" algn="l">
              <a:lnSpc>
                <a:spcPct val="100000"/>
              </a:lnSpc>
              <a:spcBef>
                <a:spcPts val="0"/>
              </a:spcBef>
              <a:spcAft>
                <a:spcPts val="0"/>
              </a:spcAft>
              <a:buClr>
                <a:schemeClr val="dk1"/>
              </a:buClr>
              <a:buSzPts val="3000"/>
              <a:buNone/>
              <a:defRPr b="1">
                <a:solidFill>
                  <a:schemeClr val="dk1"/>
                </a:solidFill>
              </a:defRPr>
            </a:lvl6pPr>
            <a:lvl7pPr lvl="6" rtl="0" algn="l">
              <a:lnSpc>
                <a:spcPct val="100000"/>
              </a:lnSpc>
              <a:spcBef>
                <a:spcPts val="0"/>
              </a:spcBef>
              <a:spcAft>
                <a:spcPts val="0"/>
              </a:spcAft>
              <a:buClr>
                <a:schemeClr val="dk1"/>
              </a:buClr>
              <a:buSzPts val="3000"/>
              <a:buNone/>
              <a:defRPr b="1">
                <a:solidFill>
                  <a:schemeClr val="dk1"/>
                </a:solidFill>
              </a:defRPr>
            </a:lvl7pPr>
            <a:lvl8pPr lvl="7" rtl="0" algn="l">
              <a:lnSpc>
                <a:spcPct val="100000"/>
              </a:lnSpc>
              <a:spcBef>
                <a:spcPts val="0"/>
              </a:spcBef>
              <a:spcAft>
                <a:spcPts val="0"/>
              </a:spcAft>
              <a:buClr>
                <a:schemeClr val="dk1"/>
              </a:buClr>
              <a:buSzPts val="3000"/>
              <a:buNone/>
              <a:defRPr b="1">
                <a:solidFill>
                  <a:schemeClr val="dk1"/>
                </a:solidFill>
              </a:defRPr>
            </a:lvl8pPr>
            <a:lvl9pPr lvl="8" rtl="0" algn="l">
              <a:lnSpc>
                <a:spcPct val="100000"/>
              </a:lnSpc>
              <a:spcBef>
                <a:spcPts val="0"/>
              </a:spcBef>
              <a:spcAft>
                <a:spcPts val="0"/>
              </a:spcAft>
              <a:buClr>
                <a:schemeClr val="dk1"/>
              </a:buClr>
              <a:buSzPts val="3000"/>
              <a:buNone/>
              <a:defRPr b="1">
                <a:solidFill>
                  <a:schemeClr val="dk1"/>
                </a:solidFill>
              </a:defRPr>
            </a:lvl9pPr>
          </a:lstStyle>
          <a:p/>
        </p:txBody>
      </p:sp>
      <p:sp>
        <p:nvSpPr>
          <p:cNvPr id="162" name="Google Shape;162;p23"/>
          <p:cNvSpPr/>
          <p:nvPr/>
        </p:nvSpPr>
        <p:spPr>
          <a:xfrm rot="10800000">
            <a:off x="6907925" y="-808550"/>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3" name="Google Shape;163;p23"/>
          <p:cNvSpPr/>
          <p:nvPr/>
        </p:nvSpPr>
        <p:spPr>
          <a:xfrm rot="10800000">
            <a:off x="6967925" y="-903800"/>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1_1_2">
    <p:bg>
      <p:bgPr>
        <a:solidFill>
          <a:schemeClr val="accent5"/>
        </a:solidFill>
      </p:bgPr>
    </p:bg>
    <p:spTree>
      <p:nvGrpSpPr>
        <p:cNvPr id="164" name="Shape 164"/>
        <p:cNvGrpSpPr/>
        <p:nvPr/>
      </p:nvGrpSpPr>
      <p:grpSpPr>
        <a:xfrm>
          <a:off x="0" y="0"/>
          <a:ext cx="0" cy="0"/>
          <a:chOff x="0" y="0"/>
          <a:chExt cx="0" cy="0"/>
        </a:xfrm>
      </p:grpSpPr>
      <p:sp>
        <p:nvSpPr>
          <p:cNvPr id="165" name="Google Shape;165;p24"/>
          <p:cNvSpPr txBox="1"/>
          <p:nvPr>
            <p:ph type="title"/>
          </p:nvPr>
        </p:nvSpPr>
        <p:spPr>
          <a:xfrm>
            <a:off x="1974300" y="530725"/>
            <a:ext cx="5195400" cy="528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700"/>
              <a:buNone/>
              <a:defRPr b="1" sz="3000">
                <a:solidFill>
                  <a:schemeClr val="dk1"/>
                </a:solidFill>
              </a:defRPr>
            </a:lvl1pPr>
            <a:lvl2pPr lvl="1" rtl="0" algn="l">
              <a:lnSpc>
                <a:spcPct val="100000"/>
              </a:lnSpc>
              <a:spcBef>
                <a:spcPts val="0"/>
              </a:spcBef>
              <a:spcAft>
                <a:spcPts val="0"/>
              </a:spcAft>
              <a:buClr>
                <a:schemeClr val="dk1"/>
              </a:buClr>
              <a:buSzPts val="3000"/>
              <a:buNone/>
              <a:defRPr b="1">
                <a:solidFill>
                  <a:schemeClr val="dk1"/>
                </a:solidFill>
              </a:defRPr>
            </a:lvl2pPr>
            <a:lvl3pPr lvl="2" rtl="0" algn="l">
              <a:lnSpc>
                <a:spcPct val="100000"/>
              </a:lnSpc>
              <a:spcBef>
                <a:spcPts val="0"/>
              </a:spcBef>
              <a:spcAft>
                <a:spcPts val="0"/>
              </a:spcAft>
              <a:buClr>
                <a:schemeClr val="dk1"/>
              </a:buClr>
              <a:buSzPts val="3000"/>
              <a:buNone/>
              <a:defRPr b="1">
                <a:solidFill>
                  <a:schemeClr val="dk1"/>
                </a:solidFill>
              </a:defRPr>
            </a:lvl3pPr>
            <a:lvl4pPr lvl="3" rtl="0" algn="l">
              <a:lnSpc>
                <a:spcPct val="100000"/>
              </a:lnSpc>
              <a:spcBef>
                <a:spcPts val="0"/>
              </a:spcBef>
              <a:spcAft>
                <a:spcPts val="0"/>
              </a:spcAft>
              <a:buClr>
                <a:schemeClr val="dk1"/>
              </a:buClr>
              <a:buSzPts val="3000"/>
              <a:buNone/>
              <a:defRPr b="1">
                <a:solidFill>
                  <a:schemeClr val="dk1"/>
                </a:solidFill>
              </a:defRPr>
            </a:lvl4pPr>
            <a:lvl5pPr lvl="4" rtl="0" algn="l">
              <a:lnSpc>
                <a:spcPct val="100000"/>
              </a:lnSpc>
              <a:spcBef>
                <a:spcPts val="0"/>
              </a:spcBef>
              <a:spcAft>
                <a:spcPts val="0"/>
              </a:spcAft>
              <a:buClr>
                <a:schemeClr val="dk1"/>
              </a:buClr>
              <a:buSzPts val="3000"/>
              <a:buNone/>
              <a:defRPr b="1">
                <a:solidFill>
                  <a:schemeClr val="dk1"/>
                </a:solidFill>
              </a:defRPr>
            </a:lvl5pPr>
            <a:lvl6pPr lvl="5" rtl="0" algn="l">
              <a:lnSpc>
                <a:spcPct val="100000"/>
              </a:lnSpc>
              <a:spcBef>
                <a:spcPts val="0"/>
              </a:spcBef>
              <a:spcAft>
                <a:spcPts val="0"/>
              </a:spcAft>
              <a:buClr>
                <a:schemeClr val="dk1"/>
              </a:buClr>
              <a:buSzPts val="3000"/>
              <a:buNone/>
              <a:defRPr b="1">
                <a:solidFill>
                  <a:schemeClr val="dk1"/>
                </a:solidFill>
              </a:defRPr>
            </a:lvl6pPr>
            <a:lvl7pPr lvl="6" rtl="0" algn="l">
              <a:lnSpc>
                <a:spcPct val="100000"/>
              </a:lnSpc>
              <a:spcBef>
                <a:spcPts val="0"/>
              </a:spcBef>
              <a:spcAft>
                <a:spcPts val="0"/>
              </a:spcAft>
              <a:buClr>
                <a:schemeClr val="dk1"/>
              </a:buClr>
              <a:buSzPts val="3000"/>
              <a:buNone/>
              <a:defRPr b="1">
                <a:solidFill>
                  <a:schemeClr val="dk1"/>
                </a:solidFill>
              </a:defRPr>
            </a:lvl7pPr>
            <a:lvl8pPr lvl="7" rtl="0" algn="l">
              <a:lnSpc>
                <a:spcPct val="100000"/>
              </a:lnSpc>
              <a:spcBef>
                <a:spcPts val="0"/>
              </a:spcBef>
              <a:spcAft>
                <a:spcPts val="0"/>
              </a:spcAft>
              <a:buClr>
                <a:schemeClr val="dk1"/>
              </a:buClr>
              <a:buSzPts val="3000"/>
              <a:buNone/>
              <a:defRPr b="1">
                <a:solidFill>
                  <a:schemeClr val="dk1"/>
                </a:solidFill>
              </a:defRPr>
            </a:lvl8pPr>
            <a:lvl9pPr lvl="8" rtl="0" algn="l">
              <a:lnSpc>
                <a:spcPct val="100000"/>
              </a:lnSpc>
              <a:spcBef>
                <a:spcPts val="0"/>
              </a:spcBef>
              <a:spcAft>
                <a:spcPts val="0"/>
              </a:spcAft>
              <a:buClr>
                <a:schemeClr val="dk1"/>
              </a:buClr>
              <a:buSzPts val="3000"/>
              <a:buNone/>
              <a:defRPr b="1">
                <a:solidFill>
                  <a:schemeClr val="dk1"/>
                </a:solidFill>
              </a:defRPr>
            </a:lvl9pPr>
          </a:lstStyle>
          <a:p/>
        </p:txBody>
      </p:sp>
      <p:sp>
        <p:nvSpPr>
          <p:cNvPr id="166" name="Google Shape;166;p24"/>
          <p:cNvSpPr txBox="1"/>
          <p:nvPr>
            <p:ph idx="2" type="title"/>
          </p:nvPr>
        </p:nvSpPr>
        <p:spPr>
          <a:xfrm>
            <a:off x="1284681" y="3270025"/>
            <a:ext cx="1159800" cy="333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800"/>
              <a:buNone/>
              <a:defRPr sz="1800">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167" name="Google Shape;167;p24"/>
          <p:cNvSpPr txBox="1"/>
          <p:nvPr>
            <p:ph idx="1" type="subTitle"/>
          </p:nvPr>
        </p:nvSpPr>
        <p:spPr>
          <a:xfrm>
            <a:off x="940581" y="3541195"/>
            <a:ext cx="1848000" cy="208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68" name="Google Shape;168;p24"/>
          <p:cNvSpPr txBox="1"/>
          <p:nvPr>
            <p:ph idx="3" type="title"/>
          </p:nvPr>
        </p:nvSpPr>
        <p:spPr>
          <a:xfrm>
            <a:off x="6699519" y="3257475"/>
            <a:ext cx="1159800" cy="333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800"/>
              <a:buNone/>
              <a:defRPr sz="1800">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169" name="Google Shape;169;p24"/>
          <p:cNvSpPr txBox="1"/>
          <p:nvPr>
            <p:ph idx="4" type="subTitle"/>
          </p:nvPr>
        </p:nvSpPr>
        <p:spPr>
          <a:xfrm>
            <a:off x="6355419" y="3520107"/>
            <a:ext cx="1848000" cy="208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70" name="Google Shape;170;p24"/>
          <p:cNvSpPr txBox="1"/>
          <p:nvPr>
            <p:ph idx="5" type="title"/>
          </p:nvPr>
        </p:nvSpPr>
        <p:spPr>
          <a:xfrm>
            <a:off x="3990022" y="3270025"/>
            <a:ext cx="1159800" cy="333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800"/>
              <a:buNone/>
              <a:defRPr sz="1800">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171" name="Google Shape;171;p24"/>
          <p:cNvSpPr txBox="1"/>
          <p:nvPr>
            <p:ph idx="6" type="subTitle"/>
          </p:nvPr>
        </p:nvSpPr>
        <p:spPr>
          <a:xfrm>
            <a:off x="3645922" y="3541195"/>
            <a:ext cx="1848000" cy="208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2_1">
    <p:bg>
      <p:bgPr>
        <a:solidFill>
          <a:schemeClr val="accent5"/>
        </a:solidFill>
      </p:bgPr>
    </p:bg>
    <p:spTree>
      <p:nvGrpSpPr>
        <p:cNvPr id="172" name="Shape 172"/>
        <p:cNvGrpSpPr/>
        <p:nvPr/>
      </p:nvGrpSpPr>
      <p:grpSpPr>
        <a:xfrm>
          <a:off x="0" y="0"/>
          <a:ext cx="0" cy="0"/>
          <a:chOff x="0" y="0"/>
          <a:chExt cx="0" cy="0"/>
        </a:xfrm>
      </p:grpSpPr>
      <p:sp>
        <p:nvSpPr>
          <p:cNvPr id="173" name="Google Shape;173;p25"/>
          <p:cNvSpPr txBox="1"/>
          <p:nvPr>
            <p:ph type="title"/>
          </p:nvPr>
        </p:nvSpPr>
        <p:spPr>
          <a:xfrm>
            <a:off x="892050" y="530725"/>
            <a:ext cx="7359900" cy="528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700"/>
              <a:buNone/>
              <a:defRPr b="1" sz="3000">
                <a:solidFill>
                  <a:schemeClr val="dk1"/>
                </a:solidFill>
              </a:defRPr>
            </a:lvl1pPr>
            <a:lvl2pPr lvl="1" rtl="0" algn="ctr">
              <a:lnSpc>
                <a:spcPct val="100000"/>
              </a:lnSpc>
              <a:spcBef>
                <a:spcPts val="0"/>
              </a:spcBef>
              <a:spcAft>
                <a:spcPts val="0"/>
              </a:spcAft>
              <a:buClr>
                <a:schemeClr val="dk1"/>
              </a:buClr>
              <a:buSzPts val="3000"/>
              <a:buNone/>
              <a:defRPr b="1">
                <a:solidFill>
                  <a:schemeClr val="dk1"/>
                </a:solidFill>
              </a:defRPr>
            </a:lvl2pPr>
            <a:lvl3pPr lvl="2" rtl="0" algn="ctr">
              <a:lnSpc>
                <a:spcPct val="100000"/>
              </a:lnSpc>
              <a:spcBef>
                <a:spcPts val="0"/>
              </a:spcBef>
              <a:spcAft>
                <a:spcPts val="0"/>
              </a:spcAft>
              <a:buClr>
                <a:schemeClr val="dk1"/>
              </a:buClr>
              <a:buSzPts val="3000"/>
              <a:buNone/>
              <a:defRPr b="1">
                <a:solidFill>
                  <a:schemeClr val="dk1"/>
                </a:solidFill>
              </a:defRPr>
            </a:lvl3pPr>
            <a:lvl4pPr lvl="3" rtl="0" algn="ctr">
              <a:lnSpc>
                <a:spcPct val="100000"/>
              </a:lnSpc>
              <a:spcBef>
                <a:spcPts val="0"/>
              </a:spcBef>
              <a:spcAft>
                <a:spcPts val="0"/>
              </a:spcAft>
              <a:buClr>
                <a:schemeClr val="dk1"/>
              </a:buClr>
              <a:buSzPts val="3000"/>
              <a:buNone/>
              <a:defRPr b="1">
                <a:solidFill>
                  <a:schemeClr val="dk1"/>
                </a:solidFill>
              </a:defRPr>
            </a:lvl4pPr>
            <a:lvl5pPr lvl="4" rtl="0" algn="ctr">
              <a:lnSpc>
                <a:spcPct val="100000"/>
              </a:lnSpc>
              <a:spcBef>
                <a:spcPts val="0"/>
              </a:spcBef>
              <a:spcAft>
                <a:spcPts val="0"/>
              </a:spcAft>
              <a:buClr>
                <a:schemeClr val="dk1"/>
              </a:buClr>
              <a:buSzPts val="3000"/>
              <a:buNone/>
              <a:defRPr b="1">
                <a:solidFill>
                  <a:schemeClr val="dk1"/>
                </a:solidFill>
              </a:defRPr>
            </a:lvl5pPr>
            <a:lvl6pPr lvl="5" rtl="0" algn="ctr">
              <a:lnSpc>
                <a:spcPct val="100000"/>
              </a:lnSpc>
              <a:spcBef>
                <a:spcPts val="0"/>
              </a:spcBef>
              <a:spcAft>
                <a:spcPts val="0"/>
              </a:spcAft>
              <a:buClr>
                <a:schemeClr val="dk1"/>
              </a:buClr>
              <a:buSzPts val="3000"/>
              <a:buNone/>
              <a:defRPr b="1">
                <a:solidFill>
                  <a:schemeClr val="dk1"/>
                </a:solidFill>
              </a:defRPr>
            </a:lvl6pPr>
            <a:lvl7pPr lvl="6" rtl="0" algn="ctr">
              <a:lnSpc>
                <a:spcPct val="100000"/>
              </a:lnSpc>
              <a:spcBef>
                <a:spcPts val="0"/>
              </a:spcBef>
              <a:spcAft>
                <a:spcPts val="0"/>
              </a:spcAft>
              <a:buClr>
                <a:schemeClr val="dk1"/>
              </a:buClr>
              <a:buSzPts val="3000"/>
              <a:buNone/>
              <a:defRPr b="1">
                <a:solidFill>
                  <a:schemeClr val="dk1"/>
                </a:solidFill>
              </a:defRPr>
            </a:lvl7pPr>
            <a:lvl8pPr lvl="7" rtl="0" algn="ctr">
              <a:lnSpc>
                <a:spcPct val="100000"/>
              </a:lnSpc>
              <a:spcBef>
                <a:spcPts val="0"/>
              </a:spcBef>
              <a:spcAft>
                <a:spcPts val="0"/>
              </a:spcAft>
              <a:buClr>
                <a:schemeClr val="dk1"/>
              </a:buClr>
              <a:buSzPts val="3000"/>
              <a:buNone/>
              <a:defRPr b="1">
                <a:solidFill>
                  <a:schemeClr val="dk1"/>
                </a:solidFill>
              </a:defRPr>
            </a:lvl8pPr>
            <a:lvl9pPr lvl="8" rtl="0" algn="ctr">
              <a:lnSpc>
                <a:spcPct val="100000"/>
              </a:lnSpc>
              <a:spcBef>
                <a:spcPts val="0"/>
              </a:spcBef>
              <a:spcAft>
                <a:spcPts val="0"/>
              </a:spcAft>
              <a:buClr>
                <a:schemeClr val="dk1"/>
              </a:buClr>
              <a:buSzPts val="3000"/>
              <a:buNone/>
              <a:defRPr b="1">
                <a:solidFill>
                  <a:schemeClr val="dk1"/>
                </a:solidFill>
              </a:defRPr>
            </a:lvl9pPr>
          </a:lstStyle>
          <a:p/>
        </p:txBody>
      </p:sp>
      <p:sp>
        <p:nvSpPr>
          <p:cNvPr id="174" name="Google Shape;174;p25"/>
          <p:cNvSpPr/>
          <p:nvPr/>
        </p:nvSpPr>
        <p:spPr>
          <a:xfrm flipH="1" rot="10800000">
            <a:off x="-287750" y="-113775"/>
            <a:ext cx="2978700" cy="3082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5"/>
          <p:cNvSpPr/>
          <p:nvPr/>
        </p:nvSpPr>
        <p:spPr>
          <a:xfrm>
            <a:off x="5008975" y="1687000"/>
            <a:ext cx="7403100" cy="3794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3">
    <p:bg>
      <p:bgPr>
        <a:solidFill>
          <a:schemeClr val="accent5"/>
        </a:solidFill>
      </p:bgPr>
    </p:bg>
    <p:spTree>
      <p:nvGrpSpPr>
        <p:cNvPr id="176" name="Shape 176"/>
        <p:cNvGrpSpPr/>
        <p:nvPr/>
      </p:nvGrpSpPr>
      <p:grpSpPr>
        <a:xfrm>
          <a:off x="0" y="0"/>
          <a:ext cx="0" cy="0"/>
          <a:chOff x="0" y="0"/>
          <a:chExt cx="0" cy="0"/>
        </a:xfrm>
      </p:grpSpPr>
      <p:sp>
        <p:nvSpPr>
          <p:cNvPr id="177" name="Google Shape;177;p26"/>
          <p:cNvSpPr/>
          <p:nvPr/>
        </p:nvSpPr>
        <p:spPr>
          <a:xfrm flipH="1">
            <a:off x="4458687" y="-942975"/>
            <a:ext cx="8250600" cy="79998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8" name="Google Shape;178;p26"/>
          <p:cNvSpPr/>
          <p:nvPr/>
        </p:nvSpPr>
        <p:spPr>
          <a:xfrm>
            <a:off x="3310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6"/>
          <p:cNvSpPr/>
          <p:nvPr/>
        </p:nvSpPr>
        <p:spPr>
          <a:xfrm>
            <a:off x="535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6"/>
          <p:cNvSpPr/>
          <p:nvPr/>
        </p:nvSpPr>
        <p:spPr>
          <a:xfrm>
            <a:off x="6085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6"/>
          <p:cNvSpPr txBox="1"/>
          <p:nvPr>
            <p:ph idx="1" type="subTitle"/>
          </p:nvPr>
        </p:nvSpPr>
        <p:spPr>
          <a:xfrm>
            <a:off x="653699" y="3141175"/>
            <a:ext cx="2286600" cy="753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182" name="Google Shape;182;p26"/>
          <p:cNvSpPr txBox="1"/>
          <p:nvPr>
            <p:ph idx="2" type="subTitle"/>
          </p:nvPr>
        </p:nvSpPr>
        <p:spPr>
          <a:xfrm>
            <a:off x="3439674" y="3141175"/>
            <a:ext cx="2286600" cy="753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183" name="Google Shape;183;p26"/>
          <p:cNvSpPr txBox="1"/>
          <p:nvPr>
            <p:ph idx="3" type="subTitle"/>
          </p:nvPr>
        </p:nvSpPr>
        <p:spPr>
          <a:xfrm>
            <a:off x="6203701" y="3141175"/>
            <a:ext cx="2286600" cy="753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184" name="Google Shape;184;p26"/>
          <p:cNvSpPr txBox="1"/>
          <p:nvPr>
            <p:ph type="title"/>
          </p:nvPr>
        </p:nvSpPr>
        <p:spPr>
          <a:xfrm>
            <a:off x="588299" y="2468125"/>
            <a:ext cx="2417400" cy="7530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4000"/>
              <a:buNone/>
              <a:defRPr b="1" sz="4000">
                <a:solidFill>
                  <a:schemeClr val="lt1"/>
                </a:solidFill>
              </a:defRPr>
            </a:lvl1pPr>
            <a:lvl2pPr lvl="1" rtl="0" algn="ctr">
              <a:lnSpc>
                <a:spcPct val="100000"/>
              </a:lnSpc>
              <a:spcBef>
                <a:spcPts val="0"/>
              </a:spcBef>
              <a:spcAft>
                <a:spcPts val="0"/>
              </a:spcAft>
              <a:buClr>
                <a:schemeClr val="lt1"/>
              </a:buClr>
              <a:buSzPts val="4000"/>
              <a:buNone/>
              <a:defRPr sz="4000">
                <a:solidFill>
                  <a:schemeClr val="lt1"/>
                </a:solidFill>
              </a:defRPr>
            </a:lvl2pPr>
            <a:lvl3pPr lvl="2" rtl="0" algn="ctr">
              <a:lnSpc>
                <a:spcPct val="100000"/>
              </a:lnSpc>
              <a:spcBef>
                <a:spcPts val="0"/>
              </a:spcBef>
              <a:spcAft>
                <a:spcPts val="0"/>
              </a:spcAft>
              <a:buClr>
                <a:schemeClr val="lt1"/>
              </a:buClr>
              <a:buSzPts val="4000"/>
              <a:buNone/>
              <a:defRPr sz="4000">
                <a:solidFill>
                  <a:schemeClr val="lt1"/>
                </a:solidFill>
              </a:defRPr>
            </a:lvl3pPr>
            <a:lvl4pPr lvl="3" rtl="0" algn="ctr">
              <a:lnSpc>
                <a:spcPct val="100000"/>
              </a:lnSpc>
              <a:spcBef>
                <a:spcPts val="0"/>
              </a:spcBef>
              <a:spcAft>
                <a:spcPts val="0"/>
              </a:spcAft>
              <a:buClr>
                <a:schemeClr val="lt1"/>
              </a:buClr>
              <a:buSzPts val="4000"/>
              <a:buNone/>
              <a:defRPr sz="4000">
                <a:solidFill>
                  <a:schemeClr val="lt1"/>
                </a:solidFill>
              </a:defRPr>
            </a:lvl4pPr>
            <a:lvl5pPr lvl="4" rtl="0" algn="ctr">
              <a:lnSpc>
                <a:spcPct val="100000"/>
              </a:lnSpc>
              <a:spcBef>
                <a:spcPts val="0"/>
              </a:spcBef>
              <a:spcAft>
                <a:spcPts val="0"/>
              </a:spcAft>
              <a:buClr>
                <a:schemeClr val="lt1"/>
              </a:buClr>
              <a:buSzPts val="4000"/>
              <a:buNone/>
              <a:defRPr sz="4000">
                <a:solidFill>
                  <a:schemeClr val="lt1"/>
                </a:solidFill>
              </a:defRPr>
            </a:lvl5pPr>
            <a:lvl6pPr lvl="5" rtl="0" algn="ctr">
              <a:lnSpc>
                <a:spcPct val="100000"/>
              </a:lnSpc>
              <a:spcBef>
                <a:spcPts val="0"/>
              </a:spcBef>
              <a:spcAft>
                <a:spcPts val="0"/>
              </a:spcAft>
              <a:buClr>
                <a:schemeClr val="lt1"/>
              </a:buClr>
              <a:buSzPts val="4000"/>
              <a:buNone/>
              <a:defRPr sz="4000">
                <a:solidFill>
                  <a:schemeClr val="lt1"/>
                </a:solidFill>
              </a:defRPr>
            </a:lvl6pPr>
            <a:lvl7pPr lvl="6" rtl="0" algn="ctr">
              <a:lnSpc>
                <a:spcPct val="100000"/>
              </a:lnSpc>
              <a:spcBef>
                <a:spcPts val="0"/>
              </a:spcBef>
              <a:spcAft>
                <a:spcPts val="0"/>
              </a:spcAft>
              <a:buClr>
                <a:schemeClr val="lt1"/>
              </a:buClr>
              <a:buSzPts val="4000"/>
              <a:buNone/>
              <a:defRPr sz="4000">
                <a:solidFill>
                  <a:schemeClr val="lt1"/>
                </a:solidFill>
              </a:defRPr>
            </a:lvl7pPr>
            <a:lvl8pPr lvl="7" rtl="0" algn="ctr">
              <a:lnSpc>
                <a:spcPct val="100000"/>
              </a:lnSpc>
              <a:spcBef>
                <a:spcPts val="0"/>
              </a:spcBef>
              <a:spcAft>
                <a:spcPts val="0"/>
              </a:spcAft>
              <a:buClr>
                <a:schemeClr val="lt1"/>
              </a:buClr>
              <a:buSzPts val="4000"/>
              <a:buNone/>
              <a:defRPr sz="4000">
                <a:solidFill>
                  <a:schemeClr val="lt1"/>
                </a:solidFill>
              </a:defRPr>
            </a:lvl8pPr>
            <a:lvl9pPr lvl="8" rtl="0" algn="ctr">
              <a:lnSpc>
                <a:spcPct val="100000"/>
              </a:lnSpc>
              <a:spcBef>
                <a:spcPts val="0"/>
              </a:spcBef>
              <a:spcAft>
                <a:spcPts val="0"/>
              </a:spcAft>
              <a:buClr>
                <a:schemeClr val="lt1"/>
              </a:buClr>
              <a:buSzPts val="4000"/>
              <a:buNone/>
              <a:defRPr sz="4000">
                <a:solidFill>
                  <a:schemeClr val="lt1"/>
                </a:solidFill>
              </a:defRPr>
            </a:lvl9pPr>
          </a:lstStyle>
          <a:p/>
        </p:txBody>
      </p:sp>
      <p:sp>
        <p:nvSpPr>
          <p:cNvPr id="185" name="Google Shape;185;p26"/>
          <p:cNvSpPr txBox="1"/>
          <p:nvPr>
            <p:ph idx="4" type="title"/>
          </p:nvPr>
        </p:nvSpPr>
        <p:spPr>
          <a:xfrm>
            <a:off x="3363300" y="2468125"/>
            <a:ext cx="2417400" cy="7530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4000"/>
              <a:buNone/>
              <a:defRPr b="1" sz="4000">
                <a:solidFill>
                  <a:schemeClr val="lt1"/>
                </a:solidFill>
              </a:defRPr>
            </a:lvl1pPr>
            <a:lvl2pPr lvl="1" rtl="0" algn="ctr">
              <a:lnSpc>
                <a:spcPct val="100000"/>
              </a:lnSpc>
              <a:spcBef>
                <a:spcPts val="0"/>
              </a:spcBef>
              <a:spcAft>
                <a:spcPts val="0"/>
              </a:spcAft>
              <a:buClr>
                <a:schemeClr val="lt1"/>
              </a:buClr>
              <a:buSzPts val="4000"/>
              <a:buNone/>
              <a:defRPr sz="4000">
                <a:solidFill>
                  <a:schemeClr val="lt1"/>
                </a:solidFill>
              </a:defRPr>
            </a:lvl2pPr>
            <a:lvl3pPr lvl="2" rtl="0" algn="ctr">
              <a:lnSpc>
                <a:spcPct val="100000"/>
              </a:lnSpc>
              <a:spcBef>
                <a:spcPts val="0"/>
              </a:spcBef>
              <a:spcAft>
                <a:spcPts val="0"/>
              </a:spcAft>
              <a:buClr>
                <a:schemeClr val="lt1"/>
              </a:buClr>
              <a:buSzPts val="4000"/>
              <a:buNone/>
              <a:defRPr sz="4000">
                <a:solidFill>
                  <a:schemeClr val="lt1"/>
                </a:solidFill>
              </a:defRPr>
            </a:lvl3pPr>
            <a:lvl4pPr lvl="3" rtl="0" algn="ctr">
              <a:lnSpc>
                <a:spcPct val="100000"/>
              </a:lnSpc>
              <a:spcBef>
                <a:spcPts val="0"/>
              </a:spcBef>
              <a:spcAft>
                <a:spcPts val="0"/>
              </a:spcAft>
              <a:buClr>
                <a:schemeClr val="lt1"/>
              </a:buClr>
              <a:buSzPts val="4000"/>
              <a:buNone/>
              <a:defRPr sz="4000">
                <a:solidFill>
                  <a:schemeClr val="lt1"/>
                </a:solidFill>
              </a:defRPr>
            </a:lvl4pPr>
            <a:lvl5pPr lvl="4" rtl="0" algn="ctr">
              <a:lnSpc>
                <a:spcPct val="100000"/>
              </a:lnSpc>
              <a:spcBef>
                <a:spcPts val="0"/>
              </a:spcBef>
              <a:spcAft>
                <a:spcPts val="0"/>
              </a:spcAft>
              <a:buClr>
                <a:schemeClr val="lt1"/>
              </a:buClr>
              <a:buSzPts val="4000"/>
              <a:buNone/>
              <a:defRPr sz="4000">
                <a:solidFill>
                  <a:schemeClr val="lt1"/>
                </a:solidFill>
              </a:defRPr>
            </a:lvl5pPr>
            <a:lvl6pPr lvl="5" rtl="0" algn="ctr">
              <a:lnSpc>
                <a:spcPct val="100000"/>
              </a:lnSpc>
              <a:spcBef>
                <a:spcPts val="0"/>
              </a:spcBef>
              <a:spcAft>
                <a:spcPts val="0"/>
              </a:spcAft>
              <a:buClr>
                <a:schemeClr val="lt1"/>
              </a:buClr>
              <a:buSzPts val="4000"/>
              <a:buNone/>
              <a:defRPr sz="4000">
                <a:solidFill>
                  <a:schemeClr val="lt1"/>
                </a:solidFill>
              </a:defRPr>
            </a:lvl6pPr>
            <a:lvl7pPr lvl="6" rtl="0" algn="ctr">
              <a:lnSpc>
                <a:spcPct val="100000"/>
              </a:lnSpc>
              <a:spcBef>
                <a:spcPts val="0"/>
              </a:spcBef>
              <a:spcAft>
                <a:spcPts val="0"/>
              </a:spcAft>
              <a:buClr>
                <a:schemeClr val="lt1"/>
              </a:buClr>
              <a:buSzPts val="4000"/>
              <a:buNone/>
              <a:defRPr sz="4000">
                <a:solidFill>
                  <a:schemeClr val="lt1"/>
                </a:solidFill>
              </a:defRPr>
            </a:lvl7pPr>
            <a:lvl8pPr lvl="7" rtl="0" algn="ctr">
              <a:lnSpc>
                <a:spcPct val="100000"/>
              </a:lnSpc>
              <a:spcBef>
                <a:spcPts val="0"/>
              </a:spcBef>
              <a:spcAft>
                <a:spcPts val="0"/>
              </a:spcAft>
              <a:buClr>
                <a:schemeClr val="lt1"/>
              </a:buClr>
              <a:buSzPts val="4000"/>
              <a:buNone/>
              <a:defRPr sz="4000">
                <a:solidFill>
                  <a:schemeClr val="lt1"/>
                </a:solidFill>
              </a:defRPr>
            </a:lvl8pPr>
            <a:lvl9pPr lvl="8" rtl="0" algn="ctr">
              <a:lnSpc>
                <a:spcPct val="100000"/>
              </a:lnSpc>
              <a:spcBef>
                <a:spcPts val="0"/>
              </a:spcBef>
              <a:spcAft>
                <a:spcPts val="0"/>
              </a:spcAft>
              <a:buClr>
                <a:schemeClr val="lt1"/>
              </a:buClr>
              <a:buSzPts val="4000"/>
              <a:buNone/>
              <a:defRPr sz="4000">
                <a:solidFill>
                  <a:schemeClr val="lt1"/>
                </a:solidFill>
              </a:defRPr>
            </a:lvl9pPr>
          </a:lstStyle>
          <a:p/>
        </p:txBody>
      </p:sp>
      <p:sp>
        <p:nvSpPr>
          <p:cNvPr id="186" name="Google Shape;186;p26"/>
          <p:cNvSpPr txBox="1"/>
          <p:nvPr>
            <p:ph idx="5" type="title"/>
          </p:nvPr>
        </p:nvSpPr>
        <p:spPr>
          <a:xfrm>
            <a:off x="6138301" y="2468125"/>
            <a:ext cx="2417400" cy="7530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4000"/>
              <a:buNone/>
              <a:defRPr b="1" sz="4000">
                <a:solidFill>
                  <a:schemeClr val="lt1"/>
                </a:solidFill>
              </a:defRPr>
            </a:lvl1pPr>
            <a:lvl2pPr lvl="1" rtl="0" algn="ctr">
              <a:lnSpc>
                <a:spcPct val="100000"/>
              </a:lnSpc>
              <a:spcBef>
                <a:spcPts val="0"/>
              </a:spcBef>
              <a:spcAft>
                <a:spcPts val="0"/>
              </a:spcAft>
              <a:buClr>
                <a:schemeClr val="lt1"/>
              </a:buClr>
              <a:buSzPts val="4000"/>
              <a:buNone/>
              <a:defRPr sz="4000">
                <a:solidFill>
                  <a:schemeClr val="lt1"/>
                </a:solidFill>
              </a:defRPr>
            </a:lvl2pPr>
            <a:lvl3pPr lvl="2" rtl="0" algn="ctr">
              <a:lnSpc>
                <a:spcPct val="100000"/>
              </a:lnSpc>
              <a:spcBef>
                <a:spcPts val="0"/>
              </a:spcBef>
              <a:spcAft>
                <a:spcPts val="0"/>
              </a:spcAft>
              <a:buClr>
                <a:schemeClr val="lt1"/>
              </a:buClr>
              <a:buSzPts val="4000"/>
              <a:buNone/>
              <a:defRPr sz="4000">
                <a:solidFill>
                  <a:schemeClr val="lt1"/>
                </a:solidFill>
              </a:defRPr>
            </a:lvl3pPr>
            <a:lvl4pPr lvl="3" rtl="0" algn="ctr">
              <a:lnSpc>
                <a:spcPct val="100000"/>
              </a:lnSpc>
              <a:spcBef>
                <a:spcPts val="0"/>
              </a:spcBef>
              <a:spcAft>
                <a:spcPts val="0"/>
              </a:spcAft>
              <a:buClr>
                <a:schemeClr val="lt1"/>
              </a:buClr>
              <a:buSzPts val="4000"/>
              <a:buNone/>
              <a:defRPr sz="4000">
                <a:solidFill>
                  <a:schemeClr val="lt1"/>
                </a:solidFill>
              </a:defRPr>
            </a:lvl4pPr>
            <a:lvl5pPr lvl="4" rtl="0" algn="ctr">
              <a:lnSpc>
                <a:spcPct val="100000"/>
              </a:lnSpc>
              <a:spcBef>
                <a:spcPts val="0"/>
              </a:spcBef>
              <a:spcAft>
                <a:spcPts val="0"/>
              </a:spcAft>
              <a:buClr>
                <a:schemeClr val="lt1"/>
              </a:buClr>
              <a:buSzPts val="4000"/>
              <a:buNone/>
              <a:defRPr sz="4000">
                <a:solidFill>
                  <a:schemeClr val="lt1"/>
                </a:solidFill>
              </a:defRPr>
            </a:lvl5pPr>
            <a:lvl6pPr lvl="5" rtl="0" algn="ctr">
              <a:lnSpc>
                <a:spcPct val="100000"/>
              </a:lnSpc>
              <a:spcBef>
                <a:spcPts val="0"/>
              </a:spcBef>
              <a:spcAft>
                <a:spcPts val="0"/>
              </a:spcAft>
              <a:buClr>
                <a:schemeClr val="lt1"/>
              </a:buClr>
              <a:buSzPts val="4000"/>
              <a:buNone/>
              <a:defRPr sz="4000">
                <a:solidFill>
                  <a:schemeClr val="lt1"/>
                </a:solidFill>
              </a:defRPr>
            </a:lvl6pPr>
            <a:lvl7pPr lvl="6" rtl="0" algn="ctr">
              <a:lnSpc>
                <a:spcPct val="100000"/>
              </a:lnSpc>
              <a:spcBef>
                <a:spcPts val="0"/>
              </a:spcBef>
              <a:spcAft>
                <a:spcPts val="0"/>
              </a:spcAft>
              <a:buClr>
                <a:schemeClr val="lt1"/>
              </a:buClr>
              <a:buSzPts val="4000"/>
              <a:buNone/>
              <a:defRPr sz="4000">
                <a:solidFill>
                  <a:schemeClr val="lt1"/>
                </a:solidFill>
              </a:defRPr>
            </a:lvl7pPr>
            <a:lvl8pPr lvl="7" rtl="0" algn="ctr">
              <a:lnSpc>
                <a:spcPct val="100000"/>
              </a:lnSpc>
              <a:spcBef>
                <a:spcPts val="0"/>
              </a:spcBef>
              <a:spcAft>
                <a:spcPts val="0"/>
              </a:spcAft>
              <a:buClr>
                <a:schemeClr val="lt1"/>
              </a:buClr>
              <a:buSzPts val="4000"/>
              <a:buNone/>
              <a:defRPr sz="4000">
                <a:solidFill>
                  <a:schemeClr val="lt1"/>
                </a:solidFill>
              </a:defRPr>
            </a:lvl8pPr>
            <a:lvl9pPr lvl="8" rtl="0" algn="ctr">
              <a:lnSpc>
                <a:spcPct val="100000"/>
              </a:lnSpc>
              <a:spcBef>
                <a:spcPts val="0"/>
              </a:spcBef>
              <a:spcAft>
                <a:spcPts val="0"/>
              </a:spcAft>
              <a:buClr>
                <a:schemeClr val="lt1"/>
              </a:buClr>
              <a:buSzPts val="4000"/>
              <a:buNone/>
              <a:defRPr sz="4000">
                <a:solidFill>
                  <a:schemeClr val="lt1"/>
                </a:solidFill>
              </a:defRPr>
            </a:lvl9pPr>
          </a:lstStyle>
          <a:p/>
        </p:txBody>
      </p:sp>
      <p:sp>
        <p:nvSpPr>
          <p:cNvPr id="187" name="Google Shape;187;p26"/>
          <p:cNvSpPr txBox="1"/>
          <p:nvPr>
            <p:ph idx="6" type="title"/>
          </p:nvPr>
        </p:nvSpPr>
        <p:spPr>
          <a:xfrm>
            <a:off x="1974300" y="530725"/>
            <a:ext cx="5195400" cy="528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700"/>
              <a:buNone/>
              <a:defRPr b="1" sz="3000">
                <a:solidFill>
                  <a:schemeClr val="dk1"/>
                </a:solidFill>
              </a:defRPr>
            </a:lvl1pPr>
            <a:lvl2pPr lvl="1" rtl="0" algn="l">
              <a:lnSpc>
                <a:spcPct val="100000"/>
              </a:lnSpc>
              <a:spcBef>
                <a:spcPts val="0"/>
              </a:spcBef>
              <a:spcAft>
                <a:spcPts val="0"/>
              </a:spcAft>
              <a:buClr>
                <a:schemeClr val="dk1"/>
              </a:buClr>
              <a:buSzPts val="3000"/>
              <a:buNone/>
              <a:defRPr b="1">
                <a:solidFill>
                  <a:schemeClr val="dk1"/>
                </a:solidFill>
              </a:defRPr>
            </a:lvl2pPr>
            <a:lvl3pPr lvl="2" rtl="0" algn="l">
              <a:lnSpc>
                <a:spcPct val="100000"/>
              </a:lnSpc>
              <a:spcBef>
                <a:spcPts val="0"/>
              </a:spcBef>
              <a:spcAft>
                <a:spcPts val="0"/>
              </a:spcAft>
              <a:buClr>
                <a:schemeClr val="dk1"/>
              </a:buClr>
              <a:buSzPts val="3000"/>
              <a:buNone/>
              <a:defRPr b="1">
                <a:solidFill>
                  <a:schemeClr val="dk1"/>
                </a:solidFill>
              </a:defRPr>
            </a:lvl3pPr>
            <a:lvl4pPr lvl="3" rtl="0" algn="l">
              <a:lnSpc>
                <a:spcPct val="100000"/>
              </a:lnSpc>
              <a:spcBef>
                <a:spcPts val="0"/>
              </a:spcBef>
              <a:spcAft>
                <a:spcPts val="0"/>
              </a:spcAft>
              <a:buClr>
                <a:schemeClr val="dk1"/>
              </a:buClr>
              <a:buSzPts val="3000"/>
              <a:buNone/>
              <a:defRPr b="1">
                <a:solidFill>
                  <a:schemeClr val="dk1"/>
                </a:solidFill>
              </a:defRPr>
            </a:lvl4pPr>
            <a:lvl5pPr lvl="4" rtl="0" algn="l">
              <a:lnSpc>
                <a:spcPct val="100000"/>
              </a:lnSpc>
              <a:spcBef>
                <a:spcPts val="0"/>
              </a:spcBef>
              <a:spcAft>
                <a:spcPts val="0"/>
              </a:spcAft>
              <a:buClr>
                <a:schemeClr val="dk1"/>
              </a:buClr>
              <a:buSzPts val="3000"/>
              <a:buNone/>
              <a:defRPr b="1">
                <a:solidFill>
                  <a:schemeClr val="dk1"/>
                </a:solidFill>
              </a:defRPr>
            </a:lvl5pPr>
            <a:lvl6pPr lvl="5" rtl="0" algn="l">
              <a:lnSpc>
                <a:spcPct val="100000"/>
              </a:lnSpc>
              <a:spcBef>
                <a:spcPts val="0"/>
              </a:spcBef>
              <a:spcAft>
                <a:spcPts val="0"/>
              </a:spcAft>
              <a:buClr>
                <a:schemeClr val="dk1"/>
              </a:buClr>
              <a:buSzPts val="3000"/>
              <a:buNone/>
              <a:defRPr b="1">
                <a:solidFill>
                  <a:schemeClr val="dk1"/>
                </a:solidFill>
              </a:defRPr>
            </a:lvl6pPr>
            <a:lvl7pPr lvl="6" rtl="0" algn="l">
              <a:lnSpc>
                <a:spcPct val="100000"/>
              </a:lnSpc>
              <a:spcBef>
                <a:spcPts val="0"/>
              </a:spcBef>
              <a:spcAft>
                <a:spcPts val="0"/>
              </a:spcAft>
              <a:buClr>
                <a:schemeClr val="dk1"/>
              </a:buClr>
              <a:buSzPts val="3000"/>
              <a:buNone/>
              <a:defRPr b="1">
                <a:solidFill>
                  <a:schemeClr val="dk1"/>
                </a:solidFill>
              </a:defRPr>
            </a:lvl7pPr>
            <a:lvl8pPr lvl="7" rtl="0" algn="l">
              <a:lnSpc>
                <a:spcPct val="100000"/>
              </a:lnSpc>
              <a:spcBef>
                <a:spcPts val="0"/>
              </a:spcBef>
              <a:spcAft>
                <a:spcPts val="0"/>
              </a:spcAft>
              <a:buClr>
                <a:schemeClr val="dk1"/>
              </a:buClr>
              <a:buSzPts val="3000"/>
              <a:buNone/>
              <a:defRPr b="1">
                <a:solidFill>
                  <a:schemeClr val="dk1"/>
                </a:solidFill>
              </a:defRPr>
            </a:lvl8pPr>
            <a:lvl9pPr lvl="8" rtl="0" algn="l">
              <a:lnSpc>
                <a:spcPct val="100000"/>
              </a:lnSpc>
              <a:spcBef>
                <a:spcPts val="0"/>
              </a:spcBef>
              <a:spcAft>
                <a:spcPts val="0"/>
              </a:spcAft>
              <a:buClr>
                <a:schemeClr val="dk1"/>
              </a:buClr>
              <a:buSzPts val="3000"/>
              <a:buNone/>
              <a:defRPr b="1">
                <a:solidFill>
                  <a:schemeClr val="dk1"/>
                </a:solidFill>
              </a:defRPr>
            </a:lvl9pPr>
          </a:lstStyle>
          <a:p/>
        </p:txBody>
      </p:sp>
      <p:sp>
        <p:nvSpPr>
          <p:cNvPr id="188" name="Google Shape;188;p26"/>
          <p:cNvSpPr/>
          <p:nvPr/>
        </p:nvSpPr>
        <p:spPr>
          <a:xfrm flipH="1">
            <a:off x="7169700" y="2391925"/>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9" name="Google Shape;189;p26"/>
          <p:cNvSpPr/>
          <p:nvPr/>
        </p:nvSpPr>
        <p:spPr>
          <a:xfrm flipH="1" rot="10800000">
            <a:off x="-762425" y="-118225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0" name="Google Shape;190;p26"/>
          <p:cNvSpPr/>
          <p:nvPr/>
        </p:nvSpPr>
        <p:spPr>
          <a:xfrm flipH="1" rot="10800000">
            <a:off x="-16814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5"/>
        </a:solidFill>
      </p:bgPr>
    </p:bg>
    <p:spTree>
      <p:nvGrpSpPr>
        <p:cNvPr id="191" name="Shape 191"/>
        <p:cNvGrpSpPr/>
        <p:nvPr/>
      </p:nvGrpSpPr>
      <p:grpSpPr>
        <a:xfrm>
          <a:off x="0" y="0"/>
          <a:ext cx="0" cy="0"/>
          <a:chOff x="0" y="0"/>
          <a:chExt cx="0" cy="0"/>
        </a:xfrm>
      </p:grpSpPr>
      <p:sp>
        <p:nvSpPr>
          <p:cNvPr id="192" name="Google Shape;192;p27"/>
          <p:cNvSpPr/>
          <p:nvPr/>
        </p:nvSpPr>
        <p:spPr>
          <a:xfrm rot="10800000">
            <a:off x="-19875" y="-19325"/>
            <a:ext cx="9203100" cy="5162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7"/>
          <p:cNvSpPr txBox="1"/>
          <p:nvPr>
            <p:ph hasCustomPrompt="1" type="title"/>
          </p:nvPr>
        </p:nvSpPr>
        <p:spPr>
          <a:xfrm>
            <a:off x="713250" y="638800"/>
            <a:ext cx="77175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9000"/>
              <a:buNone/>
              <a:defRPr b="1" sz="9000">
                <a:solidFill>
                  <a:schemeClr val="lt1"/>
                </a:solidFill>
              </a:defRPr>
            </a:lvl1pPr>
            <a:lvl2pPr lvl="1" rtl="0" algn="ctr">
              <a:lnSpc>
                <a:spcPct val="100000"/>
              </a:lnSpc>
              <a:spcBef>
                <a:spcPts val="0"/>
              </a:spcBef>
              <a:spcAft>
                <a:spcPts val="0"/>
              </a:spcAft>
              <a:buClr>
                <a:schemeClr val="lt1"/>
              </a:buClr>
              <a:buSzPts val="9000"/>
              <a:buNone/>
              <a:defRPr b="1" sz="9000">
                <a:solidFill>
                  <a:schemeClr val="lt1"/>
                </a:solidFill>
              </a:defRPr>
            </a:lvl2pPr>
            <a:lvl3pPr lvl="2" rtl="0" algn="ctr">
              <a:lnSpc>
                <a:spcPct val="100000"/>
              </a:lnSpc>
              <a:spcBef>
                <a:spcPts val="0"/>
              </a:spcBef>
              <a:spcAft>
                <a:spcPts val="0"/>
              </a:spcAft>
              <a:buClr>
                <a:schemeClr val="lt1"/>
              </a:buClr>
              <a:buSzPts val="9000"/>
              <a:buNone/>
              <a:defRPr b="1" sz="9000">
                <a:solidFill>
                  <a:schemeClr val="lt1"/>
                </a:solidFill>
              </a:defRPr>
            </a:lvl3pPr>
            <a:lvl4pPr lvl="3" rtl="0" algn="ctr">
              <a:lnSpc>
                <a:spcPct val="100000"/>
              </a:lnSpc>
              <a:spcBef>
                <a:spcPts val="0"/>
              </a:spcBef>
              <a:spcAft>
                <a:spcPts val="0"/>
              </a:spcAft>
              <a:buClr>
                <a:schemeClr val="lt1"/>
              </a:buClr>
              <a:buSzPts val="9000"/>
              <a:buNone/>
              <a:defRPr b="1" sz="9000">
                <a:solidFill>
                  <a:schemeClr val="lt1"/>
                </a:solidFill>
              </a:defRPr>
            </a:lvl4pPr>
            <a:lvl5pPr lvl="4" rtl="0" algn="ctr">
              <a:lnSpc>
                <a:spcPct val="100000"/>
              </a:lnSpc>
              <a:spcBef>
                <a:spcPts val="0"/>
              </a:spcBef>
              <a:spcAft>
                <a:spcPts val="0"/>
              </a:spcAft>
              <a:buClr>
                <a:schemeClr val="lt1"/>
              </a:buClr>
              <a:buSzPts val="9000"/>
              <a:buNone/>
              <a:defRPr b="1" sz="9000">
                <a:solidFill>
                  <a:schemeClr val="lt1"/>
                </a:solidFill>
              </a:defRPr>
            </a:lvl5pPr>
            <a:lvl6pPr lvl="5" rtl="0" algn="ctr">
              <a:lnSpc>
                <a:spcPct val="100000"/>
              </a:lnSpc>
              <a:spcBef>
                <a:spcPts val="0"/>
              </a:spcBef>
              <a:spcAft>
                <a:spcPts val="0"/>
              </a:spcAft>
              <a:buClr>
                <a:schemeClr val="lt1"/>
              </a:buClr>
              <a:buSzPts val="9000"/>
              <a:buNone/>
              <a:defRPr b="1" sz="9000">
                <a:solidFill>
                  <a:schemeClr val="lt1"/>
                </a:solidFill>
              </a:defRPr>
            </a:lvl6pPr>
            <a:lvl7pPr lvl="6" rtl="0" algn="ctr">
              <a:lnSpc>
                <a:spcPct val="100000"/>
              </a:lnSpc>
              <a:spcBef>
                <a:spcPts val="0"/>
              </a:spcBef>
              <a:spcAft>
                <a:spcPts val="0"/>
              </a:spcAft>
              <a:buClr>
                <a:schemeClr val="lt1"/>
              </a:buClr>
              <a:buSzPts val="9000"/>
              <a:buNone/>
              <a:defRPr b="1" sz="9000">
                <a:solidFill>
                  <a:schemeClr val="lt1"/>
                </a:solidFill>
              </a:defRPr>
            </a:lvl7pPr>
            <a:lvl8pPr lvl="7" rtl="0" algn="ctr">
              <a:lnSpc>
                <a:spcPct val="100000"/>
              </a:lnSpc>
              <a:spcBef>
                <a:spcPts val="0"/>
              </a:spcBef>
              <a:spcAft>
                <a:spcPts val="0"/>
              </a:spcAft>
              <a:buClr>
                <a:schemeClr val="lt1"/>
              </a:buClr>
              <a:buSzPts val="9000"/>
              <a:buNone/>
              <a:defRPr b="1" sz="9000">
                <a:solidFill>
                  <a:schemeClr val="lt1"/>
                </a:solidFill>
              </a:defRPr>
            </a:lvl8pPr>
            <a:lvl9pPr lvl="8" rtl="0" algn="ctr">
              <a:lnSpc>
                <a:spcPct val="100000"/>
              </a:lnSpc>
              <a:spcBef>
                <a:spcPts val="0"/>
              </a:spcBef>
              <a:spcAft>
                <a:spcPts val="0"/>
              </a:spcAft>
              <a:buClr>
                <a:schemeClr val="lt1"/>
              </a:buClr>
              <a:buSzPts val="9000"/>
              <a:buNone/>
              <a:defRPr b="1" sz="9000">
                <a:solidFill>
                  <a:schemeClr val="lt1"/>
                </a:solidFill>
              </a:defRPr>
            </a:lvl9pPr>
          </a:lstStyle>
          <a:p>
            <a:r>
              <a:t>xx%</a:t>
            </a:r>
          </a:p>
        </p:txBody>
      </p:sp>
      <p:sp>
        <p:nvSpPr>
          <p:cNvPr id="194" name="Google Shape;194;p27"/>
          <p:cNvSpPr txBox="1"/>
          <p:nvPr>
            <p:ph idx="1" type="body"/>
          </p:nvPr>
        </p:nvSpPr>
        <p:spPr>
          <a:xfrm>
            <a:off x="713250" y="2706376"/>
            <a:ext cx="7717500" cy="448200"/>
          </a:xfrm>
          <a:prstGeom prst="rect">
            <a:avLst/>
          </a:prstGeom>
          <a:noFill/>
          <a:ln>
            <a:noFill/>
          </a:ln>
        </p:spPr>
        <p:txBody>
          <a:bodyPr anchorCtr="0" anchor="t" bIns="91425" lIns="91425" spcFirstLastPara="1" rIns="91425" wrap="square" tIns="91425">
            <a:noAutofit/>
          </a:bodyPr>
          <a:lstStyle>
            <a:lvl1pPr indent="-317500" lvl="0" marL="457200" rtl="0" algn="ctr">
              <a:lnSpc>
                <a:spcPct val="115000"/>
              </a:lnSpc>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rtl="0" algn="ctr">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indent="-317500" lvl="2" marL="1371600" rtl="0" algn="ctr">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indent="-317500" lvl="3" marL="1828800" rtl="0" algn="ctr">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indent="-317500" lvl="4" marL="2286000" rtl="0" algn="ctr">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indent="-317500" lvl="5" marL="2743200" rtl="0" algn="ctr">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indent="-317500" lvl="6" marL="3200400" rtl="0" algn="ctr">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indent="-317500" lvl="7" marL="3657600" rtl="0" algn="ctr">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indent="-317500" lvl="8" marL="4114800" rtl="0" algn="ctr">
              <a:lnSpc>
                <a:spcPct val="115000"/>
              </a:lnSpc>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2">
    <p:bg>
      <p:bgPr>
        <a:solidFill>
          <a:schemeClr val="accent5"/>
        </a:solidFill>
      </p:bgPr>
    </p:bg>
    <p:spTree>
      <p:nvGrpSpPr>
        <p:cNvPr id="195" name="Shape 195"/>
        <p:cNvGrpSpPr/>
        <p:nvPr/>
      </p:nvGrpSpPr>
      <p:grpSpPr>
        <a:xfrm>
          <a:off x="0" y="0"/>
          <a:ext cx="0" cy="0"/>
          <a:chOff x="0" y="0"/>
          <a:chExt cx="0" cy="0"/>
        </a:xfrm>
      </p:grpSpPr>
      <p:sp>
        <p:nvSpPr>
          <p:cNvPr id="196" name="Google Shape;196;p28"/>
          <p:cNvSpPr txBox="1"/>
          <p:nvPr>
            <p:ph type="title"/>
          </p:nvPr>
        </p:nvSpPr>
        <p:spPr>
          <a:xfrm>
            <a:off x="713225" y="530725"/>
            <a:ext cx="7359900" cy="528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2700"/>
              <a:buNone/>
              <a:defRPr b="1" sz="3000">
                <a:solidFill>
                  <a:schemeClr val="dk1"/>
                </a:solidFill>
              </a:defRPr>
            </a:lvl1pPr>
            <a:lvl2pPr lvl="1" rtl="0" algn="ctr">
              <a:lnSpc>
                <a:spcPct val="100000"/>
              </a:lnSpc>
              <a:spcBef>
                <a:spcPts val="0"/>
              </a:spcBef>
              <a:spcAft>
                <a:spcPts val="0"/>
              </a:spcAft>
              <a:buClr>
                <a:schemeClr val="dk1"/>
              </a:buClr>
              <a:buSzPts val="3000"/>
              <a:buNone/>
              <a:defRPr b="1">
                <a:solidFill>
                  <a:schemeClr val="dk1"/>
                </a:solidFill>
              </a:defRPr>
            </a:lvl2pPr>
            <a:lvl3pPr lvl="2" rtl="0" algn="ctr">
              <a:lnSpc>
                <a:spcPct val="100000"/>
              </a:lnSpc>
              <a:spcBef>
                <a:spcPts val="0"/>
              </a:spcBef>
              <a:spcAft>
                <a:spcPts val="0"/>
              </a:spcAft>
              <a:buClr>
                <a:schemeClr val="dk1"/>
              </a:buClr>
              <a:buSzPts val="3000"/>
              <a:buNone/>
              <a:defRPr b="1">
                <a:solidFill>
                  <a:schemeClr val="dk1"/>
                </a:solidFill>
              </a:defRPr>
            </a:lvl3pPr>
            <a:lvl4pPr lvl="3" rtl="0" algn="ctr">
              <a:lnSpc>
                <a:spcPct val="100000"/>
              </a:lnSpc>
              <a:spcBef>
                <a:spcPts val="0"/>
              </a:spcBef>
              <a:spcAft>
                <a:spcPts val="0"/>
              </a:spcAft>
              <a:buClr>
                <a:schemeClr val="dk1"/>
              </a:buClr>
              <a:buSzPts val="3000"/>
              <a:buNone/>
              <a:defRPr b="1">
                <a:solidFill>
                  <a:schemeClr val="dk1"/>
                </a:solidFill>
              </a:defRPr>
            </a:lvl4pPr>
            <a:lvl5pPr lvl="4" rtl="0" algn="ctr">
              <a:lnSpc>
                <a:spcPct val="100000"/>
              </a:lnSpc>
              <a:spcBef>
                <a:spcPts val="0"/>
              </a:spcBef>
              <a:spcAft>
                <a:spcPts val="0"/>
              </a:spcAft>
              <a:buClr>
                <a:schemeClr val="dk1"/>
              </a:buClr>
              <a:buSzPts val="3000"/>
              <a:buNone/>
              <a:defRPr b="1">
                <a:solidFill>
                  <a:schemeClr val="dk1"/>
                </a:solidFill>
              </a:defRPr>
            </a:lvl5pPr>
            <a:lvl6pPr lvl="5" rtl="0" algn="ctr">
              <a:lnSpc>
                <a:spcPct val="100000"/>
              </a:lnSpc>
              <a:spcBef>
                <a:spcPts val="0"/>
              </a:spcBef>
              <a:spcAft>
                <a:spcPts val="0"/>
              </a:spcAft>
              <a:buClr>
                <a:schemeClr val="dk1"/>
              </a:buClr>
              <a:buSzPts val="3000"/>
              <a:buNone/>
              <a:defRPr b="1">
                <a:solidFill>
                  <a:schemeClr val="dk1"/>
                </a:solidFill>
              </a:defRPr>
            </a:lvl6pPr>
            <a:lvl7pPr lvl="6" rtl="0" algn="ctr">
              <a:lnSpc>
                <a:spcPct val="100000"/>
              </a:lnSpc>
              <a:spcBef>
                <a:spcPts val="0"/>
              </a:spcBef>
              <a:spcAft>
                <a:spcPts val="0"/>
              </a:spcAft>
              <a:buClr>
                <a:schemeClr val="dk1"/>
              </a:buClr>
              <a:buSzPts val="3000"/>
              <a:buNone/>
              <a:defRPr b="1">
                <a:solidFill>
                  <a:schemeClr val="dk1"/>
                </a:solidFill>
              </a:defRPr>
            </a:lvl7pPr>
            <a:lvl8pPr lvl="7" rtl="0" algn="ctr">
              <a:lnSpc>
                <a:spcPct val="100000"/>
              </a:lnSpc>
              <a:spcBef>
                <a:spcPts val="0"/>
              </a:spcBef>
              <a:spcAft>
                <a:spcPts val="0"/>
              </a:spcAft>
              <a:buClr>
                <a:schemeClr val="dk1"/>
              </a:buClr>
              <a:buSzPts val="3000"/>
              <a:buNone/>
              <a:defRPr b="1">
                <a:solidFill>
                  <a:schemeClr val="dk1"/>
                </a:solidFill>
              </a:defRPr>
            </a:lvl8pPr>
            <a:lvl9pPr lvl="8" rtl="0" algn="ctr">
              <a:lnSpc>
                <a:spcPct val="100000"/>
              </a:lnSpc>
              <a:spcBef>
                <a:spcPts val="0"/>
              </a:spcBef>
              <a:spcAft>
                <a:spcPts val="0"/>
              </a:spcAft>
              <a:buClr>
                <a:schemeClr val="dk1"/>
              </a:buClr>
              <a:buSzPts val="3000"/>
              <a:buNone/>
              <a:defRPr b="1">
                <a:solidFill>
                  <a:schemeClr val="dk1"/>
                </a:solidFill>
              </a:defRPr>
            </a:lvl9pPr>
          </a:lstStyle>
          <a:p/>
        </p:txBody>
      </p:sp>
      <p:sp>
        <p:nvSpPr>
          <p:cNvPr id="197" name="Google Shape;197;p28"/>
          <p:cNvSpPr/>
          <p:nvPr/>
        </p:nvSpPr>
        <p:spPr>
          <a:xfrm>
            <a:off x="-1776650" y="2701175"/>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8" name="Google Shape;198;p28"/>
          <p:cNvSpPr/>
          <p:nvPr/>
        </p:nvSpPr>
        <p:spPr>
          <a:xfrm rot="10800000">
            <a:off x="6494725" y="-118225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9" name="Google Shape;199;p28"/>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8">
    <p:bg>
      <p:bgPr>
        <a:solidFill>
          <a:schemeClr val="dk1"/>
        </a:solidFill>
      </p:bgPr>
    </p:bg>
    <p:spTree>
      <p:nvGrpSpPr>
        <p:cNvPr id="200" name="Shape 200"/>
        <p:cNvGrpSpPr/>
        <p:nvPr/>
      </p:nvGrpSpPr>
      <p:grpSpPr>
        <a:xfrm>
          <a:off x="0" y="0"/>
          <a:ext cx="0" cy="0"/>
          <a:chOff x="0" y="0"/>
          <a:chExt cx="0" cy="0"/>
        </a:xfrm>
      </p:grpSpPr>
      <p:sp>
        <p:nvSpPr>
          <p:cNvPr id="201" name="Google Shape;201;p29"/>
          <p:cNvSpPr/>
          <p:nvPr/>
        </p:nvSpPr>
        <p:spPr>
          <a:xfrm>
            <a:off x="4165600" y="2820426"/>
            <a:ext cx="8077200" cy="3875700"/>
          </a:xfrm>
          <a:prstGeom prst="triangle">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idact Gothic"/>
              <a:ea typeface="Didact Gothic"/>
              <a:cs typeface="Didact Gothic"/>
              <a:sym typeface="Didact Gothic"/>
            </a:endParaRPr>
          </a:p>
        </p:txBody>
      </p:sp>
      <p:sp>
        <p:nvSpPr>
          <p:cNvPr id="202" name="Google Shape;202;p29"/>
          <p:cNvSpPr/>
          <p:nvPr/>
        </p:nvSpPr>
        <p:spPr>
          <a:xfrm rot="10800000">
            <a:off x="-1006525" y="-294700"/>
            <a:ext cx="4029300" cy="19335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9"/>
          <p:cNvSpPr txBox="1"/>
          <p:nvPr>
            <p:ph type="title"/>
          </p:nvPr>
        </p:nvSpPr>
        <p:spPr>
          <a:xfrm>
            <a:off x="713250" y="672738"/>
            <a:ext cx="7717500" cy="1296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2700"/>
              <a:buNone/>
              <a:defRPr b="1" sz="8000">
                <a:solidFill>
                  <a:schemeClr val="accent5"/>
                </a:solidFill>
              </a:defRPr>
            </a:lvl1pPr>
            <a:lvl2pPr lvl="1" rtl="0" algn="l">
              <a:lnSpc>
                <a:spcPct val="100000"/>
              </a:lnSpc>
              <a:spcBef>
                <a:spcPts val="0"/>
              </a:spcBef>
              <a:spcAft>
                <a:spcPts val="0"/>
              </a:spcAft>
              <a:buClr>
                <a:schemeClr val="lt1"/>
              </a:buClr>
              <a:buSzPts val="3000"/>
              <a:buNone/>
              <a:defRPr b="1">
                <a:solidFill>
                  <a:schemeClr val="lt1"/>
                </a:solidFill>
              </a:defRPr>
            </a:lvl2pPr>
            <a:lvl3pPr lvl="2" rtl="0" algn="l">
              <a:lnSpc>
                <a:spcPct val="100000"/>
              </a:lnSpc>
              <a:spcBef>
                <a:spcPts val="0"/>
              </a:spcBef>
              <a:spcAft>
                <a:spcPts val="0"/>
              </a:spcAft>
              <a:buClr>
                <a:schemeClr val="lt1"/>
              </a:buClr>
              <a:buSzPts val="3000"/>
              <a:buNone/>
              <a:defRPr b="1">
                <a:solidFill>
                  <a:schemeClr val="lt1"/>
                </a:solidFill>
              </a:defRPr>
            </a:lvl3pPr>
            <a:lvl4pPr lvl="3" rtl="0" algn="l">
              <a:lnSpc>
                <a:spcPct val="100000"/>
              </a:lnSpc>
              <a:spcBef>
                <a:spcPts val="0"/>
              </a:spcBef>
              <a:spcAft>
                <a:spcPts val="0"/>
              </a:spcAft>
              <a:buClr>
                <a:schemeClr val="lt1"/>
              </a:buClr>
              <a:buSzPts val="3000"/>
              <a:buNone/>
              <a:defRPr b="1">
                <a:solidFill>
                  <a:schemeClr val="lt1"/>
                </a:solidFill>
              </a:defRPr>
            </a:lvl4pPr>
            <a:lvl5pPr lvl="4" rtl="0" algn="l">
              <a:lnSpc>
                <a:spcPct val="100000"/>
              </a:lnSpc>
              <a:spcBef>
                <a:spcPts val="0"/>
              </a:spcBef>
              <a:spcAft>
                <a:spcPts val="0"/>
              </a:spcAft>
              <a:buClr>
                <a:schemeClr val="lt1"/>
              </a:buClr>
              <a:buSzPts val="3000"/>
              <a:buNone/>
              <a:defRPr b="1">
                <a:solidFill>
                  <a:schemeClr val="lt1"/>
                </a:solidFill>
              </a:defRPr>
            </a:lvl5pPr>
            <a:lvl6pPr lvl="5" rtl="0" algn="l">
              <a:lnSpc>
                <a:spcPct val="100000"/>
              </a:lnSpc>
              <a:spcBef>
                <a:spcPts val="0"/>
              </a:spcBef>
              <a:spcAft>
                <a:spcPts val="0"/>
              </a:spcAft>
              <a:buClr>
                <a:schemeClr val="lt1"/>
              </a:buClr>
              <a:buSzPts val="3000"/>
              <a:buNone/>
              <a:defRPr b="1">
                <a:solidFill>
                  <a:schemeClr val="lt1"/>
                </a:solidFill>
              </a:defRPr>
            </a:lvl6pPr>
            <a:lvl7pPr lvl="6" rtl="0" algn="l">
              <a:lnSpc>
                <a:spcPct val="100000"/>
              </a:lnSpc>
              <a:spcBef>
                <a:spcPts val="0"/>
              </a:spcBef>
              <a:spcAft>
                <a:spcPts val="0"/>
              </a:spcAft>
              <a:buClr>
                <a:schemeClr val="lt1"/>
              </a:buClr>
              <a:buSzPts val="3000"/>
              <a:buNone/>
              <a:defRPr b="1">
                <a:solidFill>
                  <a:schemeClr val="lt1"/>
                </a:solidFill>
              </a:defRPr>
            </a:lvl7pPr>
            <a:lvl8pPr lvl="7" rtl="0" algn="l">
              <a:lnSpc>
                <a:spcPct val="100000"/>
              </a:lnSpc>
              <a:spcBef>
                <a:spcPts val="0"/>
              </a:spcBef>
              <a:spcAft>
                <a:spcPts val="0"/>
              </a:spcAft>
              <a:buClr>
                <a:schemeClr val="lt1"/>
              </a:buClr>
              <a:buSzPts val="3000"/>
              <a:buNone/>
              <a:defRPr b="1">
                <a:solidFill>
                  <a:schemeClr val="lt1"/>
                </a:solidFill>
              </a:defRPr>
            </a:lvl8pPr>
            <a:lvl9pPr lvl="8" rtl="0" algn="l">
              <a:lnSpc>
                <a:spcPct val="100000"/>
              </a:lnSpc>
              <a:spcBef>
                <a:spcPts val="0"/>
              </a:spcBef>
              <a:spcAft>
                <a:spcPts val="0"/>
              </a:spcAft>
              <a:buClr>
                <a:schemeClr val="lt1"/>
              </a:buClr>
              <a:buSzPts val="3000"/>
              <a:buNone/>
              <a:defRPr b="1">
                <a:solidFill>
                  <a:schemeClr val="lt1"/>
                </a:solidFill>
              </a:defRPr>
            </a:lvl9pPr>
          </a:lstStyle>
          <a:p/>
        </p:txBody>
      </p:sp>
      <p:sp>
        <p:nvSpPr>
          <p:cNvPr id="204" name="Google Shape;204;p29"/>
          <p:cNvSpPr txBox="1"/>
          <p:nvPr>
            <p:ph idx="1" type="body"/>
          </p:nvPr>
        </p:nvSpPr>
        <p:spPr>
          <a:xfrm>
            <a:off x="3068250" y="2129523"/>
            <a:ext cx="3007500" cy="690900"/>
          </a:xfrm>
          <a:prstGeom prst="rect">
            <a:avLst/>
          </a:prstGeom>
          <a:noFill/>
          <a:ln>
            <a:noFill/>
          </a:ln>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rtl="0" algn="l">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indent="-317500" lvl="2" marL="1371600" rtl="0" algn="l">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indent="-317500" lvl="3" marL="1828800" rtl="0" algn="l">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indent="-317500" lvl="4" marL="2286000" rtl="0" algn="l">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indent="-317500" lvl="5" marL="2743200" rtl="0" algn="l">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indent="-317500" lvl="6" marL="3200400" rtl="0" algn="l">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indent="-317500" lvl="7" marL="3657600" rtl="0" algn="l">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indent="-317500" lvl="8" marL="4114800" rtl="0" algn="l">
              <a:lnSpc>
                <a:spcPct val="115000"/>
              </a:lnSpc>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p:txBody>
      </p:sp>
      <p:sp>
        <p:nvSpPr>
          <p:cNvPr id="205" name="Google Shape;205;p29"/>
          <p:cNvSpPr txBox="1"/>
          <p:nvPr/>
        </p:nvSpPr>
        <p:spPr>
          <a:xfrm>
            <a:off x="2483550" y="3392650"/>
            <a:ext cx="4176900" cy="690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id" sz="1100" u="none" cap="none" strike="noStrike">
                <a:solidFill>
                  <a:schemeClr val="lt1"/>
                </a:solidFill>
                <a:latin typeface="Didact Gothic"/>
                <a:ea typeface="Didact Gothic"/>
                <a:cs typeface="Didact Gothic"/>
                <a:sym typeface="Didact Gothic"/>
              </a:rPr>
              <a:t>CREDITS: This presentation template was created by </a:t>
            </a:r>
            <a:r>
              <a:rPr b="1" i="0" lang="id" sz="1100" u="none" cap="none" strike="noStrike">
                <a:solidFill>
                  <a:schemeClr val="hlink"/>
                </a:solidFill>
                <a:uFill>
                  <a:noFill/>
                </a:uFill>
                <a:latin typeface="Didact Gothic"/>
                <a:ea typeface="Didact Gothic"/>
                <a:cs typeface="Didact Gothic"/>
                <a:sym typeface="Didact Gothic"/>
                <a:hlinkClick r:id="rId2"/>
              </a:rPr>
              <a:t>Slidesgo</a:t>
            </a:r>
            <a:r>
              <a:rPr b="0" i="0" lang="id" sz="1100" u="none" cap="none" strike="noStrike">
                <a:solidFill>
                  <a:schemeClr val="lt1"/>
                </a:solidFill>
                <a:latin typeface="Didact Gothic"/>
                <a:ea typeface="Didact Gothic"/>
                <a:cs typeface="Didact Gothic"/>
                <a:sym typeface="Didact Gothic"/>
              </a:rPr>
              <a:t>, including icons by </a:t>
            </a:r>
            <a:r>
              <a:rPr b="1" i="0" lang="id" sz="1100" u="none" cap="none" strike="noStrike">
                <a:solidFill>
                  <a:schemeClr val="hlink"/>
                </a:solidFill>
                <a:uFill>
                  <a:noFill/>
                </a:uFill>
                <a:latin typeface="Didact Gothic"/>
                <a:ea typeface="Didact Gothic"/>
                <a:cs typeface="Didact Gothic"/>
                <a:sym typeface="Didact Gothic"/>
                <a:hlinkClick r:id="rId3"/>
              </a:rPr>
              <a:t>Flaticon</a:t>
            </a:r>
            <a:r>
              <a:rPr b="0" i="0" lang="id" sz="1100" u="none" cap="none" strike="noStrike">
                <a:solidFill>
                  <a:schemeClr val="lt1"/>
                </a:solidFill>
                <a:latin typeface="Didact Gothic"/>
                <a:ea typeface="Didact Gothic"/>
                <a:cs typeface="Didact Gothic"/>
                <a:sym typeface="Didact Gothic"/>
              </a:rPr>
              <a:t>, infographics &amp; images by </a:t>
            </a:r>
            <a:r>
              <a:rPr b="1" i="0" lang="id" sz="1100" u="none" cap="none" strike="noStrike">
                <a:solidFill>
                  <a:schemeClr val="hlink"/>
                </a:solidFill>
                <a:uFill>
                  <a:noFill/>
                </a:uFill>
                <a:latin typeface="Didact Gothic"/>
                <a:ea typeface="Didact Gothic"/>
                <a:cs typeface="Didact Gothic"/>
                <a:sym typeface="Didact Gothic"/>
                <a:hlinkClick r:id="rId4"/>
              </a:rPr>
              <a:t>Freepik</a:t>
            </a:r>
            <a:r>
              <a:rPr b="0" i="0" lang="id" sz="1100" u="none" cap="none" strike="noStrike">
                <a:solidFill>
                  <a:schemeClr val="lt1"/>
                </a:solidFill>
                <a:latin typeface="Didact Gothic"/>
                <a:ea typeface="Didact Gothic"/>
                <a:cs typeface="Didact Gothic"/>
                <a:sym typeface="Didact Gothic"/>
              </a:rPr>
              <a:t> </a:t>
            </a:r>
            <a:endParaRPr b="0" i="0" sz="1100" u="none" cap="none" strike="noStrike">
              <a:solidFill>
                <a:schemeClr val="lt1"/>
              </a:solidFill>
              <a:latin typeface="Didact Gothic"/>
              <a:ea typeface="Didact Gothic"/>
              <a:cs typeface="Didact Gothic"/>
              <a:sym typeface="Didact Gothic"/>
            </a:endParaRPr>
          </a:p>
        </p:txBody>
      </p:sp>
      <p:sp>
        <p:nvSpPr>
          <p:cNvPr id="206" name="Google Shape;206;p29"/>
          <p:cNvSpPr txBox="1"/>
          <p:nvPr>
            <p:ph idx="2" type="subTitle"/>
          </p:nvPr>
        </p:nvSpPr>
        <p:spPr>
          <a:xfrm>
            <a:off x="3069175" y="1843125"/>
            <a:ext cx="3007500" cy="4296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15000"/>
              </a:lnSpc>
              <a:spcBef>
                <a:spcPts val="1600"/>
              </a:spcBef>
              <a:spcAft>
                <a:spcPts val="160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solidFill>
          <a:schemeClr val="accent5"/>
        </a:solidFill>
      </p:bgPr>
    </p:bg>
    <p:spTree>
      <p:nvGrpSpPr>
        <p:cNvPr id="18" name="Shape 18"/>
        <p:cNvGrpSpPr/>
        <p:nvPr/>
      </p:nvGrpSpPr>
      <p:grpSpPr>
        <a:xfrm>
          <a:off x="0" y="0"/>
          <a:ext cx="0" cy="0"/>
          <a:chOff x="0" y="0"/>
          <a:chExt cx="0" cy="0"/>
        </a:xfrm>
      </p:grpSpPr>
      <p:sp>
        <p:nvSpPr>
          <p:cNvPr id="19" name="Google Shape;19;p4"/>
          <p:cNvSpPr/>
          <p:nvPr/>
        </p:nvSpPr>
        <p:spPr>
          <a:xfrm>
            <a:off x="-169300" y="-64500"/>
            <a:ext cx="4451100" cy="5272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 name="Google Shape;20;p4"/>
          <p:cNvCxnSpPr/>
          <p:nvPr/>
        </p:nvCxnSpPr>
        <p:spPr>
          <a:xfrm rot="10800000">
            <a:off x="-1604675" y="1624350"/>
            <a:ext cx="4819800" cy="4419600"/>
          </a:xfrm>
          <a:prstGeom prst="straightConnector1">
            <a:avLst/>
          </a:prstGeom>
          <a:noFill/>
          <a:ln cap="flat" cmpd="sng" w="19050">
            <a:solidFill>
              <a:schemeClr val="lt1"/>
            </a:solidFill>
            <a:prstDash val="solid"/>
            <a:round/>
            <a:headEnd len="sm" w="sm" type="none"/>
            <a:tailEnd len="sm" w="sm" type="none"/>
          </a:ln>
        </p:spPr>
      </p:cxnSp>
      <p:sp>
        <p:nvSpPr>
          <p:cNvPr id="21" name="Google Shape;21;p4"/>
          <p:cNvSpPr txBox="1"/>
          <p:nvPr>
            <p:ph type="title"/>
          </p:nvPr>
        </p:nvSpPr>
        <p:spPr>
          <a:xfrm>
            <a:off x="5690650" y="1883225"/>
            <a:ext cx="3193800" cy="325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dk1"/>
              </a:buClr>
              <a:buSzPts val="1800"/>
              <a:buNone/>
              <a:defRPr b="1" sz="1800">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22" name="Google Shape;22;p4"/>
          <p:cNvSpPr txBox="1"/>
          <p:nvPr>
            <p:ph idx="2" type="title"/>
          </p:nvPr>
        </p:nvSpPr>
        <p:spPr>
          <a:xfrm>
            <a:off x="4810771" y="1164068"/>
            <a:ext cx="684600" cy="2904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1800"/>
              <a:buNone/>
              <a:defRPr b="1" sz="1800">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23" name="Google Shape;23;p4"/>
          <p:cNvSpPr txBox="1"/>
          <p:nvPr>
            <p:ph idx="3" type="title"/>
          </p:nvPr>
        </p:nvSpPr>
        <p:spPr>
          <a:xfrm>
            <a:off x="4810771" y="2031990"/>
            <a:ext cx="684600" cy="2904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1800"/>
              <a:buNone/>
              <a:defRPr b="1" sz="1800">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24" name="Google Shape;24;p4"/>
          <p:cNvSpPr txBox="1"/>
          <p:nvPr>
            <p:ph idx="4" type="title"/>
          </p:nvPr>
        </p:nvSpPr>
        <p:spPr>
          <a:xfrm>
            <a:off x="5690650" y="3628275"/>
            <a:ext cx="3193800" cy="325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dk1"/>
              </a:buClr>
              <a:buSzPts val="1800"/>
              <a:buNone/>
              <a:defRPr b="1" sz="1800">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25" name="Google Shape;25;p4"/>
          <p:cNvSpPr txBox="1"/>
          <p:nvPr>
            <p:ph idx="5" type="title"/>
          </p:nvPr>
        </p:nvSpPr>
        <p:spPr>
          <a:xfrm>
            <a:off x="5690650" y="1044000"/>
            <a:ext cx="3193800" cy="325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dk1"/>
              </a:buClr>
              <a:buSzPts val="1800"/>
              <a:buNone/>
              <a:defRPr b="1" sz="1800">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26" name="Google Shape;26;p4"/>
          <p:cNvSpPr txBox="1"/>
          <p:nvPr>
            <p:ph idx="6" type="title"/>
          </p:nvPr>
        </p:nvSpPr>
        <p:spPr>
          <a:xfrm>
            <a:off x="5690650" y="2760350"/>
            <a:ext cx="3193800" cy="325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dk1"/>
              </a:buClr>
              <a:buSzPts val="1800"/>
              <a:buNone/>
              <a:defRPr b="1" sz="1800">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27" name="Google Shape;27;p4"/>
          <p:cNvSpPr txBox="1"/>
          <p:nvPr>
            <p:ph idx="7" type="title"/>
          </p:nvPr>
        </p:nvSpPr>
        <p:spPr>
          <a:xfrm>
            <a:off x="4810771" y="2880418"/>
            <a:ext cx="684600" cy="2904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1800"/>
              <a:buNone/>
              <a:defRPr b="1" sz="1800">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28" name="Google Shape;28;p4"/>
          <p:cNvSpPr txBox="1"/>
          <p:nvPr>
            <p:ph idx="8" type="title"/>
          </p:nvPr>
        </p:nvSpPr>
        <p:spPr>
          <a:xfrm>
            <a:off x="4810771" y="3748340"/>
            <a:ext cx="684600" cy="2904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1800"/>
              <a:buNone/>
              <a:defRPr b="1" sz="1800">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29" name="Google Shape;29;p4"/>
          <p:cNvSpPr txBox="1"/>
          <p:nvPr>
            <p:ph idx="1" type="subTitle"/>
          </p:nvPr>
        </p:nvSpPr>
        <p:spPr>
          <a:xfrm>
            <a:off x="5690650" y="1319545"/>
            <a:ext cx="2454000" cy="236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0" name="Google Shape;30;p4"/>
          <p:cNvSpPr txBox="1"/>
          <p:nvPr>
            <p:ph idx="9" type="subTitle"/>
          </p:nvPr>
        </p:nvSpPr>
        <p:spPr>
          <a:xfrm>
            <a:off x="5690650" y="3045420"/>
            <a:ext cx="2454000" cy="236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1" name="Google Shape;31;p4"/>
          <p:cNvSpPr txBox="1"/>
          <p:nvPr>
            <p:ph idx="13" type="subTitle"/>
          </p:nvPr>
        </p:nvSpPr>
        <p:spPr>
          <a:xfrm>
            <a:off x="5690650" y="2162698"/>
            <a:ext cx="2454000" cy="236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2" name="Google Shape;32;p4"/>
          <p:cNvSpPr txBox="1"/>
          <p:nvPr>
            <p:ph idx="14" type="subTitle"/>
          </p:nvPr>
        </p:nvSpPr>
        <p:spPr>
          <a:xfrm>
            <a:off x="5690650" y="3907748"/>
            <a:ext cx="2454000" cy="236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3" name="Google Shape;33;p4"/>
          <p:cNvSpPr txBox="1"/>
          <p:nvPr>
            <p:ph idx="15" type="title"/>
          </p:nvPr>
        </p:nvSpPr>
        <p:spPr>
          <a:xfrm>
            <a:off x="713225" y="2198800"/>
            <a:ext cx="3416400" cy="528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700"/>
              <a:buNone/>
              <a:defRPr b="1" sz="3000">
                <a:solidFill>
                  <a:schemeClr val="lt1"/>
                </a:solidFill>
              </a:defRPr>
            </a:lvl1pPr>
            <a:lvl2pPr lvl="1" rtl="0" algn="l">
              <a:lnSpc>
                <a:spcPct val="100000"/>
              </a:lnSpc>
              <a:spcBef>
                <a:spcPts val="0"/>
              </a:spcBef>
              <a:spcAft>
                <a:spcPts val="0"/>
              </a:spcAft>
              <a:buClr>
                <a:schemeClr val="lt1"/>
              </a:buClr>
              <a:buSzPts val="3000"/>
              <a:buNone/>
              <a:defRPr b="1">
                <a:solidFill>
                  <a:schemeClr val="lt1"/>
                </a:solidFill>
              </a:defRPr>
            </a:lvl2pPr>
            <a:lvl3pPr lvl="2" rtl="0" algn="l">
              <a:lnSpc>
                <a:spcPct val="100000"/>
              </a:lnSpc>
              <a:spcBef>
                <a:spcPts val="0"/>
              </a:spcBef>
              <a:spcAft>
                <a:spcPts val="0"/>
              </a:spcAft>
              <a:buClr>
                <a:schemeClr val="lt1"/>
              </a:buClr>
              <a:buSzPts val="3000"/>
              <a:buNone/>
              <a:defRPr b="1">
                <a:solidFill>
                  <a:schemeClr val="lt1"/>
                </a:solidFill>
              </a:defRPr>
            </a:lvl3pPr>
            <a:lvl4pPr lvl="3" rtl="0" algn="l">
              <a:lnSpc>
                <a:spcPct val="100000"/>
              </a:lnSpc>
              <a:spcBef>
                <a:spcPts val="0"/>
              </a:spcBef>
              <a:spcAft>
                <a:spcPts val="0"/>
              </a:spcAft>
              <a:buClr>
                <a:schemeClr val="lt1"/>
              </a:buClr>
              <a:buSzPts val="3000"/>
              <a:buNone/>
              <a:defRPr b="1">
                <a:solidFill>
                  <a:schemeClr val="lt1"/>
                </a:solidFill>
              </a:defRPr>
            </a:lvl4pPr>
            <a:lvl5pPr lvl="4" rtl="0" algn="l">
              <a:lnSpc>
                <a:spcPct val="100000"/>
              </a:lnSpc>
              <a:spcBef>
                <a:spcPts val="0"/>
              </a:spcBef>
              <a:spcAft>
                <a:spcPts val="0"/>
              </a:spcAft>
              <a:buClr>
                <a:schemeClr val="lt1"/>
              </a:buClr>
              <a:buSzPts val="3000"/>
              <a:buNone/>
              <a:defRPr b="1">
                <a:solidFill>
                  <a:schemeClr val="lt1"/>
                </a:solidFill>
              </a:defRPr>
            </a:lvl5pPr>
            <a:lvl6pPr lvl="5" rtl="0" algn="l">
              <a:lnSpc>
                <a:spcPct val="100000"/>
              </a:lnSpc>
              <a:spcBef>
                <a:spcPts val="0"/>
              </a:spcBef>
              <a:spcAft>
                <a:spcPts val="0"/>
              </a:spcAft>
              <a:buClr>
                <a:schemeClr val="lt1"/>
              </a:buClr>
              <a:buSzPts val="3000"/>
              <a:buNone/>
              <a:defRPr b="1">
                <a:solidFill>
                  <a:schemeClr val="lt1"/>
                </a:solidFill>
              </a:defRPr>
            </a:lvl6pPr>
            <a:lvl7pPr lvl="6" rtl="0" algn="l">
              <a:lnSpc>
                <a:spcPct val="100000"/>
              </a:lnSpc>
              <a:spcBef>
                <a:spcPts val="0"/>
              </a:spcBef>
              <a:spcAft>
                <a:spcPts val="0"/>
              </a:spcAft>
              <a:buClr>
                <a:schemeClr val="lt1"/>
              </a:buClr>
              <a:buSzPts val="3000"/>
              <a:buNone/>
              <a:defRPr b="1">
                <a:solidFill>
                  <a:schemeClr val="lt1"/>
                </a:solidFill>
              </a:defRPr>
            </a:lvl7pPr>
            <a:lvl8pPr lvl="7" rtl="0" algn="l">
              <a:lnSpc>
                <a:spcPct val="100000"/>
              </a:lnSpc>
              <a:spcBef>
                <a:spcPts val="0"/>
              </a:spcBef>
              <a:spcAft>
                <a:spcPts val="0"/>
              </a:spcAft>
              <a:buClr>
                <a:schemeClr val="lt1"/>
              </a:buClr>
              <a:buSzPts val="3000"/>
              <a:buNone/>
              <a:defRPr b="1">
                <a:solidFill>
                  <a:schemeClr val="lt1"/>
                </a:solidFill>
              </a:defRPr>
            </a:lvl8pPr>
            <a:lvl9pPr lvl="8" rtl="0" algn="l">
              <a:lnSpc>
                <a:spcPct val="100000"/>
              </a:lnSpc>
              <a:spcBef>
                <a:spcPts val="0"/>
              </a:spcBef>
              <a:spcAft>
                <a:spcPts val="0"/>
              </a:spcAft>
              <a:buClr>
                <a:schemeClr val="lt1"/>
              </a:buClr>
              <a:buSzPts val="3000"/>
              <a:buNone/>
              <a:defRPr b="1">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5"/>
        </a:solidFill>
      </p:bgPr>
    </p:bg>
    <p:spTree>
      <p:nvGrpSpPr>
        <p:cNvPr id="34" name="Shape 34"/>
        <p:cNvGrpSpPr/>
        <p:nvPr/>
      </p:nvGrpSpPr>
      <p:grpSpPr>
        <a:xfrm>
          <a:off x="0" y="0"/>
          <a:ext cx="0" cy="0"/>
          <a:chOff x="0" y="0"/>
          <a:chExt cx="0" cy="0"/>
        </a:xfrm>
      </p:grpSpPr>
      <p:sp>
        <p:nvSpPr>
          <p:cNvPr id="35" name="Google Shape;35;p5"/>
          <p:cNvSpPr txBox="1"/>
          <p:nvPr>
            <p:ph type="title"/>
          </p:nvPr>
        </p:nvSpPr>
        <p:spPr>
          <a:xfrm>
            <a:off x="4784875" y="2098184"/>
            <a:ext cx="3423600" cy="8622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3600"/>
              <a:buNone/>
              <a:defRPr b="1" sz="3400">
                <a:solidFill>
                  <a:schemeClr val="dk1"/>
                </a:solidFill>
              </a:defRPr>
            </a:lvl1pPr>
            <a:lvl2pPr lvl="1" rtl="0" algn="r">
              <a:lnSpc>
                <a:spcPct val="100000"/>
              </a:lnSpc>
              <a:spcBef>
                <a:spcPts val="0"/>
              </a:spcBef>
              <a:spcAft>
                <a:spcPts val="0"/>
              </a:spcAft>
              <a:buClr>
                <a:schemeClr val="dk1"/>
              </a:buClr>
              <a:buSzPts val="3600"/>
              <a:buNone/>
              <a:defRPr b="1" sz="3600">
                <a:solidFill>
                  <a:schemeClr val="dk1"/>
                </a:solidFill>
              </a:defRPr>
            </a:lvl2pPr>
            <a:lvl3pPr lvl="2" rtl="0" algn="r">
              <a:lnSpc>
                <a:spcPct val="100000"/>
              </a:lnSpc>
              <a:spcBef>
                <a:spcPts val="0"/>
              </a:spcBef>
              <a:spcAft>
                <a:spcPts val="0"/>
              </a:spcAft>
              <a:buClr>
                <a:schemeClr val="dk1"/>
              </a:buClr>
              <a:buSzPts val="3600"/>
              <a:buNone/>
              <a:defRPr b="1" sz="3600">
                <a:solidFill>
                  <a:schemeClr val="dk1"/>
                </a:solidFill>
              </a:defRPr>
            </a:lvl3pPr>
            <a:lvl4pPr lvl="3" rtl="0" algn="r">
              <a:lnSpc>
                <a:spcPct val="100000"/>
              </a:lnSpc>
              <a:spcBef>
                <a:spcPts val="0"/>
              </a:spcBef>
              <a:spcAft>
                <a:spcPts val="0"/>
              </a:spcAft>
              <a:buClr>
                <a:schemeClr val="dk1"/>
              </a:buClr>
              <a:buSzPts val="3600"/>
              <a:buNone/>
              <a:defRPr b="1" sz="3600">
                <a:solidFill>
                  <a:schemeClr val="dk1"/>
                </a:solidFill>
              </a:defRPr>
            </a:lvl4pPr>
            <a:lvl5pPr lvl="4" rtl="0" algn="r">
              <a:lnSpc>
                <a:spcPct val="100000"/>
              </a:lnSpc>
              <a:spcBef>
                <a:spcPts val="0"/>
              </a:spcBef>
              <a:spcAft>
                <a:spcPts val="0"/>
              </a:spcAft>
              <a:buClr>
                <a:schemeClr val="dk1"/>
              </a:buClr>
              <a:buSzPts val="3600"/>
              <a:buNone/>
              <a:defRPr b="1" sz="3600">
                <a:solidFill>
                  <a:schemeClr val="dk1"/>
                </a:solidFill>
              </a:defRPr>
            </a:lvl5pPr>
            <a:lvl6pPr lvl="5" rtl="0" algn="r">
              <a:lnSpc>
                <a:spcPct val="100000"/>
              </a:lnSpc>
              <a:spcBef>
                <a:spcPts val="0"/>
              </a:spcBef>
              <a:spcAft>
                <a:spcPts val="0"/>
              </a:spcAft>
              <a:buClr>
                <a:schemeClr val="dk1"/>
              </a:buClr>
              <a:buSzPts val="3600"/>
              <a:buNone/>
              <a:defRPr b="1" sz="3600">
                <a:solidFill>
                  <a:schemeClr val="dk1"/>
                </a:solidFill>
              </a:defRPr>
            </a:lvl6pPr>
            <a:lvl7pPr lvl="6" rtl="0" algn="r">
              <a:lnSpc>
                <a:spcPct val="100000"/>
              </a:lnSpc>
              <a:spcBef>
                <a:spcPts val="0"/>
              </a:spcBef>
              <a:spcAft>
                <a:spcPts val="0"/>
              </a:spcAft>
              <a:buClr>
                <a:schemeClr val="dk1"/>
              </a:buClr>
              <a:buSzPts val="3600"/>
              <a:buNone/>
              <a:defRPr b="1" sz="3600">
                <a:solidFill>
                  <a:schemeClr val="dk1"/>
                </a:solidFill>
              </a:defRPr>
            </a:lvl7pPr>
            <a:lvl8pPr lvl="7" rtl="0" algn="r">
              <a:lnSpc>
                <a:spcPct val="100000"/>
              </a:lnSpc>
              <a:spcBef>
                <a:spcPts val="0"/>
              </a:spcBef>
              <a:spcAft>
                <a:spcPts val="0"/>
              </a:spcAft>
              <a:buClr>
                <a:schemeClr val="dk1"/>
              </a:buClr>
              <a:buSzPts val="3600"/>
              <a:buNone/>
              <a:defRPr b="1" sz="3600">
                <a:solidFill>
                  <a:schemeClr val="dk1"/>
                </a:solidFill>
              </a:defRPr>
            </a:lvl8pPr>
            <a:lvl9pPr lvl="8" rtl="0" algn="r">
              <a:lnSpc>
                <a:spcPct val="100000"/>
              </a:lnSpc>
              <a:spcBef>
                <a:spcPts val="0"/>
              </a:spcBef>
              <a:spcAft>
                <a:spcPts val="0"/>
              </a:spcAft>
              <a:buClr>
                <a:schemeClr val="dk1"/>
              </a:buClr>
              <a:buSzPts val="3600"/>
              <a:buNone/>
              <a:defRPr b="1" sz="3600">
                <a:solidFill>
                  <a:schemeClr val="dk1"/>
                </a:solidFill>
              </a:defRPr>
            </a:lvl9pPr>
          </a:lstStyle>
          <a:p/>
        </p:txBody>
      </p:sp>
      <p:sp>
        <p:nvSpPr>
          <p:cNvPr id="36" name="Google Shape;36;p5"/>
          <p:cNvSpPr txBox="1"/>
          <p:nvPr>
            <p:ph idx="2" type="title"/>
          </p:nvPr>
        </p:nvSpPr>
        <p:spPr>
          <a:xfrm>
            <a:off x="5151175" y="1032009"/>
            <a:ext cx="3057300" cy="8622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8000"/>
              <a:buNone/>
              <a:defRPr b="1" sz="8000">
                <a:solidFill>
                  <a:schemeClr val="dk1"/>
                </a:solidFill>
              </a:defRPr>
            </a:lvl1pPr>
            <a:lvl2pPr lvl="1" rtl="0" algn="r">
              <a:lnSpc>
                <a:spcPct val="100000"/>
              </a:lnSpc>
              <a:spcBef>
                <a:spcPts val="0"/>
              </a:spcBef>
              <a:spcAft>
                <a:spcPts val="0"/>
              </a:spcAft>
              <a:buClr>
                <a:schemeClr val="dk1"/>
              </a:buClr>
              <a:buSzPts val="8000"/>
              <a:buNone/>
              <a:defRPr b="1" sz="8000">
                <a:solidFill>
                  <a:schemeClr val="dk1"/>
                </a:solidFill>
              </a:defRPr>
            </a:lvl2pPr>
            <a:lvl3pPr lvl="2" rtl="0" algn="r">
              <a:lnSpc>
                <a:spcPct val="100000"/>
              </a:lnSpc>
              <a:spcBef>
                <a:spcPts val="0"/>
              </a:spcBef>
              <a:spcAft>
                <a:spcPts val="0"/>
              </a:spcAft>
              <a:buClr>
                <a:schemeClr val="dk1"/>
              </a:buClr>
              <a:buSzPts val="8000"/>
              <a:buNone/>
              <a:defRPr b="1" sz="8000">
                <a:solidFill>
                  <a:schemeClr val="dk1"/>
                </a:solidFill>
              </a:defRPr>
            </a:lvl3pPr>
            <a:lvl4pPr lvl="3" rtl="0" algn="r">
              <a:lnSpc>
                <a:spcPct val="100000"/>
              </a:lnSpc>
              <a:spcBef>
                <a:spcPts val="0"/>
              </a:spcBef>
              <a:spcAft>
                <a:spcPts val="0"/>
              </a:spcAft>
              <a:buClr>
                <a:schemeClr val="dk1"/>
              </a:buClr>
              <a:buSzPts val="8000"/>
              <a:buNone/>
              <a:defRPr b="1" sz="8000">
                <a:solidFill>
                  <a:schemeClr val="dk1"/>
                </a:solidFill>
              </a:defRPr>
            </a:lvl4pPr>
            <a:lvl5pPr lvl="4" rtl="0" algn="r">
              <a:lnSpc>
                <a:spcPct val="100000"/>
              </a:lnSpc>
              <a:spcBef>
                <a:spcPts val="0"/>
              </a:spcBef>
              <a:spcAft>
                <a:spcPts val="0"/>
              </a:spcAft>
              <a:buClr>
                <a:schemeClr val="dk1"/>
              </a:buClr>
              <a:buSzPts val="8000"/>
              <a:buNone/>
              <a:defRPr b="1" sz="8000">
                <a:solidFill>
                  <a:schemeClr val="dk1"/>
                </a:solidFill>
              </a:defRPr>
            </a:lvl5pPr>
            <a:lvl6pPr lvl="5" rtl="0" algn="r">
              <a:lnSpc>
                <a:spcPct val="100000"/>
              </a:lnSpc>
              <a:spcBef>
                <a:spcPts val="0"/>
              </a:spcBef>
              <a:spcAft>
                <a:spcPts val="0"/>
              </a:spcAft>
              <a:buClr>
                <a:schemeClr val="dk1"/>
              </a:buClr>
              <a:buSzPts val="8000"/>
              <a:buNone/>
              <a:defRPr b="1" sz="8000">
                <a:solidFill>
                  <a:schemeClr val="dk1"/>
                </a:solidFill>
              </a:defRPr>
            </a:lvl6pPr>
            <a:lvl7pPr lvl="6" rtl="0" algn="r">
              <a:lnSpc>
                <a:spcPct val="100000"/>
              </a:lnSpc>
              <a:spcBef>
                <a:spcPts val="0"/>
              </a:spcBef>
              <a:spcAft>
                <a:spcPts val="0"/>
              </a:spcAft>
              <a:buClr>
                <a:schemeClr val="dk1"/>
              </a:buClr>
              <a:buSzPts val="8000"/>
              <a:buNone/>
              <a:defRPr b="1" sz="8000">
                <a:solidFill>
                  <a:schemeClr val="dk1"/>
                </a:solidFill>
              </a:defRPr>
            </a:lvl7pPr>
            <a:lvl8pPr lvl="7" rtl="0" algn="r">
              <a:lnSpc>
                <a:spcPct val="100000"/>
              </a:lnSpc>
              <a:spcBef>
                <a:spcPts val="0"/>
              </a:spcBef>
              <a:spcAft>
                <a:spcPts val="0"/>
              </a:spcAft>
              <a:buClr>
                <a:schemeClr val="dk1"/>
              </a:buClr>
              <a:buSzPts val="8000"/>
              <a:buNone/>
              <a:defRPr b="1" sz="8000">
                <a:solidFill>
                  <a:schemeClr val="dk1"/>
                </a:solidFill>
              </a:defRPr>
            </a:lvl8pPr>
            <a:lvl9pPr lvl="8" rtl="0" algn="r">
              <a:lnSpc>
                <a:spcPct val="100000"/>
              </a:lnSpc>
              <a:spcBef>
                <a:spcPts val="0"/>
              </a:spcBef>
              <a:spcAft>
                <a:spcPts val="0"/>
              </a:spcAft>
              <a:buClr>
                <a:schemeClr val="dk1"/>
              </a:buClr>
              <a:buSzPts val="8000"/>
              <a:buNone/>
              <a:defRPr b="1" sz="8000">
                <a:solidFill>
                  <a:schemeClr val="dk1"/>
                </a:solidFill>
              </a:defRPr>
            </a:lvl9pPr>
          </a:lstStyle>
          <a:p/>
        </p:txBody>
      </p:sp>
      <p:sp>
        <p:nvSpPr>
          <p:cNvPr id="37" name="Google Shape;37;p5"/>
          <p:cNvSpPr txBox="1"/>
          <p:nvPr>
            <p:ph idx="1" type="subTitle"/>
          </p:nvPr>
        </p:nvSpPr>
        <p:spPr>
          <a:xfrm>
            <a:off x="6127050" y="3320300"/>
            <a:ext cx="2081400" cy="5244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38" name="Google Shape;38;p5"/>
          <p:cNvCxnSpPr/>
          <p:nvPr/>
        </p:nvCxnSpPr>
        <p:spPr>
          <a:xfrm flipH="1">
            <a:off x="2814150" y="-1263000"/>
            <a:ext cx="3757500" cy="4183800"/>
          </a:xfrm>
          <a:prstGeom prst="straightConnector1">
            <a:avLst/>
          </a:prstGeom>
          <a:noFill/>
          <a:ln cap="flat" cmpd="sng" w="19050">
            <a:solidFill>
              <a:schemeClr val="dk1"/>
            </a:solidFill>
            <a:prstDash val="solid"/>
            <a:round/>
            <a:headEnd len="sm" w="sm" type="none"/>
            <a:tailEnd len="sm" w="sm" type="none"/>
          </a:ln>
        </p:spPr>
      </p:cxnSp>
      <p:sp>
        <p:nvSpPr>
          <p:cNvPr id="39" name="Google Shape;39;p5"/>
          <p:cNvSpPr/>
          <p:nvPr/>
        </p:nvSpPr>
        <p:spPr>
          <a:xfrm flipH="1">
            <a:off x="7919875" y="3825775"/>
            <a:ext cx="1296000" cy="1382400"/>
          </a:xfrm>
          <a:prstGeom prst="rtTriangl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5">
    <p:bg>
      <p:bgPr>
        <a:solidFill>
          <a:schemeClr val="accent5"/>
        </a:solidFill>
      </p:bgPr>
    </p:bg>
    <p:spTree>
      <p:nvGrpSpPr>
        <p:cNvPr id="40" name="Shape 40"/>
        <p:cNvGrpSpPr/>
        <p:nvPr/>
      </p:nvGrpSpPr>
      <p:grpSpPr>
        <a:xfrm>
          <a:off x="0" y="0"/>
          <a:ext cx="0" cy="0"/>
          <a:chOff x="0" y="0"/>
          <a:chExt cx="0" cy="0"/>
        </a:xfrm>
      </p:grpSpPr>
      <p:sp>
        <p:nvSpPr>
          <p:cNvPr id="41" name="Google Shape;41;p6"/>
          <p:cNvSpPr/>
          <p:nvPr/>
        </p:nvSpPr>
        <p:spPr>
          <a:xfrm>
            <a:off x="4796125" y="-217575"/>
            <a:ext cx="4347900" cy="5619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2" name="Google Shape;42;p6"/>
          <p:cNvSpPr txBox="1"/>
          <p:nvPr>
            <p:ph type="title"/>
          </p:nvPr>
        </p:nvSpPr>
        <p:spPr>
          <a:xfrm>
            <a:off x="713225" y="1440200"/>
            <a:ext cx="3858900" cy="5286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Clr>
                <a:schemeClr val="dk1"/>
              </a:buClr>
              <a:buSzPts val="3000"/>
              <a:buNone/>
              <a:defRPr b="1" sz="3000">
                <a:solidFill>
                  <a:schemeClr val="dk1"/>
                </a:solidFill>
              </a:defRPr>
            </a:lvl1pPr>
            <a:lvl2pPr lvl="1" rtl="0" algn="l">
              <a:lnSpc>
                <a:spcPct val="100000"/>
              </a:lnSpc>
              <a:spcBef>
                <a:spcPts val="0"/>
              </a:spcBef>
              <a:spcAft>
                <a:spcPts val="0"/>
              </a:spcAft>
              <a:buClr>
                <a:schemeClr val="dk1"/>
              </a:buClr>
              <a:buSzPts val="2000"/>
              <a:buNone/>
              <a:defRPr b="1" sz="2000">
                <a:solidFill>
                  <a:schemeClr val="dk1"/>
                </a:solidFill>
              </a:defRPr>
            </a:lvl2pPr>
            <a:lvl3pPr lvl="2" rtl="0" algn="l">
              <a:lnSpc>
                <a:spcPct val="100000"/>
              </a:lnSpc>
              <a:spcBef>
                <a:spcPts val="0"/>
              </a:spcBef>
              <a:spcAft>
                <a:spcPts val="0"/>
              </a:spcAft>
              <a:buClr>
                <a:schemeClr val="dk1"/>
              </a:buClr>
              <a:buSzPts val="2000"/>
              <a:buNone/>
              <a:defRPr b="1" sz="2000">
                <a:solidFill>
                  <a:schemeClr val="dk1"/>
                </a:solidFill>
              </a:defRPr>
            </a:lvl3pPr>
            <a:lvl4pPr lvl="3" rtl="0" algn="l">
              <a:lnSpc>
                <a:spcPct val="100000"/>
              </a:lnSpc>
              <a:spcBef>
                <a:spcPts val="0"/>
              </a:spcBef>
              <a:spcAft>
                <a:spcPts val="0"/>
              </a:spcAft>
              <a:buClr>
                <a:schemeClr val="dk1"/>
              </a:buClr>
              <a:buSzPts val="2000"/>
              <a:buNone/>
              <a:defRPr b="1" sz="2000">
                <a:solidFill>
                  <a:schemeClr val="dk1"/>
                </a:solidFill>
              </a:defRPr>
            </a:lvl4pPr>
            <a:lvl5pPr lvl="4" rtl="0" algn="l">
              <a:lnSpc>
                <a:spcPct val="100000"/>
              </a:lnSpc>
              <a:spcBef>
                <a:spcPts val="0"/>
              </a:spcBef>
              <a:spcAft>
                <a:spcPts val="0"/>
              </a:spcAft>
              <a:buClr>
                <a:schemeClr val="dk1"/>
              </a:buClr>
              <a:buSzPts val="2000"/>
              <a:buNone/>
              <a:defRPr b="1" sz="2000">
                <a:solidFill>
                  <a:schemeClr val="dk1"/>
                </a:solidFill>
              </a:defRPr>
            </a:lvl5pPr>
            <a:lvl6pPr lvl="5" rtl="0" algn="l">
              <a:lnSpc>
                <a:spcPct val="100000"/>
              </a:lnSpc>
              <a:spcBef>
                <a:spcPts val="0"/>
              </a:spcBef>
              <a:spcAft>
                <a:spcPts val="0"/>
              </a:spcAft>
              <a:buClr>
                <a:schemeClr val="dk1"/>
              </a:buClr>
              <a:buSzPts val="2000"/>
              <a:buNone/>
              <a:defRPr b="1" sz="2000">
                <a:solidFill>
                  <a:schemeClr val="dk1"/>
                </a:solidFill>
              </a:defRPr>
            </a:lvl6pPr>
            <a:lvl7pPr lvl="6" rtl="0" algn="l">
              <a:lnSpc>
                <a:spcPct val="100000"/>
              </a:lnSpc>
              <a:spcBef>
                <a:spcPts val="0"/>
              </a:spcBef>
              <a:spcAft>
                <a:spcPts val="0"/>
              </a:spcAft>
              <a:buClr>
                <a:schemeClr val="dk1"/>
              </a:buClr>
              <a:buSzPts val="2000"/>
              <a:buNone/>
              <a:defRPr b="1" sz="2000">
                <a:solidFill>
                  <a:schemeClr val="dk1"/>
                </a:solidFill>
              </a:defRPr>
            </a:lvl7pPr>
            <a:lvl8pPr lvl="7" rtl="0" algn="l">
              <a:lnSpc>
                <a:spcPct val="100000"/>
              </a:lnSpc>
              <a:spcBef>
                <a:spcPts val="0"/>
              </a:spcBef>
              <a:spcAft>
                <a:spcPts val="0"/>
              </a:spcAft>
              <a:buClr>
                <a:schemeClr val="dk1"/>
              </a:buClr>
              <a:buSzPts val="2000"/>
              <a:buNone/>
              <a:defRPr b="1" sz="2000">
                <a:solidFill>
                  <a:schemeClr val="dk1"/>
                </a:solidFill>
              </a:defRPr>
            </a:lvl8pPr>
            <a:lvl9pPr lvl="8" rtl="0" algn="l">
              <a:lnSpc>
                <a:spcPct val="100000"/>
              </a:lnSpc>
              <a:spcBef>
                <a:spcPts val="0"/>
              </a:spcBef>
              <a:spcAft>
                <a:spcPts val="0"/>
              </a:spcAft>
              <a:buClr>
                <a:schemeClr val="dk1"/>
              </a:buClr>
              <a:buSzPts val="2000"/>
              <a:buNone/>
              <a:defRPr b="1" sz="2000">
                <a:solidFill>
                  <a:schemeClr val="dk1"/>
                </a:solidFill>
              </a:defRPr>
            </a:lvl9pPr>
          </a:lstStyle>
          <a:p/>
        </p:txBody>
      </p:sp>
      <p:sp>
        <p:nvSpPr>
          <p:cNvPr id="43" name="Google Shape;43;p6"/>
          <p:cNvSpPr txBox="1"/>
          <p:nvPr>
            <p:ph idx="1" type="subTitle"/>
          </p:nvPr>
        </p:nvSpPr>
        <p:spPr>
          <a:xfrm>
            <a:off x="713225" y="2263300"/>
            <a:ext cx="3400800" cy="13173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1400"/>
              <a:buFont typeface="Didact Gothic"/>
              <a:buNone/>
              <a:defRPr sz="1400">
                <a:solidFill>
                  <a:schemeClr val="dk1"/>
                </a:solidFill>
                <a:latin typeface="Didact Gothic"/>
                <a:ea typeface="Didact Gothic"/>
                <a:cs typeface="Didact Gothic"/>
                <a:sym typeface="Didact Gothic"/>
              </a:defRPr>
            </a:lvl1pPr>
            <a:lvl2pPr lvl="1" rtl="0" algn="l">
              <a:lnSpc>
                <a:spcPct val="115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l">
              <a:lnSpc>
                <a:spcPct val="115000"/>
              </a:lnSpc>
              <a:spcBef>
                <a:spcPts val="1600"/>
              </a:spcBef>
              <a:spcAft>
                <a:spcPts val="160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44" name="Google Shape;44;p6"/>
          <p:cNvSpPr/>
          <p:nvPr/>
        </p:nvSpPr>
        <p:spPr>
          <a:xfrm>
            <a:off x="842850" y="539500"/>
            <a:ext cx="800100" cy="8574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1">
    <p:bg>
      <p:bgPr>
        <a:solidFill>
          <a:schemeClr val="accent5"/>
        </a:solidFill>
      </p:bgPr>
    </p:bg>
    <p:spTree>
      <p:nvGrpSpPr>
        <p:cNvPr id="45" name="Shape 45"/>
        <p:cNvGrpSpPr/>
        <p:nvPr/>
      </p:nvGrpSpPr>
      <p:grpSpPr>
        <a:xfrm>
          <a:off x="0" y="0"/>
          <a:ext cx="0" cy="0"/>
          <a:chOff x="0" y="0"/>
          <a:chExt cx="0" cy="0"/>
        </a:xfrm>
      </p:grpSpPr>
      <p:sp>
        <p:nvSpPr>
          <p:cNvPr id="46" name="Google Shape;46;p7"/>
          <p:cNvSpPr/>
          <p:nvPr/>
        </p:nvSpPr>
        <p:spPr>
          <a:xfrm>
            <a:off x="1348225" y="695250"/>
            <a:ext cx="6572100" cy="3753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7"/>
          <p:cNvSpPr/>
          <p:nvPr/>
        </p:nvSpPr>
        <p:spPr>
          <a:xfrm rot="10800000">
            <a:off x="3133650" y="-22775"/>
            <a:ext cx="2876700" cy="1295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7"/>
          <p:cNvSpPr txBox="1"/>
          <p:nvPr>
            <p:ph idx="1" type="body"/>
          </p:nvPr>
        </p:nvSpPr>
        <p:spPr>
          <a:xfrm>
            <a:off x="2517475" y="2351960"/>
            <a:ext cx="4109100" cy="1484100"/>
          </a:xfrm>
          <a:prstGeom prst="rect">
            <a:avLst/>
          </a:prstGeom>
          <a:noFill/>
          <a:ln>
            <a:noFill/>
          </a:ln>
        </p:spPr>
        <p:txBody>
          <a:bodyPr anchorCtr="0" anchor="t" bIns="91425" lIns="91425" spcFirstLastPara="1" rIns="91425" wrap="square" tIns="91425">
            <a:noAutofit/>
          </a:bodyPr>
          <a:lstStyle>
            <a:lvl1pPr indent="-323850" lvl="0" marL="457200" rtl="0" algn="l">
              <a:lnSpc>
                <a:spcPct val="100000"/>
              </a:lnSpc>
              <a:spcBef>
                <a:spcPts val="0"/>
              </a:spcBef>
              <a:spcAft>
                <a:spcPts val="0"/>
              </a:spcAft>
              <a:buClr>
                <a:srgbClr val="000000"/>
              </a:buClr>
              <a:buSzPts val="1500"/>
              <a:buFont typeface="Montserrat"/>
              <a:buChar char="●"/>
              <a:defRPr>
                <a:solidFill>
                  <a:schemeClr val="dk1"/>
                </a:solidFill>
                <a:latin typeface="Didact Gothic"/>
                <a:ea typeface="Didact Gothic"/>
                <a:cs typeface="Didact Gothic"/>
                <a:sym typeface="Didact Gothic"/>
              </a:defRPr>
            </a:lvl1pPr>
            <a:lvl2pPr indent="-298450" lvl="1" marL="914400" rtl="0" algn="just">
              <a:lnSpc>
                <a:spcPct val="115000"/>
              </a:lnSpc>
              <a:spcBef>
                <a:spcPts val="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2pPr>
            <a:lvl3pPr indent="-298450" lvl="2" marL="1371600" rtl="0" algn="just">
              <a:lnSpc>
                <a:spcPct val="115000"/>
              </a:lnSpc>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3pPr>
            <a:lvl4pPr indent="-298450" lvl="3" marL="1828800" rtl="0" algn="just">
              <a:lnSpc>
                <a:spcPct val="115000"/>
              </a:lnSpc>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4pPr>
            <a:lvl5pPr indent="-298450" lvl="4" marL="2286000" rtl="0" algn="just">
              <a:lnSpc>
                <a:spcPct val="115000"/>
              </a:lnSpc>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5pPr>
            <a:lvl6pPr indent="-298450" lvl="5" marL="2743200" rtl="0" algn="just">
              <a:lnSpc>
                <a:spcPct val="115000"/>
              </a:lnSpc>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6pPr>
            <a:lvl7pPr indent="-298450" lvl="6" marL="3200400" rtl="0" algn="just">
              <a:lnSpc>
                <a:spcPct val="115000"/>
              </a:lnSpc>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7pPr>
            <a:lvl8pPr indent="-298450" lvl="7" marL="3657600" rtl="0" algn="just">
              <a:lnSpc>
                <a:spcPct val="115000"/>
              </a:lnSpc>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8pPr>
            <a:lvl9pPr indent="-298450" lvl="8" marL="4114800" rtl="0" algn="just">
              <a:lnSpc>
                <a:spcPct val="115000"/>
              </a:lnSpc>
              <a:spcBef>
                <a:spcPts val="1600"/>
              </a:spcBef>
              <a:spcAft>
                <a:spcPts val="1600"/>
              </a:spcAft>
              <a:buClr>
                <a:srgbClr val="000000"/>
              </a:buClr>
              <a:buSzPts val="1100"/>
              <a:buFont typeface="Montserrat"/>
              <a:buChar char="■"/>
              <a:defRPr>
                <a:solidFill>
                  <a:schemeClr val="dk1"/>
                </a:solidFill>
                <a:latin typeface="Didact Gothic"/>
                <a:ea typeface="Didact Gothic"/>
                <a:cs typeface="Didact Gothic"/>
                <a:sym typeface="Didact Gothic"/>
              </a:defRPr>
            </a:lvl9pPr>
          </a:lstStyle>
          <a:p/>
        </p:txBody>
      </p:sp>
      <p:sp>
        <p:nvSpPr>
          <p:cNvPr id="49" name="Google Shape;49;p7"/>
          <p:cNvSpPr txBox="1"/>
          <p:nvPr>
            <p:ph type="title"/>
          </p:nvPr>
        </p:nvSpPr>
        <p:spPr>
          <a:xfrm>
            <a:off x="1687950" y="1521325"/>
            <a:ext cx="5768100" cy="528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700"/>
              <a:buNone/>
              <a:defRPr b="1" sz="3000">
                <a:solidFill>
                  <a:schemeClr val="dk1"/>
                </a:solidFill>
              </a:defRPr>
            </a:lvl1pPr>
            <a:lvl2pPr lvl="1" rtl="0" algn="ctr">
              <a:lnSpc>
                <a:spcPct val="100000"/>
              </a:lnSpc>
              <a:spcBef>
                <a:spcPts val="0"/>
              </a:spcBef>
              <a:spcAft>
                <a:spcPts val="0"/>
              </a:spcAft>
              <a:buClr>
                <a:schemeClr val="dk1"/>
              </a:buClr>
              <a:buSzPts val="3000"/>
              <a:buNone/>
              <a:defRPr b="1">
                <a:solidFill>
                  <a:schemeClr val="dk1"/>
                </a:solidFill>
              </a:defRPr>
            </a:lvl2pPr>
            <a:lvl3pPr lvl="2" rtl="0" algn="ctr">
              <a:lnSpc>
                <a:spcPct val="100000"/>
              </a:lnSpc>
              <a:spcBef>
                <a:spcPts val="0"/>
              </a:spcBef>
              <a:spcAft>
                <a:spcPts val="0"/>
              </a:spcAft>
              <a:buClr>
                <a:schemeClr val="dk1"/>
              </a:buClr>
              <a:buSzPts val="3000"/>
              <a:buNone/>
              <a:defRPr b="1">
                <a:solidFill>
                  <a:schemeClr val="dk1"/>
                </a:solidFill>
              </a:defRPr>
            </a:lvl3pPr>
            <a:lvl4pPr lvl="3" rtl="0" algn="ctr">
              <a:lnSpc>
                <a:spcPct val="100000"/>
              </a:lnSpc>
              <a:spcBef>
                <a:spcPts val="0"/>
              </a:spcBef>
              <a:spcAft>
                <a:spcPts val="0"/>
              </a:spcAft>
              <a:buClr>
                <a:schemeClr val="dk1"/>
              </a:buClr>
              <a:buSzPts val="3000"/>
              <a:buNone/>
              <a:defRPr b="1">
                <a:solidFill>
                  <a:schemeClr val="dk1"/>
                </a:solidFill>
              </a:defRPr>
            </a:lvl4pPr>
            <a:lvl5pPr lvl="4" rtl="0" algn="ctr">
              <a:lnSpc>
                <a:spcPct val="100000"/>
              </a:lnSpc>
              <a:spcBef>
                <a:spcPts val="0"/>
              </a:spcBef>
              <a:spcAft>
                <a:spcPts val="0"/>
              </a:spcAft>
              <a:buClr>
                <a:schemeClr val="dk1"/>
              </a:buClr>
              <a:buSzPts val="3000"/>
              <a:buNone/>
              <a:defRPr b="1">
                <a:solidFill>
                  <a:schemeClr val="dk1"/>
                </a:solidFill>
              </a:defRPr>
            </a:lvl5pPr>
            <a:lvl6pPr lvl="5" rtl="0" algn="ctr">
              <a:lnSpc>
                <a:spcPct val="100000"/>
              </a:lnSpc>
              <a:spcBef>
                <a:spcPts val="0"/>
              </a:spcBef>
              <a:spcAft>
                <a:spcPts val="0"/>
              </a:spcAft>
              <a:buClr>
                <a:schemeClr val="dk1"/>
              </a:buClr>
              <a:buSzPts val="3000"/>
              <a:buNone/>
              <a:defRPr b="1">
                <a:solidFill>
                  <a:schemeClr val="dk1"/>
                </a:solidFill>
              </a:defRPr>
            </a:lvl6pPr>
            <a:lvl7pPr lvl="6" rtl="0" algn="ctr">
              <a:lnSpc>
                <a:spcPct val="100000"/>
              </a:lnSpc>
              <a:spcBef>
                <a:spcPts val="0"/>
              </a:spcBef>
              <a:spcAft>
                <a:spcPts val="0"/>
              </a:spcAft>
              <a:buClr>
                <a:schemeClr val="dk1"/>
              </a:buClr>
              <a:buSzPts val="3000"/>
              <a:buNone/>
              <a:defRPr b="1">
                <a:solidFill>
                  <a:schemeClr val="dk1"/>
                </a:solidFill>
              </a:defRPr>
            </a:lvl7pPr>
            <a:lvl8pPr lvl="7" rtl="0" algn="ctr">
              <a:lnSpc>
                <a:spcPct val="100000"/>
              </a:lnSpc>
              <a:spcBef>
                <a:spcPts val="0"/>
              </a:spcBef>
              <a:spcAft>
                <a:spcPts val="0"/>
              </a:spcAft>
              <a:buClr>
                <a:schemeClr val="dk1"/>
              </a:buClr>
              <a:buSzPts val="3000"/>
              <a:buNone/>
              <a:defRPr b="1">
                <a:solidFill>
                  <a:schemeClr val="dk1"/>
                </a:solidFill>
              </a:defRPr>
            </a:lvl8pPr>
            <a:lvl9pPr lvl="8" rtl="0" algn="ctr">
              <a:lnSpc>
                <a:spcPct val="100000"/>
              </a:lnSpc>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
    <p:bg>
      <p:bgPr>
        <a:solidFill>
          <a:schemeClr val="accent5"/>
        </a:solidFill>
      </p:bgPr>
    </p:bg>
    <p:spTree>
      <p:nvGrpSpPr>
        <p:cNvPr id="50" name="Shape 50"/>
        <p:cNvGrpSpPr/>
        <p:nvPr/>
      </p:nvGrpSpPr>
      <p:grpSpPr>
        <a:xfrm>
          <a:off x="0" y="0"/>
          <a:ext cx="0" cy="0"/>
          <a:chOff x="0" y="0"/>
          <a:chExt cx="0" cy="0"/>
        </a:xfrm>
      </p:grpSpPr>
      <p:sp>
        <p:nvSpPr>
          <p:cNvPr id="51" name="Google Shape;51;p8"/>
          <p:cNvSpPr txBox="1"/>
          <p:nvPr>
            <p:ph type="title"/>
          </p:nvPr>
        </p:nvSpPr>
        <p:spPr>
          <a:xfrm>
            <a:off x="862450" y="3418086"/>
            <a:ext cx="1763700" cy="308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800"/>
              <a:buNone/>
              <a:defRPr b="1" sz="1800">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52" name="Google Shape;52;p8"/>
          <p:cNvSpPr txBox="1"/>
          <p:nvPr>
            <p:ph idx="1" type="subTitle"/>
          </p:nvPr>
        </p:nvSpPr>
        <p:spPr>
          <a:xfrm>
            <a:off x="424450" y="3659411"/>
            <a:ext cx="2639700" cy="797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53" name="Google Shape;53;p8"/>
          <p:cNvSpPr txBox="1"/>
          <p:nvPr>
            <p:ph idx="2" type="title"/>
          </p:nvPr>
        </p:nvSpPr>
        <p:spPr>
          <a:xfrm>
            <a:off x="6525755" y="3418086"/>
            <a:ext cx="1763700" cy="308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800"/>
              <a:buNone/>
              <a:defRPr b="1" sz="1800">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54" name="Google Shape;54;p8"/>
          <p:cNvSpPr txBox="1"/>
          <p:nvPr>
            <p:ph idx="3" type="subTitle"/>
          </p:nvPr>
        </p:nvSpPr>
        <p:spPr>
          <a:xfrm>
            <a:off x="6087751" y="3659411"/>
            <a:ext cx="2639700" cy="797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55" name="Google Shape;55;p8"/>
          <p:cNvSpPr txBox="1"/>
          <p:nvPr>
            <p:ph idx="4" type="title"/>
          </p:nvPr>
        </p:nvSpPr>
        <p:spPr>
          <a:xfrm>
            <a:off x="3690150" y="3418086"/>
            <a:ext cx="1763700" cy="308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800"/>
              <a:buNone/>
              <a:defRPr b="1" sz="1800">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56" name="Google Shape;56;p8"/>
          <p:cNvSpPr txBox="1"/>
          <p:nvPr>
            <p:ph idx="5" type="subTitle"/>
          </p:nvPr>
        </p:nvSpPr>
        <p:spPr>
          <a:xfrm>
            <a:off x="3252148" y="3659411"/>
            <a:ext cx="2639700" cy="797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57" name="Google Shape;57;p8"/>
          <p:cNvSpPr txBox="1"/>
          <p:nvPr>
            <p:ph idx="6" type="title"/>
          </p:nvPr>
        </p:nvSpPr>
        <p:spPr>
          <a:xfrm>
            <a:off x="1687950" y="530725"/>
            <a:ext cx="5768100" cy="528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700"/>
              <a:buNone/>
              <a:defRPr b="1" sz="3000">
                <a:solidFill>
                  <a:schemeClr val="dk1"/>
                </a:solidFill>
              </a:defRPr>
            </a:lvl1pPr>
            <a:lvl2pPr lvl="1" rtl="0" algn="ctr">
              <a:lnSpc>
                <a:spcPct val="100000"/>
              </a:lnSpc>
              <a:spcBef>
                <a:spcPts val="0"/>
              </a:spcBef>
              <a:spcAft>
                <a:spcPts val="0"/>
              </a:spcAft>
              <a:buClr>
                <a:schemeClr val="dk1"/>
              </a:buClr>
              <a:buSzPts val="3000"/>
              <a:buNone/>
              <a:defRPr b="1">
                <a:solidFill>
                  <a:schemeClr val="dk1"/>
                </a:solidFill>
              </a:defRPr>
            </a:lvl2pPr>
            <a:lvl3pPr lvl="2" rtl="0" algn="ctr">
              <a:lnSpc>
                <a:spcPct val="100000"/>
              </a:lnSpc>
              <a:spcBef>
                <a:spcPts val="0"/>
              </a:spcBef>
              <a:spcAft>
                <a:spcPts val="0"/>
              </a:spcAft>
              <a:buClr>
                <a:schemeClr val="dk1"/>
              </a:buClr>
              <a:buSzPts val="3000"/>
              <a:buNone/>
              <a:defRPr b="1">
                <a:solidFill>
                  <a:schemeClr val="dk1"/>
                </a:solidFill>
              </a:defRPr>
            </a:lvl3pPr>
            <a:lvl4pPr lvl="3" rtl="0" algn="ctr">
              <a:lnSpc>
                <a:spcPct val="100000"/>
              </a:lnSpc>
              <a:spcBef>
                <a:spcPts val="0"/>
              </a:spcBef>
              <a:spcAft>
                <a:spcPts val="0"/>
              </a:spcAft>
              <a:buClr>
                <a:schemeClr val="dk1"/>
              </a:buClr>
              <a:buSzPts val="3000"/>
              <a:buNone/>
              <a:defRPr b="1">
                <a:solidFill>
                  <a:schemeClr val="dk1"/>
                </a:solidFill>
              </a:defRPr>
            </a:lvl4pPr>
            <a:lvl5pPr lvl="4" rtl="0" algn="ctr">
              <a:lnSpc>
                <a:spcPct val="100000"/>
              </a:lnSpc>
              <a:spcBef>
                <a:spcPts val="0"/>
              </a:spcBef>
              <a:spcAft>
                <a:spcPts val="0"/>
              </a:spcAft>
              <a:buClr>
                <a:schemeClr val="dk1"/>
              </a:buClr>
              <a:buSzPts val="3000"/>
              <a:buNone/>
              <a:defRPr b="1">
                <a:solidFill>
                  <a:schemeClr val="dk1"/>
                </a:solidFill>
              </a:defRPr>
            </a:lvl5pPr>
            <a:lvl6pPr lvl="5" rtl="0" algn="ctr">
              <a:lnSpc>
                <a:spcPct val="100000"/>
              </a:lnSpc>
              <a:spcBef>
                <a:spcPts val="0"/>
              </a:spcBef>
              <a:spcAft>
                <a:spcPts val="0"/>
              </a:spcAft>
              <a:buClr>
                <a:schemeClr val="dk1"/>
              </a:buClr>
              <a:buSzPts val="3000"/>
              <a:buNone/>
              <a:defRPr b="1">
                <a:solidFill>
                  <a:schemeClr val="dk1"/>
                </a:solidFill>
              </a:defRPr>
            </a:lvl6pPr>
            <a:lvl7pPr lvl="6" rtl="0" algn="ctr">
              <a:lnSpc>
                <a:spcPct val="100000"/>
              </a:lnSpc>
              <a:spcBef>
                <a:spcPts val="0"/>
              </a:spcBef>
              <a:spcAft>
                <a:spcPts val="0"/>
              </a:spcAft>
              <a:buClr>
                <a:schemeClr val="dk1"/>
              </a:buClr>
              <a:buSzPts val="3000"/>
              <a:buNone/>
              <a:defRPr b="1">
                <a:solidFill>
                  <a:schemeClr val="dk1"/>
                </a:solidFill>
              </a:defRPr>
            </a:lvl7pPr>
            <a:lvl8pPr lvl="7" rtl="0" algn="ctr">
              <a:lnSpc>
                <a:spcPct val="100000"/>
              </a:lnSpc>
              <a:spcBef>
                <a:spcPts val="0"/>
              </a:spcBef>
              <a:spcAft>
                <a:spcPts val="0"/>
              </a:spcAft>
              <a:buClr>
                <a:schemeClr val="dk1"/>
              </a:buClr>
              <a:buSzPts val="3000"/>
              <a:buNone/>
              <a:defRPr b="1">
                <a:solidFill>
                  <a:schemeClr val="dk1"/>
                </a:solidFill>
              </a:defRPr>
            </a:lvl8pPr>
            <a:lvl9pPr lvl="8" rtl="0" algn="ctr">
              <a:lnSpc>
                <a:spcPct val="100000"/>
              </a:lnSpc>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5"/>
        </a:solidFill>
      </p:bgPr>
    </p:bg>
    <p:spTree>
      <p:nvGrpSpPr>
        <p:cNvPr id="58" name="Shape 58"/>
        <p:cNvGrpSpPr/>
        <p:nvPr/>
      </p:nvGrpSpPr>
      <p:grpSpPr>
        <a:xfrm>
          <a:off x="0" y="0"/>
          <a:ext cx="0" cy="0"/>
          <a:chOff x="0" y="0"/>
          <a:chExt cx="0" cy="0"/>
        </a:xfrm>
      </p:grpSpPr>
      <p:sp>
        <p:nvSpPr>
          <p:cNvPr id="59" name="Google Shape;59;p9"/>
          <p:cNvSpPr/>
          <p:nvPr/>
        </p:nvSpPr>
        <p:spPr>
          <a:xfrm>
            <a:off x="0" y="457200"/>
            <a:ext cx="9144000" cy="46863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9"/>
          <p:cNvSpPr/>
          <p:nvPr/>
        </p:nvSpPr>
        <p:spPr>
          <a:xfrm rot="5400000">
            <a:off x="-64425" y="64350"/>
            <a:ext cx="4243200" cy="41145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9"/>
          <p:cNvSpPr/>
          <p:nvPr/>
        </p:nvSpPr>
        <p:spPr>
          <a:xfrm flipH="1" rot="-5400000">
            <a:off x="4941700" y="26525"/>
            <a:ext cx="4364700" cy="42276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9"/>
          <p:cNvSpPr txBox="1"/>
          <p:nvPr>
            <p:ph type="ctrTitle"/>
          </p:nvPr>
        </p:nvSpPr>
        <p:spPr>
          <a:xfrm>
            <a:off x="1690800" y="2470300"/>
            <a:ext cx="5762400" cy="699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8000"/>
              <a:buNone/>
              <a:defRPr b="1" sz="3000">
                <a:solidFill>
                  <a:schemeClr val="lt1"/>
                </a:solidFill>
              </a:defRPr>
            </a:lvl1pPr>
            <a:lvl2pPr lvl="1" rtl="0" algn="ctr">
              <a:lnSpc>
                <a:spcPct val="100000"/>
              </a:lnSpc>
              <a:spcBef>
                <a:spcPts val="0"/>
              </a:spcBef>
              <a:spcAft>
                <a:spcPts val="0"/>
              </a:spcAft>
              <a:buClr>
                <a:schemeClr val="lt1"/>
              </a:buClr>
              <a:buSzPts val="8000"/>
              <a:buNone/>
              <a:defRPr b="1" sz="8000">
                <a:solidFill>
                  <a:schemeClr val="lt1"/>
                </a:solidFill>
              </a:defRPr>
            </a:lvl2pPr>
            <a:lvl3pPr lvl="2" rtl="0" algn="ctr">
              <a:lnSpc>
                <a:spcPct val="100000"/>
              </a:lnSpc>
              <a:spcBef>
                <a:spcPts val="0"/>
              </a:spcBef>
              <a:spcAft>
                <a:spcPts val="0"/>
              </a:spcAft>
              <a:buClr>
                <a:schemeClr val="lt1"/>
              </a:buClr>
              <a:buSzPts val="8000"/>
              <a:buNone/>
              <a:defRPr b="1" sz="8000">
                <a:solidFill>
                  <a:schemeClr val="lt1"/>
                </a:solidFill>
              </a:defRPr>
            </a:lvl3pPr>
            <a:lvl4pPr lvl="3" rtl="0" algn="ctr">
              <a:lnSpc>
                <a:spcPct val="100000"/>
              </a:lnSpc>
              <a:spcBef>
                <a:spcPts val="0"/>
              </a:spcBef>
              <a:spcAft>
                <a:spcPts val="0"/>
              </a:spcAft>
              <a:buClr>
                <a:schemeClr val="lt1"/>
              </a:buClr>
              <a:buSzPts val="8000"/>
              <a:buNone/>
              <a:defRPr b="1" sz="8000">
                <a:solidFill>
                  <a:schemeClr val="lt1"/>
                </a:solidFill>
              </a:defRPr>
            </a:lvl4pPr>
            <a:lvl5pPr lvl="4" rtl="0" algn="ctr">
              <a:lnSpc>
                <a:spcPct val="100000"/>
              </a:lnSpc>
              <a:spcBef>
                <a:spcPts val="0"/>
              </a:spcBef>
              <a:spcAft>
                <a:spcPts val="0"/>
              </a:spcAft>
              <a:buClr>
                <a:schemeClr val="lt1"/>
              </a:buClr>
              <a:buSzPts val="8000"/>
              <a:buNone/>
              <a:defRPr b="1" sz="8000">
                <a:solidFill>
                  <a:schemeClr val="lt1"/>
                </a:solidFill>
              </a:defRPr>
            </a:lvl5pPr>
            <a:lvl6pPr lvl="5" rtl="0" algn="ctr">
              <a:lnSpc>
                <a:spcPct val="100000"/>
              </a:lnSpc>
              <a:spcBef>
                <a:spcPts val="0"/>
              </a:spcBef>
              <a:spcAft>
                <a:spcPts val="0"/>
              </a:spcAft>
              <a:buClr>
                <a:schemeClr val="lt1"/>
              </a:buClr>
              <a:buSzPts val="8000"/>
              <a:buNone/>
              <a:defRPr b="1" sz="8000">
                <a:solidFill>
                  <a:schemeClr val="lt1"/>
                </a:solidFill>
              </a:defRPr>
            </a:lvl6pPr>
            <a:lvl7pPr lvl="6" rtl="0" algn="ctr">
              <a:lnSpc>
                <a:spcPct val="100000"/>
              </a:lnSpc>
              <a:spcBef>
                <a:spcPts val="0"/>
              </a:spcBef>
              <a:spcAft>
                <a:spcPts val="0"/>
              </a:spcAft>
              <a:buClr>
                <a:schemeClr val="lt1"/>
              </a:buClr>
              <a:buSzPts val="8000"/>
              <a:buNone/>
              <a:defRPr b="1" sz="8000">
                <a:solidFill>
                  <a:schemeClr val="lt1"/>
                </a:solidFill>
              </a:defRPr>
            </a:lvl7pPr>
            <a:lvl8pPr lvl="7" rtl="0" algn="ctr">
              <a:lnSpc>
                <a:spcPct val="100000"/>
              </a:lnSpc>
              <a:spcBef>
                <a:spcPts val="0"/>
              </a:spcBef>
              <a:spcAft>
                <a:spcPts val="0"/>
              </a:spcAft>
              <a:buClr>
                <a:schemeClr val="lt1"/>
              </a:buClr>
              <a:buSzPts val="8000"/>
              <a:buNone/>
              <a:defRPr b="1" sz="8000">
                <a:solidFill>
                  <a:schemeClr val="lt1"/>
                </a:solidFill>
              </a:defRPr>
            </a:lvl8pPr>
            <a:lvl9pPr lvl="8" rtl="0" algn="ctr">
              <a:lnSpc>
                <a:spcPct val="100000"/>
              </a:lnSpc>
              <a:spcBef>
                <a:spcPts val="0"/>
              </a:spcBef>
              <a:spcAft>
                <a:spcPts val="0"/>
              </a:spcAft>
              <a:buClr>
                <a:schemeClr val="lt1"/>
              </a:buClr>
              <a:buSzPts val="8000"/>
              <a:buNone/>
              <a:defRPr b="1" sz="8000">
                <a:solidFill>
                  <a:schemeClr val="lt1"/>
                </a:solidFill>
              </a:defRPr>
            </a:lvl9pPr>
          </a:lstStyle>
          <a:p/>
        </p:txBody>
      </p:sp>
      <p:sp>
        <p:nvSpPr>
          <p:cNvPr id="63" name="Google Shape;63;p9"/>
          <p:cNvSpPr txBox="1"/>
          <p:nvPr>
            <p:ph idx="1" type="subTitle"/>
          </p:nvPr>
        </p:nvSpPr>
        <p:spPr>
          <a:xfrm>
            <a:off x="2218725" y="3334300"/>
            <a:ext cx="4706400" cy="799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os columnas " type="twoColTx">
  <p:cSld name="TITLE_AND_TWO_COLUMNS">
    <p:bg>
      <p:bgPr>
        <a:solidFill>
          <a:schemeClr val="accent5"/>
        </a:solidFill>
      </p:bgPr>
    </p:bg>
    <p:spTree>
      <p:nvGrpSpPr>
        <p:cNvPr id="64" name="Shape 64"/>
        <p:cNvGrpSpPr/>
        <p:nvPr/>
      </p:nvGrpSpPr>
      <p:grpSpPr>
        <a:xfrm>
          <a:off x="0" y="0"/>
          <a:ext cx="0" cy="0"/>
          <a:chOff x="0" y="0"/>
          <a:chExt cx="0" cy="0"/>
        </a:xfrm>
      </p:grpSpPr>
      <p:sp>
        <p:nvSpPr>
          <p:cNvPr id="65" name="Google Shape;65;p10"/>
          <p:cNvSpPr txBox="1"/>
          <p:nvPr>
            <p:ph idx="1" type="subTitle"/>
          </p:nvPr>
        </p:nvSpPr>
        <p:spPr>
          <a:xfrm>
            <a:off x="833927" y="2641577"/>
            <a:ext cx="3100800" cy="990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66" name="Google Shape;66;p10"/>
          <p:cNvSpPr txBox="1"/>
          <p:nvPr>
            <p:ph idx="2" type="subTitle"/>
          </p:nvPr>
        </p:nvSpPr>
        <p:spPr>
          <a:xfrm>
            <a:off x="5209273" y="2641577"/>
            <a:ext cx="3100800" cy="990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67" name="Google Shape;67;p10"/>
          <p:cNvSpPr txBox="1"/>
          <p:nvPr>
            <p:ph type="title"/>
          </p:nvPr>
        </p:nvSpPr>
        <p:spPr>
          <a:xfrm>
            <a:off x="1554977" y="1985760"/>
            <a:ext cx="1658700" cy="308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3000"/>
              <a:buNone/>
              <a:defRPr b="1" sz="3000">
                <a:solidFill>
                  <a:schemeClr val="dk1"/>
                </a:solidFill>
              </a:defRPr>
            </a:lvl1pPr>
            <a:lvl2pPr lvl="1" rtl="0" algn="ctr">
              <a:lnSpc>
                <a:spcPct val="100000"/>
              </a:lnSpc>
              <a:spcBef>
                <a:spcPts val="0"/>
              </a:spcBef>
              <a:spcAft>
                <a:spcPts val="0"/>
              </a:spcAft>
              <a:buClr>
                <a:schemeClr val="dk1"/>
              </a:buClr>
              <a:buSzPts val="3000"/>
              <a:buNone/>
              <a:defRPr b="1">
                <a:solidFill>
                  <a:schemeClr val="dk1"/>
                </a:solidFill>
              </a:defRPr>
            </a:lvl2pPr>
            <a:lvl3pPr lvl="2" rtl="0" algn="ctr">
              <a:lnSpc>
                <a:spcPct val="100000"/>
              </a:lnSpc>
              <a:spcBef>
                <a:spcPts val="0"/>
              </a:spcBef>
              <a:spcAft>
                <a:spcPts val="0"/>
              </a:spcAft>
              <a:buClr>
                <a:schemeClr val="dk1"/>
              </a:buClr>
              <a:buSzPts val="3000"/>
              <a:buNone/>
              <a:defRPr b="1">
                <a:solidFill>
                  <a:schemeClr val="dk1"/>
                </a:solidFill>
              </a:defRPr>
            </a:lvl3pPr>
            <a:lvl4pPr lvl="3" rtl="0" algn="ctr">
              <a:lnSpc>
                <a:spcPct val="100000"/>
              </a:lnSpc>
              <a:spcBef>
                <a:spcPts val="0"/>
              </a:spcBef>
              <a:spcAft>
                <a:spcPts val="0"/>
              </a:spcAft>
              <a:buClr>
                <a:schemeClr val="dk1"/>
              </a:buClr>
              <a:buSzPts val="3000"/>
              <a:buNone/>
              <a:defRPr b="1">
                <a:solidFill>
                  <a:schemeClr val="dk1"/>
                </a:solidFill>
              </a:defRPr>
            </a:lvl4pPr>
            <a:lvl5pPr lvl="4" rtl="0" algn="ctr">
              <a:lnSpc>
                <a:spcPct val="100000"/>
              </a:lnSpc>
              <a:spcBef>
                <a:spcPts val="0"/>
              </a:spcBef>
              <a:spcAft>
                <a:spcPts val="0"/>
              </a:spcAft>
              <a:buClr>
                <a:schemeClr val="dk1"/>
              </a:buClr>
              <a:buSzPts val="3000"/>
              <a:buNone/>
              <a:defRPr b="1">
                <a:solidFill>
                  <a:schemeClr val="dk1"/>
                </a:solidFill>
              </a:defRPr>
            </a:lvl5pPr>
            <a:lvl6pPr lvl="5" rtl="0" algn="ctr">
              <a:lnSpc>
                <a:spcPct val="100000"/>
              </a:lnSpc>
              <a:spcBef>
                <a:spcPts val="0"/>
              </a:spcBef>
              <a:spcAft>
                <a:spcPts val="0"/>
              </a:spcAft>
              <a:buClr>
                <a:schemeClr val="dk1"/>
              </a:buClr>
              <a:buSzPts val="3000"/>
              <a:buNone/>
              <a:defRPr b="1">
                <a:solidFill>
                  <a:schemeClr val="dk1"/>
                </a:solidFill>
              </a:defRPr>
            </a:lvl6pPr>
            <a:lvl7pPr lvl="6" rtl="0" algn="ctr">
              <a:lnSpc>
                <a:spcPct val="100000"/>
              </a:lnSpc>
              <a:spcBef>
                <a:spcPts val="0"/>
              </a:spcBef>
              <a:spcAft>
                <a:spcPts val="0"/>
              </a:spcAft>
              <a:buClr>
                <a:schemeClr val="dk1"/>
              </a:buClr>
              <a:buSzPts val="3000"/>
              <a:buNone/>
              <a:defRPr b="1">
                <a:solidFill>
                  <a:schemeClr val="dk1"/>
                </a:solidFill>
              </a:defRPr>
            </a:lvl7pPr>
            <a:lvl8pPr lvl="7" rtl="0" algn="ctr">
              <a:lnSpc>
                <a:spcPct val="100000"/>
              </a:lnSpc>
              <a:spcBef>
                <a:spcPts val="0"/>
              </a:spcBef>
              <a:spcAft>
                <a:spcPts val="0"/>
              </a:spcAft>
              <a:buClr>
                <a:schemeClr val="dk1"/>
              </a:buClr>
              <a:buSzPts val="3000"/>
              <a:buNone/>
              <a:defRPr b="1">
                <a:solidFill>
                  <a:schemeClr val="dk1"/>
                </a:solidFill>
              </a:defRPr>
            </a:lvl8pPr>
            <a:lvl9pPr lvl="8" rtl="0" algn="ctr">
              <a:lnSpc>
                <a:spcPct val="100000"/>
              </a:lnSpc>
              <a:spcBef>
                <a:spcPts val="0"/>
              </a:spcBef>
              <a:spcAft>
                <a:spcPts val="0"/>
              </a:spcAft>
              <a:buClr>
                <a:schemeClr val="dk1"/>
              </a:buClr>
              <a:buSzPts val="3000"/>
              <a:buNone/>
              <a:defRPr b="1">
                <a:solidFill>
                  <a:schemeClr val="dk1"/>
                </a:solidFill>
              </a:defRPr>
            </a:lvl9pPr>
          </a:lstStyle>
          <a:p/>
        </p:txBody>
      </p:sp>
      <p:sp>
        <p:nvSpPr>
          <p:cNvPr id="68" name="Google Shape;68;p10"/>
          <p:cNvSpPr txBox="1"/>
          <p:nvPr>
            <p:ph idx="3" type="title"/>
          </p:nvPr>
        </p:nvSpPr>
        <p:spPr>
          <a:xfrm>
            <a:off x="5930323" y="1985760"/>
            <a:ext cx="1658700" cy="308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3000"/>
              <a:buNone/>
              <a:defRPr b="1" sz="3000">
                <a:solidFill>
                  <a:schemeClr val="dk1"/>
                </a:solidFill>
              </a:defRPr>
            </a:lvl1pPr>
            <a:lvl2pPr lvl="1" rtl="0" algn="ctr">
              <a:lnSpc>
                <a:spcPct val="100000"/>
              </a:lnSpc>
              <a:spcBef>
                <a:spcPts val="0"/>
              </a:spcBef>
              <a:spcAft>
                <a:spcPts val="0"/>
              </a:spcAft>
              <a:buClr>
                <a:schemeClr val="dk1"/>
              </a:buClr>
              <a:buSzPts val="3000"/>
              <a:buNone/>
              <a:defRPr b="1">
                <a:solidFill>
                  <a:schemeClr val="dk1"/>
                </a:solidFill>
              </a:defRPr>
            </a:lvl2pPr>
            <a:lvl3pPr lvl="2" rtl="0" algn="ctr">
              <a:lnSpc>
                <a:spcPct val="100000"/>
              </a:lnSpc>
              <a:spcBef>
                <a:spcPts val="0"/>
              </a:spcBef>
              <a:spcAft>
                <a:spcPts val="0"/>
              </a:spcAft>
              <a:buClr>
                <a:schemeClr val="dk1"/>
              </a:buClr>
              <a:buSzPts val="3000"/>
              <a:buNone/>
              <a:defRPr b="1">
                <a:solidFill>
                  <a:schemeClr val="dk1"/>
                </a:solidFill>
              </a:defRPr>
            </a:lvl3pPr>
            <a:lvl4pPr lvl="3" rtl="0" algn="ctr">
              <a:lnSpc>
                <a:spcPct val="100000"/>
              </a:lnSpc>
              <a:spcBef>
                <a:spcPts val="0"/>
              </a:spcBef>
              <a:spcAft>
                <a:spcPts val="0"/>
              </a:spcAft>
              <a:buClr>
                <a:schemeClr val="dk1"/>
              </a:buClr>
              <a:buSzPts val="3000"/>
              <a:buNone/>
              <a:defRPr b="1">
                <a:solidFill>
                  <a:schemeClr val="dk1"/>
                </a:solidFill>
              </a:defRPr>
            </a:lvl4pPr>
            <a:lvl5pPr lvl="4" rtl="0" algn="ctr">
              <a:lnSpc>
                <a:spcPct val="100000"/>
              </a:lnSpc>
              <a:spcBef>
                <a:spcPts val="0"/>
              </a:spcBef>
              <a:spcAft>
                <a:spcPts val="0"/>
              </a:spcAft>
              <a:buClr>
                <a:schemeClr val="dk1"/>
              </a:buClr>
              <a:buSzPts val="3000"/>
              <a:buNone/>
              <a:defRPr b="1">
                <a:solidFill>
                  <a:schemeClr val="dk1"/>
                </a:solidFill>
              </a:defRPr>
            </a:lvl5pPr>
            <a:lvl6pPr lvl="5" rtl="0" algn="ctr">
              <a:lnSpc>
                <a:spcPct val="100000"/>
              </a:lnSpc>
              <a:spcBef>
                <a:spcPts val="0"/>
              </a:spcBef>
              <a:spcAft>
                <a:spcPts val="0"/>
              </a:spcAft>
              <a:buClr>
                <a:schemeClr val="dk1"/>
              </a:buClr>
              <a:buSzPts val="3000"/>
              <a:buNone/>
              <a:defRPr b="1">
                <a:solidFill>
                  <a:schemeClr val="dk1"/>
                </a:solidFill>
              </a:defRPr>
            </a:lvl6pPr>
            <a:lvl7pPr lvl="6" rtl="0" algn="ctr">
              <a:lnSpc>
                <a:spcPct val="100000"/>
              </a:lnSpc>
              <a:spcBef>
                <a:spcPts val="0"/>
              </a:spcBef>
              <a:spcAft>
                <a:spcPts val="0"/>
              </a:spcAft>
              <a:buClr>
                <a:schemeClr val="dk1"/>
              </a:buClr>
              <a:buSzPts val="3000"/>
              <a:buNone/>
              <a:defRPr b="1">
                <a:solidFill>
                  <a:schemeClr val="dk1"/>
                </a:solidFill>
              </a:defRPr>
            </a:lvl7pPr>
            <a:lvl8pPr lvl="7" rtl="0" algn="ctr">
              <a:lnSpc>
                <a:spcPct val="100000"/>
              </a:lnSpc>
              <a:spcBef>
                <a:spcPts val="0"/>
              </a:spcBef>
              <a:spcAft>
                <a:spcPts val="0"/>
              </a:spcAft>
              <a:buClr>
                <a:schemeClr val="dk1"/>
              </a:buClr>
              <a:buSzPts val="3000"/>
              <a:buNone/>
              <a:defRPr b="1">
                <a:solidFill>
                  <a:schemeClr val="dk1"/>
                </a:solidFill>
              </a:defRPr>
            </a:lvl8pPr>
            <a:lvl9pPr lvl="8" rtl="0" algn="ctr">
              <a:lnSpc>
                <a:spcPct val="100000"/>
              </a:lnSpc>
              <a:spcBef>
                <a:spcPts val="0"/>
              </a:spcBef>
              <a:spcAft>
                <a:spcPts val="0"/>
              </a:spcAft>
              <a:buClr>
                <a:schemeClr val="dk1"/>
              </a:buClr>
              <a:buSzPts val="3000"/>
              <a:buNone/>
              <a:defRPr b="1">
                <a:solidFill>
                  <a:schemeClr val="dk1"/>
                </a:solidFill>
              </a:defRPr>
            </a:lvl9pPr>
          </a:lstStyle>
          <a:p/>
        </p:txBody>
      </p:sp>
      <p:sp>
        <p:nvSpPr>
          <p:cNvPr id="69" name="Google Shape;69;p10"/>
          <p:cNvSpPr/>
          <p:nvPr/>
        </p:nvSpPr>
        <p:spPr>
          <a:xfrm rot="10800000">
            <a:off x="3588450" y="-22625"/>
            <a:ext cx="1967100" cy="8859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1132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hlink"/>
              </a:buClr>
              <a:buSzPts val="2700"/>
              <a:buFont typeface="Julius Sans One"/>
              <a:buNone/>
              <a:defRPr b="0" i="0" sz="2700" u="none" cap="none" strike="noStrike">
                <a:solidFill>
                  <a:schemeClr val="hlink"/>
                </a:solidFill>
                <a:latin typeface="Julius Sans One"/>
                <a:ea typeface="Julius Sans One"/>
                <a:cs typeface="Julius Sans One"/>
                <a:sym typeface="Julius Sans One"/>
              </a:defRPr>
            </a:lvl1pPr>
            <a:lvl2pPr lvl="1" marR="0" rtl="0" algn="l">
              <a:lnSpc>
                <a:spcPct val="100000"/>
              </a:lnSpc>
              <a:spcBef>
                <a:spcPts val="0"/>
              </a:spcBef>
              <a:spcAft>
                <a:spcPts val="0"/>
              </a:spcAft>
              <a:buClr>
                <a:schemeClr val="hlink"/>
              </a:buClr>
              <a:buSzPts val="3000"/>
              <a:buFont typeface="Julius Sans One"/>
              <a:buNone/>
              <a:defRPr b="0" i="0" sz="3000" u="none" cap="none" strike="noStrike">
                <a:solidFill>
                  <a:schemeClr val="hlink"/>
                </a:solidFill>
                <a:latin typeface="Julius Sans One"/>
                <a:ea typeface="Julius Sans One"/>
                <a:cs typeface="Julius Sans One"/>
                <a:sym typeface="Julius Sans One"/>
              </a:defRPr>
            </a:lvl2pPr>
            <a:lvl3pPr lvl="2" marR="0" rtl="0" algn="l">
              <a:lnSpc>
                <a:spcPct val="100000"/>
              </a:lnSpc>
              <a:spcBef>
                <a:spcPts val="0"/>
              </a:spcBef>
              <a:spcAft>
                <a:spcPts val="0"/>
              </a:spcAft>
              <a:buClr>
                <a:schemeClr val="hlink"/>
              </a:buClr>
              <a:buSzPts val="3000"/>
              <a:buFont typeface="Julius Sans One"/>
              <a:buNone/>
              <a:defRPr b="0" i="0" sz="3000" u="none" cap="none" strike="noStrike">
                <a:solidFill>
                  <a:schemeClr val="hlink"/>
                </a:solidFill>
                <a:latin typeface="Julius Sans One"/>
                <a:ea typeface="Julius Sans One"/>
                <a:cs typeface="Julius Sans One"/>
                <a:sym typeface="Julius Sans One"/>
              </a:defRPr>
            </a:lvl3pPr>
            <a:lvl4pPr lvl="3" marR="0" rtl="0" algn="l">
              <a:lnSpc>
                <a:spcPct val="100000"/>
              </a:lnSpc>
              <a:spcBef>
                <a:spcPts val="0"/>
              </a:spcBef>
              <a:spcAft>
                <a:spcPts val="0"/>
              </a:spcAft>
              <a:buClr>
                <a:schemeClr val="hlink"/>
              </a:buClr>
              <a:buSzPts val="3000"/>
              <a:buFont typeface="Julius Sans One"/>
              <a:buNone/>
              <a:defRPr b="0" i="0" sz="3000" u="none" cap="none" strike="noStrike">
                <a:solidFill>
                  <a:schemeClr val="hlink"/>
                </a:solidFill>
                <a:latin typeface="Julius Sans One"/>
                <a:ea typeface="Julius Sans One"/>
                <a:cs typeface="Julius Sans One"/>
                <a:sym typeface="Julius Sans One"/>
              </a:defRPr>
            </a:lvl4pPr>
            <a:lvl5pPr lvl="4" marR="0" rtl="0" algn="l">
              <a:lnSpc>
                <a:spcPct val="100000"/>
              </a:lnSpc>
              <a:spcBef>
                <a:spcPts val="0"/>
              </a:spcBef>
              <a:spcAft>
                <a:spcPts val="0"/>
              </a:spcAft>
              <a:buClr>
                <a:schemeClr val="hlink"/>
              </a:buClr>
              <a:buSzPts val="3000"/>
              <a:buFont typeface="Julius Sans One"/>
              <a:buNone/>
              <a:defRPr b="0" i="0" sz="3000" u="none" cap="none" strike="noStrike">
                <a:solidFill>
                  <a:schemeClr val="hlink"/>
                </a:solidFill>
                <a:latin typeface="Julius Sans One"/>
                <a:ea typeface="Julius Sans One"/>
                <a:cs typeface="Julius Sans One"/>
                <a:sym typeface="Julius Sans One"/>
              </a:defRPr>
            </a:lvl5pPr>
            <a:lvl6pPr lvl="5" marR="0" rtl="0" algn="l">
              <a:lnSpc>
                <a:spcPct val="100000"/>
              </a:lnSpc>
              <a:spcBef>
                <a:spcPts val="0"/>
              </a:spcBef>
              <a:spcAft>
                <a:spcPts val="0"/>
              </a:spcAft>
              <a:buClr>
                <a:schemeClr val="hlink"/>
              </a:buClr>
              <a:buSzPts val="3000"/>
              <a:buFont typeface="Julius Sans One"/>
              <a:buNone/>
              <a:defRPr b="0" i="0" sz="3000" u="none" cap="none" strike="noStrike">
                <a:solidFill>
                  <a:schemeClr val="hlink"/>
                </a:solidFill>
                <a:latin typeface="Julius Sans One"/>
                <a:ea typeface="Julius Sans One"/>
                <a:cs typeface="Julius Sans One"/>
                <a:sym typeface="Julius Sans One"/>
              </a:defRPr>
            </a:lvl6pPr>
            <a:lvl7pPr lvl="6" marR="0" rtl="0" algn="l">
              <a:lnSpc>
                <a:spcPct val="100000"/>
              </a:lnSpc>
              <a:spcBef>
                <a:spcPts val="0"/>
              </a:spcBef>
              <a:spcAft>
                <a:spcPts val="0"/>
              </a:spcAft>
              <a:buClr>
                <a:schemeClr val="hlink"/>
              </a:buClr>
              <a:buSzPts val="3000"/>
              <a:buFont typeface="Julius Sans One"/>
              <a:buNone/>
              <a:defRPr b="0" i="0" sz="3000" u="none" cap="none" strike="noStrike">
                <a:solidFill>
                  <a:schemeClr val="hlink"/>
                </a:solidFill>
                <a:latin typeface="Julius Sans One"/>
                <a:ea typeface="Julius Sans One"/>
                <a:cs typeface="Julius Sans One"/>
                <a:sym typeface="Julius Sans One"/>
              </a:defRPr>
            </a:lvl7pPr>
            <a:lvl8pPr lvl="7" marR="0" rtl="0" algn="l">
              <a:lnSpc>
                <a:spcPct val="100000"/>
              </a:lnSpc>
              <a:spcBef>
                <a:spcPts val="0"/>
              </a:spcBef>
              <a:spcAft>
                <a:spcPts val="0"/>
              </a:spcAft>
              <a:buClr>
                <a:schemeClr val="hlink"/>
              </a:buClr>
              <a:buSzPts val="3000"/>
              <a:buFont typeface="Julius Sans One"/>
              <a:buNone/>
              <a:defRPr b="0" i="0" sz="3000" u="none" cap="none" strike="noStrike">
                <a:solidFill>
                  <a:schemeClr val="hlink"/>
                </a:solidFill>
                <a:latin typeface="Julius Sans One"/>
                <a:ea typeface="Julius Sans One"/>
                <a:cs typeface="Julius Sans One"/>
                <a:sym typeface="Julius Sans One"/>
              </a:defRPr>
            </a:lvl8pPr>
            <a:lvl9pPr lvl="8" marR="0" rtl="0" algn="l">
              <a:lnSpc>
                <a:spcPct val="100000"/>
              </a:lnSpc>
              <a:spcBef>
                <a:spcPts val="0"/>
              </a:spcBef>
              <a:spcAft>
                <a:spcPts val="0"/>
              </a:spcAft>
              <a:buClr>
                <a:schemeClr val="hlink"/>
              </a:buClr>
              <a:buSzPts val="3000"/>
              <a:buFont typeface="Julius Sans One"/>
              <a:buNone/>
              <a:defRPr b="0" i="0" sz="3000" u="none" cap="none" strike="noStrike">
                <a:solidFill>
                  <a:schemeClr val="hlink"/>
                </a:solidFill>
                <a:latin typeface="Julius Sans One"/>
                <a:ea typeface="Julius Sans One"/>
                <a:cs typeface="Julius Sans One"/>
                <a:sym typeface="Julius Sans One"/>
              </a:defRPr>
            </a:lvl9pPr>
          </a:lstStyle>
          <a:p/>
        </p:txBody>
      </p:sp>
      <p:sp>
        <p:nvSpPr>
          <p:cNvPr id="7" name="Google Shape;7;p1"/>
          <p:cNvSpPr txBox="1"/>
          <p:nvPr>
            <p:ph idx="1" type="body"/>
          </p:nvPr>
        </p:nvSpPr>
        <p:spPr>
          <a:xfrm>
            <a:off x="713225" y="1152475"/>
            <a:ext cx="7717500" cy="34515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hlink"/>
              </a:buClr>
              <a:buSzPts val="1400"/>
              <a:buFont typeface="Questrial"/>
              <a:buChar char="●"/>
              <a:defRPr b="0" i="0" sz="1400" u="none" cap="none" strike="noStrike">
                <a:solidFill>
                  <a:schemeClr val="hlink"/>
                </a:solidFill>
                <a:latin typeface="Questrial"/>
                <a:ea typeface="Questrial"/>
                <a:cs typeface="Questrial"/>
                <a:sym typeface="Questrial"/>
              </a:defRPr>
            </a:lvl1pPr>
            <a:lvl2pPr indent="-317500" lvl="1" marL="914400" marR="0" rtl="0" algn="l">
              <a:lnSpc>
                <a:spcPct val="115000"/>
              </a:lnSpc>
              <a:spcBef>
                <a:spcPts val="1600"/>
              </a:spcBef>
              <a:spcAft>
                <a:spcPts val="0"/>
              </a:spcAft>
              <a:buClr>
                <a:schemeClr val="hlink"/>
              </a:buClr>
              <a:buSzPts val="1400"/>
              <a:buFont typeface="Questrial"/>
              <a:buChar char="○"/>
              <a:defRPr b="0" i="0" sz="1400" u="none" cap="none" strike="noStrike">
                <a:solidFill>
                  <a:schemeClr val="hlink"/>
                </a:solidFill>
                <a:latin typeface="Questrial"/>
                <a:ea typeface="Questrial"/>
                <a:cs typeface="Questrial"/>
                <a:sym typeface="Questrial"/>
              </a:defRPr>
            </a:lvl2pPr>
            <a:lvl3pPr indent="-317500" lvl="2" marL="1371600" marR="0" rtl="0" algn="l">
              <a:lnSpc>
                <a:spcPct val="115000"/>
              </a:lnSpc>
              <a:spcBef>
                <a:spcPts val="1600"/>
              </a:spcBef>
              <a:spcAft>
                <a:spcPts val="0"/>
              </a:spcAft>
              <a:buClr>
                <a:schemeClr val="hlink"/>
              </a:buClr>
              <a:buSzPts val="1400"/>
              <a:buFont typeface="Questrial"/>
              <a:buChar char="■"/>
              <a:defRPr b="0" i="0" sz="1400" u="none" cap="none" strike="noStrike">
                <a:solidFill>
                  <a:schemeClr val="hlink"/>
                </a:solidFill>
                <a:latin typeface="Questrial"/>
                <a:ea typeface="Questrial"/>
                <a:cs typeface="Questrial"/>
                <a:sym typeface="Questrial"/>
              </a:defRPr>
            </a:lvl3pPr>
            <a:lvl4pPr indent="-317500" lvl="3" marL="1828800" marR="0" rtl="0" algn="l">
              <a:lnSpc>
                <a:spcPct val="115000"/>
              </a:lnSpc>
              <a:spcBef>
                <a:spcPts val="1600"/>
              </a:spcBef>
              <a:spcAft>
                <a:spcPts val="0"/>
              </a:spcAft>
              <a:buClr>
                <a:schemeClr val="hlink"/>
              </a:buClr>
              <a:buSzPts val="1400"/>
              <a:buFont typeface="Questrial"/>
              <a:buChar char="●"/>
              <a:defRPr b="0" i="0" sz="1400" u="none" cap="none" strike="noStrike">
                <a:solidFill>
                  <a:schemeClr val="hlink"/>
                </a:solidFill>
                <a:latin typeface="Questrial"/>
                <a:ea typeface="Questrial"/>
                <a:cs typeface="Questrial"/>
                <a:sym typeface="Questrial"/>
              </a:defRPr>
            </a:lvl4pPr>
            <a:lvl5pPr indent="-317500" lvl="4" marL="2286000" marR="0" rtl="0" algn="l">
              <a:lnSpc>
                <a:spcPct val="115000"/>
              </a:lnSpc>
              <a:spcBef>
                <a:spcPts val="1600"/>
              </a:spcBef>
              <a:spcAft>
                <a:spcPts val="0"/>
              </a:spcAft>
              <a:buClr>
                <a:schemeClr val="hlink"/>
              </a:buClr>
              <a:buSzPts val="1400"/>
              <a:buFont typeface="Questrial"/>
              <a:buChar char="○"/>
              <a:defRPr b="0" i="0" sz="1400" u="none" cap="none" strike="noStrike">
                <a:solidFill>
                  <a:schemeClr val="hlink"/>
                </a:solidFill>
                <a:latin typeface="Questrial"/>
                <a:ea typeface="Questrial"/>
                <a:cs typeface="Questrial"/>
                <a:sym typeface="Questrial"/>
              </a:defRPr>
            </a:lvl5pPr>
            <a:lvl6pPr indent="-317500" lvl="5" marL="2743200" marR="0" rtl="0" algn="l">
              <a:lnSpc>
                <a:spcPct val="115000"/>
              </a:lnSpc>
              <a:spcBef>
                <a:spcPts val="1600"/>
              </a:spcBef>
              <a:spcAft>
                <a:spcPts val="0"/>
              </a:spcAft>
              <a:buClr>
                <a:schemeClr val="hlink"/>
              </a:buClr>
              <a:buSzPts val="1400"/>
              <a:buFont typeface="Questrial"/>
              <a:buChar char="■"/>
              <a:defRPr b="0" i="0" sz="1400" u="none" cap="none" strike="noStrike">
                <a:solidFill>
                  <a:schemeClr val="hlink"/>
                </a:solidFill>
                <a:latin typeface="Questrial"/>
                <a:ea typeface="Questrial"/>
                <a:cs typeface="Questrial"/>
                <a:sym typeface="Questrial"/>
              </a:defRPr>
            </a:lvl6pPr>
            <a:lvl7pPr indent="-317500" lvl="6" marL="3200400" marR="0" rtl="0" algn="l">
              <a:lnSpc>
                <a:spcPct val="115000"/>
              </a:lnSpc>
              <a:spcBef>
                <a:spcPts val="1600"/>
              </a:spcBef>
              <a:spcAft>
                <a:spcPts val="0"/>
              </a:spcAft>
              <a:buClr>
                <a:schemeClr val="hlink"/>
              </a:buClr>
              <a:buSzPts val="1400"/>
              <a:buFont typeface="Questrial"/>
              <a:buChar char="●"/>
              <a:defRPr b="0" i="0" sz="1400" u="none" cap="none" strike="noStrike">
                <a:solidFill>
                  <a:schemeClr val="hlink"/>
                </a:solidFill>
                <a:latin typeface="Questrial"/>
                <a:ea typeface="Questrial"/>
                <a:cs typeface="Questrial"/>
                <a:sym typeface="Questrial"/>
              </a:defRPr>
            </a:lvl7pPr>
            <a:lvl8pPr indent="-317500" lvl="7" marL="3657600" marR="0" rtl="0" algn="l">
              <a:lnSpc>
                <a:spcPct val="115000"/>
              </a:lnSpc>
              <a:spcBef>
                <a:spcPts val="1600"/>
              </a:spcBef>
              <a:spcAft>
                <a:spcPts val="0"/>
              </a:spcAft>
              <a:buClr>
                <a:schemeClr val="hlink"/>
              </a:buClr>
              <a:buSzPts val="1400"/>
              <a:buFont typeface="Questrial"/>
              <a:buChar char="○"/>
              <a:defRPr b="0" i="0" sz="1400" u="none" cap="none" strike="noStrike">
                <a:solidFill>
                  <a:schemeClr val="hlink"/>
                </a:solidFill>
                <a:latin typeface="Questrial"/>
                <a:ea typeface="Questrial"/>
                <a:cs typeface="Questrial"/>
                <a:sym typeface="Questrial"/>
              </a:defRPr>
            </a:lvl8pPr>
            <a:lvl9pPr indent="-317500" lvl="8" marL="4114800" marR="0" rtl="0" algn="l">
              <a:lnSpc>
                <a:spcPct val="115000"/>
              </a:lnSpc>
              <a:spcBef>
                <a:spcPts val="1600"/>
              </a:spcBef>
              <a:spcAft>
                <a:spcPts val="1600"/>
              </a:spcAft>
              <a:buClr>
                <a:schemeClr val="hlink"/>
              </a:buClr>
              <a:buSzPts val="1400"/>
              <a:buFont typeface="Questrial"/>
              <a:buChar char="■"/>
              <a:defRPr b="0" i="0" sz="1400" u="none" cap="none" strike="noStrike">
                <a:solidFill>
                  <a:schemeClr val="hlink"/>
                </a:solidFill>
                <a:latin typeface="Questrial"/>
                <a:ea typeface="Questrial"/>
                <a:cs typeface="Questrial"/>
                <a:sym typeface="Quest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3">
          <p15:clr>
            <a:srgbClr val="EA4335"/>
          </p15:clr>
        </p15:guide>
        <p15:guide id="5" pos="288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type="ctrTitle"/>
          </p:nvPr>
        </p:nvSpPr>
        <p:spPr>
          <a:xfrm>
            <a:off x="3345825" y="1459325"/>
            <a:ext cx="4564800" cy="1722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id"/>
              <a:t>Analisis stakeholder, interest dan User Persona</a:t>
            </a:r>
            <a:endParaRPr/>
          </a:p>
        </p:txBody>
      </p:sp>
      <p:sp>
        <p:nvSpPr>
          <p:cNvPr id="212" name="Google Shape;212;p30"/>
          <p:cNvSpPr txBox="1"/>
          <p:nvPr>
            <p:ph idx="1" type="subTitle"/>
          </p:nvPr>
        </p:nvSpPr>
        <p:spPr>
          <a:xfrm>
            <a:off x="2203725" y="3374425"/>
            <a:ext cx="4563000" cy="563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id"/>
              <a:t>Restaurant Dzikir Group by UM</a:t>
            </a:r>
            <a:endParaRPr/>
          </a:p>
        </p:txBody>
      </p:sp>
      <p:sp>
        <p:nvSpPr>
          <p:cNvPr id="213" name="Google Shape;213;p30"/>
          <p:cNvSpPr txBox="1"/>
          <p:nvPr>
            <p:ph idx="1" type="subTitle"/>
          </p:nvPr>
        </p:nvSpPr>
        <p:spPr>
          <a:xfrm>
            <a:off x="-1299525" y="4250725"/>
            <a:ext cx="8520600" cy="792600"/>
          </a:xfrm>
          <a:prstGeom prst="rect">
            <a:avLst/>
          </a:prstGeom>
        </p:spPr>
        <p:txBody>
          <a:bodyPr anchorCtr="0" anchor="t" bIns="91425" lIns="91425" spcFirstLastPara="1" rIns="91425" wrap="square" tIns="91425">
            <a:noAutofit/>
          </a:bodyPr>
          <a:lstStyle/>
          <a:p>
            <a:pPr indent="0" lvl="0" marL="0" rtl="0" algn="r">
              <a:lnSpc>
                <a:spcPct val="90000"/>
              </a:lnSpc>
              <a:spcBef>
                <a:spcPts val="0"/>
              </a:spcBef>
              <a:spcAft>
                <a:spcPts val="0"/>
              </a:spcAft>
              <a:buNone/>
            </a:pPr>
            <a:r>
              <a:rPr lang="id" sz="1900"/>
              <a:t>Afif Lutfianto - 211511033</a:t>
            </a:r>
            <a:endParaRPr sz="1900"/>
          </a:p>
          <a:p>
            <a:pPr indent="0" lvl="0" marL="0" rtl="0" algn="r">
              <a:lnSpc>
                <a:spcPct val="90000"/>
              </a:lnSpc>
              <a:spcBef>
                <a:spcPts val="0"/>
              </a:spcBef>
              <a:spcAft>
                <a:spcPts val="0"/>
              </a:spcAft>
              <a:buNone/>
            </a:pPr>
            <a:r>
              <a:rPr lang="id" sz="1900"/>
              <a:t>Muhammad Rizki Halomoan - 211511049</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9"/>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 Dapur</a:t>
            </a:r>
            <a:endParaRPr/>
          </a:p>
        </p:txBody>
      </p:sp>
      <p:sp>
        <p:nvSpPr>
          <p:cNvPr id="269" name="Google Shape;269;p39"/>
          <p:cNvSpPr txBox="1"/>
          <p:nvPr>
            <p:ph idx="1" type="body"/>
          </p:nvPr>
        </p:nvSpPr>
        <p:spPr>
          <a:xfrm>
            <a:off x="470550" y="1335588"/>
            <a:ext cx="8202900" cy="3631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b="1" lang="id" sz="1560"/>
              <a:t>Nama </a:t>
            </a:r>
            <a:r>
              <a:rPr lang="id" sz="1560"/>
              <a:t>	: Suratno (Laki Laki, 49 tahun, Menikah)</a:t>
            </a:r>
            <a:endParaRPr sz="1560"/>
          </a:p>
          <a:p>
            <a:pPr indent="0" lvl="0" marL="0" rtl="0" algn="l">
              <a:lnSpc>
                <a:spcPct val="95000"/>
              </a:lnSpc>
              <a:spcBef>
                <a:spcPts val="0"/>
              </a:spcBef>
              <a:spcAft>
                <a:spcPts val="0"/>
              </a:spcAft>
              <a:buSzPts val="770"/>
              <a:buNone/>
            </a:pPr>
            <a:r>
              <a:rPr b="1" lang="id" sz="1560"/>
              <a:t>Latar Belakang</a:t>
            </a:r>
            <a:r>
              <a:rPr lang="id" sz="1560"/>
              <a:t> : </a:t>
            </a:r>
            <a:r>
              <a:rPr lang="id" sz="1560"/>
              <a:t>Agus adalah seorang chef yang pernah bekerja di salah satu restaurant. Sekarang agus bekerja di restaurant zikir group UM. Agus hampir akan dipecat karena sering salah menangkap maksud pesananan yang disampaikan oleh waiters. Agus memiliki seorang istri dan 3 anak. Anak anaknya ada yang akan menuju sma dan menuju jenjang perkuliahan. Agus aga gaptek dia hanya dapat menggunakan smartphone saja.  Agus kadang tidak dapat memprioritaskan pesanan dan kadang lupa menyampaikan list pesanan ke kasir.</a:t>
            </a:r>
            <a:endParaRPr sz="1560"/>
          </a:p>
          <a:p>
            <a:pPr indent="0" lvl="0" marL="0" rtl="0" algn="l">
              <a:lnSpc>
                <a:spcPct val="95000"/>
              </a:lnSpc>
              <a:spcBef>
                <a:spcPts val="0"/>
              </a:spcBef>
              <a:spcAft>
                <a:spcPts val="0"/>
              </a:spcAft>
              <a:buSzPts val="770"/>
              <a:buNone/>
            </a:pPr>
            <a:r>
              <a:rPr b="1" lang="id" sz="1560"/>
              <a:t>Sifat</a:t>
            </a:r>
            <a:r>
              <a:rPr lang="id" sz="1560"/>
              <a:t>	: Kurang teliti, pelupa, bertanggung jawab, mampu memimpin</a:t>
            </a:r>
            <a:endParaRPr sz="1560"/>
          </a:p>
          <a:p>
            <a:pPr indent="0" lvl="0" marL="0" rtl="0" algn="l">
              <a:lnSpc>
                <a:spcPct val="95000"/>
              </a:lnSpc>
              <a:spcBef>
                <a:spcPts val="0"/>
              </a:spcBef>
              <a:spcAft>
                <a:spcPts val="0"/>
              </a:spcAft>
              <a:buSzPts val="770"/>
              <a:buNone/>
            </a:pPr>
            <a:r>
              <a:rPr b="1" lang="id" sz="1560"/>
              <a:t>Hobi</a:t>
            </a:r>
            <a:r>
              <a:rPr lang="id" sz="1560"/>
              <a:t> : Masak, Berenang, berburu kelelawar</a:t>
            </a:r>
            <a:endParaRPr sz="1560"/>
          </a:p>
          <a:p>
            <a:pPr indent="0" lvl="0" marL="0" rtl="0" algn="l">
              <a:lnSpc>
                <a:spcPct val="95000"/>
              </a:lnSpc>
              <a:spcBef>
                <a:spcPts val="0"/>
              </a:spcBef>
              <a:spcAft>
                <a:spcPts val="0"/>
              </a:spcAft>
              <a:buSzPts val="770"/>
              <a:buNone/>
            </a:pPr>
            <a:r>
              <a:rPr b="1" lang="id" sz="1560"/>
              <a:t>Prustasi</a:t>
            </a:r>
            <a:r>
              <a:rPr lang="id" sz="1560"/>
              <a:t> : Bingung jika banyak pesanan yang masuk, sering mendahulukan pesanan yang baru nasuk, sedikit ceroboh dalam menyajikan makanan</a:t>
            </a:r>
            <a:endParaRPr sz="1560"/>
          </a:p>
          <a:p>
            <a:pPr indent="0" lvl="0" marL="0" rtl="0" algn="l">
              <a:lnSpc>
                <a:spcPct val="95000"/>
              </a:lnSpc>
              <a:spcBef>
                <a:spcPts val="0"/>
              </a:spcBef>
              <a:spcAft>
                <a:spcPts val="0"/>
              </a:spcAft>
              <a:buSzPts val="770"/>
              <a:buNone/>
            </a:pPr>
            <a:r>
              <a:rPr b="1" lang="id" sz="1560"/>
              <a:t>Goals</a:t>
            </a:r>
            <a:r>
              <a:rPr lang="id" sz="1560"/>
              <a:t> : Bisa menikmati masa tua dengan tenang karena memiliki tabungan pensiun yang</a:t>
            </a:r>
            <a:endParaRPr sz="1560"/>
          </a:p>
          <a:p>
            <a:pPr indent="0" lvl="0" marL="0" rtl="0" algn="l">
              <a:lnSpc>
                <a:spcPct val="95000"/>
              </a:lnSpc>
              <a:spcBef>
                <a:spcPts val="0"/>
              </a:spcBef>
              <a:spcAft>
                <a:spcPts val="0"/>
              </a:spcAft>
              <a:buSzPts val="770"/>
              <a:buNone/>
            </a:pPr>
            <a:r>
              <a:rPr lang="id" sz="1560"/>
              <a:t>cukup</a:t>
            </a:r>
            <a:endParaRPr sz="1560"/>
          </a:p>
          <a:p>
            <a:pPr indent="0" lvl="0" marL="0" rtl="0" algn="l">
              <a:lnSpc>
                <a:spcPct val="95000"/>
              </a:lnSpc>
              <a:spcBef>
                <a:spcPts val="0"/>
              </a:spcBef>
              <a:spcAft>
                <a:spcPts val="0"/>
              </a:spcAft>
              <a:buSzPts val="770"/>
              <a:buNone/>
            </a:pPr>
            <a:r>
              <a:t/>
            </a:r>
            <a:endParaRPr sz="156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0"/>
          <p:cNvSpPr txBox="1"/>
          <p:nvPr>
            <p:ph type="title"/>
          </p:nvPr>
        </p:nvSpPr>
        <p:spPr>
          <a:xfrm>
            <a:off x="713225" y="158759"/>
            <a:ext cx="57681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Kasir</a:t>
            </a:r>
            <a:endParaRPr/>
          </a:p>
        </p:txBody>
      </p:sp>
      <p:sp>
        <p:nvSpPr>
          <p:cNvPr id="275" name="Google Shape;275;p40"/>
          <p:cNvSpPr txBox="1"/>
          <p:nvPr>
            <p:ph idx="1" type="body"/>
          </p:nvPr>
        </p:nvSpPr>
        <p:spPr>
          <a:xfrm>
            <a:off x="712800" y="804450"/>
            <a:ext cx="7392900" cy="32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d" sz="1500"/>
              <a:t>Nama </a:t>
            </a:r>
            <a:r>
              <a:rPr lang="id" sz="1500"/>
              <a:t>	: Lesley (Perempuan, 22 tahun, Single)</a:t>
            </a:r>
            <a:endParaRPr sz="1500"/>
          </a:p>
          <a:p>
            <a:pPr indent="0" lvl="0" marL="0" rtl="0" algn="l">
              <a:spcBef>
                <a:spcPts val="0"/>
              </a:spcBef>
              <a:spcAft>
                <a:spcPts val="0"/>
              </a:spcAft>
              <a:buNone/>
            </a:pPr>
            <a:r>
              <a:rPr b="1" lang="id" sz="1500"/>
              <a:t>Latar Belakang</a:t>
            </a:r>
            <a:r>
              <a:rPr lang="id" sz="1500"/>
              <a:t> : lahir dikeluarga lumayan berada, lulusan D3 di univ lokal, lulusan tahun 2018, mempunyai banyak teman, sering dimanja oleh orang tuanya, selama hidupnya belum pernah berurusan dengan sesuatu yang murah murah, mempunyai pacar yang posesif dan selalu meneleponnya, kehidupan keluarganya mengalami kegagalan atau ayah ibunya sudah bercerai dan sekarang tinggal dengan ayahnya yang notabene WNI asli, ibunya merupakan orang western tepatnya di luksemburg</a:t>
            </a:r>
            <a:endParaRPr sz="1500"/>
          </a:p>
          <a:p>
            <a:pPr indent="0" lvl="0" marL="0" rtl="0" algn="l">
              <a:spcBef>
                <a:spcPts val="0"/>
              </a:spcBef>
              <a:spcAft>
                <a:spcPts val="0"/>
              </a:spcAft>
              <a:buNone/>
            </a:pPr>
            <a:r>
              <a:rPr b="1" lang="id" sz="1500"/>
              <a:t>Sifat</a:t>
            </a:r>
            <a:r>
              <a:rPr lang="id" sz="1500"/>
              <a:t>	: Tidak mandiri, Kurang teliti, Jujur, ceria,  kurang menghargai orang lain, sering bermalas malasan.</a:t>
            </a:r>
            <a:endParaRPr sz="1500"/>
          </a:p>
          <a:p>
            <a:pPr indent="0" lvl="0" marL="0" rtl="0" algn="l">
              <a:spcBef>
                <a:spcPts val="0"/>
              </a:spcBef>
              <a:spcAft>
                <a:spcPts val="0"/>
              </a:spcAft>
              <a:buNone/>
            </a:pPr>
            <a:r>
              <a:rPr b="1" lang="id" sz="1500"/>
              <a:t>Hobi </a:t>
            </a:r>
            <a:r>
              <a:rPr lang="id" sz="1500"/>
              <a:t>: Bersantai, main game, shopping, jalan jalan</a:t>
            </a:r>
            <a:endParaRPr sz="1500"/>
          </a:p>
          <a:p>
            <a:pPr indent="0" lvl="0" marL="0" rtl="0" algn="l">
              <a:spcBef>
                <a:spcPts val="0"/>
              </a:spcBef>
              <a:spcAft>
                <a:spcPts val="0"/>
              </a:spcAft>
              <a:buNone/>
            </a:pPr>
            <a:r>
              <a:rPr b="1" lang="id" sz="1500"/>
              <a:t>Prustasi</a:t>
            </a:r>
            <a:r>
              <a:rPr lang="id" sz="1500"/>
              <a:t> : Kurang teliti dalam mengecek pesanan, lelet dalam pelayanan, kadang malas, saat sedang bekerja sering ditelepon oleh pacarnya, kurang profesional </a:t>
            </a:r>
            <a:endParaRPr sz="1500"/>
          </a:p>
          <a:p>
            <a:pPr indent="0" lvl="0" marL="0" rtl="0" algn="l">
              <a:spcBef>
                <a:spcPts val="0"/>
              </a:spcBef>
              <a:spcAft>
                <a:spcPts val="0"/>
              </a:spcAft>
              <a:buNone/>
            </a:pPr>
            <a:r>
              <a:rPr b="1" lang="id" sz="1500"/>
              <a:t>Goals</a:t>
            </a:r>
            <a:r>
              <a:rPr lang="id" sz="1500"/>
              <a:t> : Menikah dengan orang kaya, punya banyak uang, Hidup Bahagia</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1"/>
          <p:cNvSpPr txBox="1"/>
          <p:nvPr>
            <p:ph type="title"/>
          </p:nvPr>
        </p:nvSpPr>
        <p:spPr>
          <a:xfrm>
            <a:off x="713225" y="195934"/>
            <a:ext cx="57681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Manajer</a:t>
            </a:r>
            <a:endParaRPr/>
          </a:p>
        </p:txBody>
      </p:sp>
      <p:sp>
        <p:nvSpPr>
          <p:cNvPr id="281" name="Google Shape;281;p41"/>
          <p:cNvSpPr txBox="1"/>
          <p:nvPr>
            <p:ph idx="1" type="body"/>
          </p:nvPr>
        </p:nvSpPr>
        <p:spPr>
          <a:xfrm>
            <a:off x="713225" y="792050"/>
            <a:ext cx="7342800" cy="32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d" sz="1500"/>
              <a:t>Nama </a:t>
            </a:r>
            <a:r>
              <a:rPr lang="id" sz="1500"/>
              <a:t>	: Frans Budiman (Laki Laki, 57 tahun, Menikah)</a:t>
            </a:r>
            <a:endParaRPr sz="1500"/>
          </a:p>
          <a:p>
            <a:pPr indent="0" lvl="0" marL="0" rtl="0" algn="l">
              <a:spcBef>
                <a:spcPts val="0"/>
              </a:spcBef>
              <a:spcAft>
                <a:spcPts val="0"/>
              </a:spcAft>
              <a:buNone/>
            </a:pPr>
            <a:r>
              <a:rPr b="1" lang="id" sz="1500"/>
              <a:t>Latar Belakang</a:t>
            </a:r>
            <a:r>
              <a:rPr lang="id" sz="1500"/>
              <a:t> : Frans adalah seorang lulusan S1 management yang hanya cakap dalam mengurus manajerial suatu perusahaannya. Frans adalah anak dari pemilik restaurant yang meneruskan pemiliknya. Frans memiliki 1 istri dan 4 anak. Tanggungannya hanya ada pada istri dan 2 anak nya yang beranjak masuk ke dunia perkuliahan. Frans jago dalam manajerial tapi dia tidak tahu menahu dalam menentukan stok. Karena dia merasa malu untuk bertanya ke dapur dia menentukan stok bahan baku sesuai dengan apa yang dia prediksi. Keputusan yang dibuat seringkali tidak tepat sehingga membuat pembeli tidak puas dengan pelayanan yang ada karena menu utama selalu kehabisan stok. Frans orangnya panikan.</a:t>
            </a:r>
            <a:endParaRPr sz="1500"/>
          </a:p>
          <a:p>
            <a:pPr indent="0" lvl="0" marL="0" rtl="0" algn="l">
              <a:spcBef>
                <a:spcPts val="0"/>
              </a:spcBef>
              <a:spcAft>
                <a:spcPts val="0"/>
              </a:spcAft>
              <a:buNone/>
            </a:pPr>
            <a:r>
              <a:rPr b="1" lang="id" sz="1500"/>
              <a:t>Sifat</a:t>
            </a:r>
            <a:r>
              <a:rPr lang="id" sz="1500"/>
              <a:t>	: Serakah, ingin cepat, kurang teliti, suka yang fleksibel dan simpel</a:t>
            </a:r>
            <a:endParaRPr sz="1500"/>
          </a:p>
          <a:p>
            <a:pPr indent="0" lvl="0" marL="0" rtl="0" algn="l">
              <a:spcBef>
                <a:spcPts val="0"/>
              </a:spcBef>
              <a:spcAft>
                <a:spcPts val="0"/>
              </a:spcAft>
              <a:buNone/>
            </a:pPr>
            <a:r>
              <a:rPr b="1" lang="id" sz="1500"/>
              <a:t>Hobi </a:t>
            </a:r>
            <a:r>
              <a:rPr lang="id" sz="1500"/>
              <a:t>: Baca koran, menonton film, jalan jalan, bersepeda</a:t>
            </a:r>
            <a:endParaRPr sz="1500"/>
          </a:p>
          <a:p>
            <a:pPr indent="0" lvl="0" marL="0" rtl="0" algn="l">
              <a:spcBef>
                <a:spcPts val="0"/>
              </a:spcBef>
              <a:spcAft>
                <a:spcPts val="0"/>
              </a:spcAft>
              <a:buNone/>
            </a:pPr>
            <a:r>
              <a:rPr b="1" lang="id" sz="1500"/>
              <a:t>Prustasi</a:t>
            </a:r>
            <a:r>
              <a:rPr lang="id" sz="1500"/>
              <a:t> : Kurang teliti dalam mengecek ketersediaan bahan baku, selalu melihat stok dengan cepat dan tidak teliti, jika dalam penambahan stok kadang tidak dihitung dahulu stok nya</a:t>
            </a:r>
            <a:endParaRPr sz="1500"/>
          </a:p>
          <a:p>
            <a:pPr indent="0" lvl="0" marL="0" rtl="0" algn="l">
              <a:spcBef>
                <a:spcPts val="0"/>
              </a:spcBef>
              <a:spcAft>
                <a:spcPts val="0"/>
              </a:spcAft>
              <a:buNone/>
            </a:pPr>
            <a:r>
              <a:rPr b="1" lang="id" sz="1500"/>
              <a:t>Goals</a:t>
            </a:r>
            <a:r>
              <a:rPr lang="id" sz="1500"/>
              <a:t> : Punya peternakan ikan, hidup bahagia, melihat anak anak sukses</a:t>
            </a:r>
            <a:endParaRPr sz="1500"/>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Stakeholders</a:t>
            </a:r>
            <a:endParaRPr/>
          </a:p>
        </p:txBody>
      </p:sp>
      <p:sp>
        <p:nvSpPr>
          <p:cNvPr id="219" name="Google Shape;219;p31"/>
          <p:cNvSpPr txBox="1"/>
          <p:nvPr>
            <p:ph idx="1" type="body"/>
          </p:nvPr>
        </p:nvSpPr>
        <p:spPr>
          <a:xfrm>
            <a:off x="713225" y="1424150"/>
            <a:ext cx="6075000" cy="3259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id" sz="2000"/>
              <a:t>Waiters</a:t>
            </a:r>
            <a:endParaRPr sz="2000"/>
          </a:p>
          <a:p>
            <a:pPr indent="-355600" lvl="0" marL="457200" rtl="0" algn="l">
              <a:spcBef>
                <a:spcPts val="0"/>
              </a:spcBef>
              <a:spcAft>
                <a:spcPts val="0"/>
              </a:spcAft>
              <a:buSzPts val="2000"/>
              <a:buAutoNum type="arabicPeriod"/>
            </a:pPr>
            <a:r>
              <a:rPr lang="id" sz="2000"/>
              <a:t>Manajer</a:t>
            </a:r>
            <a:endParaRPr sz="2000"/>
          </a:p>
          <a:p>
            <a:pPr indent="-355600" lvl="0" marL="457200" rtl="0" algn="l">
              <a:spcBef>
                <a:spcPts val="0"/>
              </a:spcBef>
              <a:spcAft>
                <a:spcPts val="0"/>
              </a:spcAft>
              <a:buSzPts val="2000"/>
              <a:buAutoNum type="arabicPeriod"/>
            </a:pPr>
            <a:r>
              <a:rPr lang="id" sz="2000"/>
              <a:t>Kasir</a:t>
            </a:r>
            <a:endParaRPr sz="2000"/>
          </a:p>
          <a:p>
            <a:pPr indent="-355600" lvl="0" marL="457200" rtl="0" algn="l">
              <a:spcBef>
                <a:spcPts val="0"/>
              </a:spcBef>
              <a:spcAft>
                <a:spcPts val="0"/>
              </a:spcAft>
              <a:buSzPts val="2000"/>
              <a:buAutoNum type="arabicPeriod"/>
            </a:pPr>
            <a:r>
              <a:rPr lang="id" sz="2000"/>
              <a:t>Tim Dapur</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2"/>
          <p:cNvSpPr txBox="1"/>
          <p:nvPr>
            <p:ph type="ctrTitle"/>
          </p:nvPr>
        </p:nvSpPr>
        <p:spPr>
          <a:xfrm>
            <a:off x="3805750" y="2198675"/>
            <a:ext cx="4322700" cy="1508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id"/>
              <a:t>Interest</a:t>
            </a:r>
            <a:endParaRPr/>
          </a:p>
        </p:txBody>
      </p:sp>
      <p:sp>
        <p:nvSpPr>
          <p:cNvPr id="225" name="Google Shape;225;p32"/>
          <p:cNvSpPr txBox="1"/>
          <p:nvPr>
            <p:ph idx="1" type="subTitle"/>
          </p:nvPr>
        </p:nvSpPr>
        <p:spPr>
          <a:xfrm>
            <a:off x="4299250" y="4154375"/>
            <a:ext cx="3829200" cy="248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a:p>
        </p:txBody>
      </p:sp>
      <p:sp>
        <p:nvSpPr>
          <p:cNvPr id="226" name="Google Shape;226;p32"/>
          <p:cNvSpPr txBox="1"/>
          <p:nvPr>
            <p:ph idx="1" type="subTitle"/>
          </p:nvPr>
        </p:nvSpPr>
        <p:spPr>
          <a:xfrm>
            <a:off x="311700" y="3978075"/>
            <a:ext cx="8520600" cy="792600"/>
          </a:xfrm>
          <a:prstGeom prst="rect">
            <a:avLst/>
          </a:prstGeom>
        </p:spPr>
        <p:txBody>
          <a:bodyPr anchorCtr="0" anchor="t" bIns="91425" lIns="91425" spcFirstLastPara="1" rIns="91425" wrap="square" tIns="91425">
            <a:noAutofit/>
          </a:bodyPr>
          <a:lstStyle/>
          <a:p>
            <a:pPr indent="0" lvl="0" marL="0" rtl="0" algn="r">
              <a:lnSpc>
                <a:spcPct val="90000"/>
              </a:lnSpc>
              <a:spcBef>
                <a:spcPts val="0"/>
              </a:spcBef>
              <a:spcAft>
                <a:spcPts val="0"/>
              </a:spcAft>
              <a:buNone/>
            </a:pPr>
            <a:r>
              <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3"/>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Waiters</a:t>
            </a:r>
            <a:endParaRPr/>
          </a:p>
        </p:txBody>
      </p:sp>
      <p:sp>
        <p:nvSpPr>
          <p:cNvPr id="232" name="Google Shape;232;p33"/>
          <p:cNvSpPr txBox="1"/>
          <p:nvPr>
            <p:ph idx="1" type="body"/>
          </p:nvPr>
        </p:nvSpPr>
        <p:spPr>
          <a:xfrm>
            <a:off x="713225" y="1424150"/>
            <a:ext cx="6075000" cy="32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d" sz="1600"/>
              <a:t>	1. Mencatat pesanan dari pembeli</a:t>
            </a:r>
            <a:endParaRPr sz="1600"/>
          </a:p>
          <a:p>
            <a:pPr indent="0" lvl="0" marL="0" rtl="0" algn="l">
              <a:spcBef>
                <a:spcPts val="0"/>
              </a:spcBef>
              <a:spcAft>
                <a:spcPts val="0"/>
              </a:spcAft>
              <a:buClr>
                <a:schemeClr val="dk1"/>
              </a:buClr>
              <a:buSzPts val="1100"/>
              <a:buFont typeface="Arial"/>
              <a:buNone/>
            </a:pPr>
            <a:r>
              <a:rPr lang="id" sz="1600"/>
              <a:t>	2. Memberikan pesanan ke tim dapur</a:t>
            </a:r>
            <a:endParaRPr sz="1600"/>
          </a:p>
          <a:p>
            <a:pPr indent="0" lvl="0" marL="0" rtl="0" algn="l">
              <a:spcBef>
                <a:spcPts val="0"/>
              </a:spcBef>
              <a:spcAft>
                <a:spcPts val="0"/>
              </a:spcAft>
              <a:buClr>
                <a:schemeClr val="dk1"/>
              </a:buClr>
              <a:buSzPts val="1100"/>
              <a:buFont typeface="Arial"/>
              <a:buNone/>
            </a:pPr>
            <a:r>
              <a:rPr lang="id" sz="1600"/>
              <a:t>	3. Mengatuhui kesiapan pesanan</a:t>
            </a:r>
            <a:endParaRPr sz="1600"/>
          </a:p>
          <a:p>
            <a:pPr indent="0" lvl="0" marL="0" rtl="0" algn="l">
              <a:spcBef>
                <a:spcPts val="0"/>
              </a:spcBef>
              <a:spcAft>
                <a:spcPts val="0"/>
              </a:spcAft>
              <a:buClr>
                <a:schemeClr val="dk1"/>
              </a:buClr>
              <a:buSzPts val="1100"/>
              <a:buFont typeface="Arial"/>
              <a:buNone/>
            </a:pPr>
            <a:r>
              <a:rPr lang="id" sz="1600"/>
              <a:t>	4. Mengantarkan pesanan</a:t>
            </a:r>
            <a:endParaRPr sz="1600"/>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4"/>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 Dapur</a:t>
            </a:r>
            <a:endParaRPr/>
          </a:p>
        </p:txBody>
      </p:sp>
      <p:sp>
        <p:nvSpPr>
          <p:cNvPr id="238" name="Google Shape;238;p34"/>
          <p:cNvSpPr txBox="1"/>
          <p:nvPr>
            <p:ph idx="1" type="body"/>
          </p:nvPr>
        </p:nvSpPr>
        <p:spPr>
          <a:xfrm>
            <a:off x="713225" y="1424150"/>
            <a:ext cx="6075000" cy="3259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lang="id" sz="1600"/>
              <a:t>1. Mendapatkan list pesanan</a:t>
            </a:r>
            <a:endParaRPr sz="1600"/>
          </a:p>
          <a:p>
            <a:pPr indent="0" lvl="0" marL="0" rtl="0" algn="l">
              <a:spcBef>
                <a:spcPts val="0"/>
              </a:spcBef>
              <a:spcAft>
                <a:spcPts val="0"/>
              </a:spcAft>
              <a:buClr>
                <a:schemeClr val="dk1"/>
              </a:buClr>
              <a:buSzPts val="1100"/>
              <a:buFont typeface="Arial"/>
              <a:buNone/>
            </a:pPr>
            <a:r>
              <a:rPr lang="id" sz="1600"/>
              <a:t>	2. Menyiapkan pesanan</a:t>
            </a:r>
            <a:endParaRPr sz="1600"/>
          </a:p>
          <a:p>
            <a:pPr indent="0" lvl="0" marL="0" rtl="0" algn="l">
              <a:spcBef>
                <a:spcPts val="0"/>
              </a:spcBef>
              <a:spcAft>
                <a:spcPts val="0"/>
              </a:spcAft>
              <a:buClr>
                <a:schemeClr val="dk1"/>
              </a:buClr>
              <a:buSzPts val="1100"/>
              <a:buFont typeface="Arial"/>
              <a:buNone/>
            </a:pPr>
            <a:r>
              <a:rPr lang="id" sz="1600"/>
              <a:t>	3. Memberitahu waiters tentang kesiapan pesanan</a:t>
            </a:r>
            <a:endParaRPr sz="1600"/>
          </a:p>
          <a:p>
            <a:pPr indent="0" lvl="0" marL="0" rtl="0" algn="l">
              <a:spcBef>
                <a:spcPts val="0"/>
              </a:spcBef>
              <a:spcAft>
                <a:spcPts val="0"/>
              </a:spcAft>
              <a:buClr>
                <a:schemeClr val="dk1"/>
              </a:buClr>
              <a:buSzPts val="1100"/>
              <a:buFont typeface="Arial"/>
              <a:buNone/>
            </a:pPr>
            <a:r>
              <a:rPr lang="id" sz="1600"/>
              <a:t>	4. Mengetahui status pesanan</a:t>
            </a:r>
            <a:endParaRPr sz="1600"/>
          </a:p>
          <a:p>
            <a:pPr indent="0" lvl="0" marL="0" rtl="0" algn="l">
              <a:spcBef>
                <a:spcPts val="0"/>
              </a:spcBef>
              <a:spcAft>
                <a:spcPts val="0"/>
              </a:spcAft>
              <a:buClr>
                <a:schemeClr val="dk1"/>
              </a:buClr>
              <a:buSzPts val="1100"/>
              <a:buFont typeface="Arial"/>
              <a:buNone/>
            </a:pPr>
            <a:r>
              <a:rPr lang="id" sz="1600"/>
              <a:t>	5. Memberikan daftar rincian pesanan ke kasir</a:t>
            </a:r>
            <a:endParaRPr sz="1600"/>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5"/>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Kasir</a:t>
            </a:r>
            <a:endParaRPr/>
          </a:p>
        </p:txBody>
      </p:sp>
      <p:sp>
        <p:nvSpPr>
          <p:cNvPr id="244" name="Google Shape;244;p35"/>
          <p:cNvSpPr txBox="1"/>
          <p:nvPr>
            <p:ph idx="1" type="body"/>
          </p:nvPr>
        </p:nvSpPr>
        <p:spPr>
          <a:xfrm>
            <a:off x="713225" y="1424150"/>
            <a:ext cx="6075000" cy="3259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lang="id" sz="1600"/>
              <a:t>1. Mendapatkan daftar rincian pesanan </a:t>
            </a:r>
            <a:endParaRPr sz="1600"/>
          </a:p>
          <a:p>
            <a:pPr indent="0" lvl="0" marL="0" rtl="0" algn="l">
              <a:spcBef>
                <a:spcPts val="0"/>
              </a:spcBef>
              <a:spcAft>
                <a:spcPts val="0"/>
              </a:spcAft>
              <a:buClr>
                <a:schemeClr val="dk1"/>
              </a:buClr>
              <a:buSzPts val="1100"/>
              <a:buFont typeface="Arial"/>
              <a:buNone/>
            </a:pPr>
            <a:r>
              <a:rPr lang="id" sz="1600"/>
              <a:t>	2. Menghitung rincian pembayaran</a:t>
            </a:r>
            <a:endParaRPr sz="1600"/>
          </a:p>
          <a:p>
            <a:pPr indent="0" lvl="0" marL="0" rtl="0" algn="l">
              <a:spcBef>
                <a:spcPts val="0"/>
              </a:spcBef>
              <a:spcAft>
                <a:spcPts val="0"/>
              </a:spcAft>
              <a:buClr>
                <a:schemeClr val="dk1"/>
              </a:buClr>
              <a:buSzPts val="1100"/>
              <a:buFont typeface="Arial"/>
              <a:buNone/>
            </a:pPr>
            <a:r>
              <a:rPr lang="id" sz="1600"/>
              <a:t>	3. Melakukan recheck pesanan</a:t>
            </a:r>
            <a:endParaRPr sz="1600"/>
          </a:p>
          <a:p>
            <a:pPr indent="0" lvl="0" marL="0" rtl="0" algn="l">
              <a:spcBef>
                <a:spcPts val="0"/>
              </a:spcBef>
              <a:spcAft>
                <a:spcPts val="0"/>
              </a:spcAft>
              <a:buClr>
                <a:schemeClr val="dk1"/>
              </a:buClr>
              <a:buSzPts val="1100"/>
              <a:buFont typeface="Arial"/>
              <a:buNone/>
            </a:pPr>
            <a:r>
              <a:rPr lang="id" sz="1600"/>
              <a:t>	4. Melayani pembayaran</a:t>
            </a:r>
            <a:endParaRPr sz="1600"/>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6"/>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Manajer</a:t>
            </a:r>
            <a:endParaRPr/>
          </a:p>
        </p:txBody>
      </p:sp>
      <p:sp>
        <p:nvSpPr>
          <p:cNvPr id="250" name="Google Shape;250;p36"/>
          <p:cNvSpPr txBox="1"/>
          <p:nvPr>
            <p:ph idx="1" type="body"/>
          </p:nvPr>
        </p:nvSpPr>
        <p:spPr>
          <a:xfrm>
            <a:off x="713225" y="1424150"/>
            <a:ext cx="6075000" cy="32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d" sz="1600"/>
              <a:t>	1. Melakukan pendataan stok bahan baku </a:t>
            </a:r>
            <a:endParaRPr sz="1600"/>
          </a:p>
          <a:p>
            <a:pPr indent="0" lvl="0" marL="0" rtl="0" algn="l">
              <a:spcBef>
                <a:spcPts val="0"/>
              </a:spcBef>
              <a:spcAft>
                <a:spcPts val="0"/>
              </a:spcAft>
              <a:buClr>
                <a:schemeClr val="dk1"/>
              </a:buClr>
              <a:buSzPts val="1100"/>
              <a:buFont typeface="Arial"/>
              <a:buNone/>
            </a:pPr>
            <a:r>
              <a:rPr lang="id" sz="1600"/>
              <a:t>	2. Melakukan pemesanan 2 hari sekali</a:t>
            </a:r>
            <a:endParaRPr sz="1600"/>
          </a:p>
          <a:p>
            <a:pPr indent="0" lvl="0" marL="0" rtl="0" algn="l">
              <a:spcBef>
                <a:spcPts val="0"/>
              </a:spcBef>
              <a:spcAft>
                <a:spcPts val="0"/>
              </a:spcAft>
              <a:buClr>
                <a:schemeClr val="dk1"/>
              </a:buClr>
              <a:buSzPts val="1100"/>
              <a:buFont typeface="Arial"/>
              <a:buNone/>
            </a:pPr>
            <a:r>
              <a:rPr lang="id" sz="1600"/>
              <a:t>	3. Menghubungi suplier pemesanan bahan baku</a:t>
            </a:r>
            <a:endParaRPr sz="1600"/>
          </a:p>
          <a:p>
            <a:pPr indent="0" lvl="0" marL="0" rtl="0" algn="l">
              <a:spcBef>
                <a:spcPts val="0"/>
              </a:spcBef>
              <a:spcAft>
                <a:spcPts val="0"/>
              </a:spcAft>
              <a:buClr>
                <a:schemeClr val="dk1"/>
              </a:buClr>
              <a:buSzPts val="1100"/>
              <a:buFont typeface="Arial"/>
              <a:buNone/>
            </a:pPr>
            <a:r>
              <a:rPr lang="id" sz="1600"/>
              <a:t>	4. Mengetahui stok bahan baku di dapur</a:t>
            </a:r>
            <a:endParaRPr sz="1600"/>
          </a:p>
          <a:p>
            <a:pPr indent="0" lvl="0" marL="0" rtl="0" algn="l">
              <a:spcBef>
                <a:spcPts val="0"/>
              </a:spcBef>
              <a:spcAft>
                <a:spcPts val="0"/>
              </a:spcAft>
              <a:buClr>
                <a:schemeClr val="dk1"/>
              </a:buClr>
              <a:buSzPts val="1100"/>
              <a:buFont typeface="Arial"/>
              <a:buNone/>
            </a:pPr>
            <a:r>
              <a:rPr lang="id" sz="1600"/>
              <a:t>	5. Melakukan penginputan bahan baku baru</a:t>
            </a:r>
            <a:endParaRPr sz="1600"/>
          </a:p>
          <a:p>
            <a:pPr indent="0" lvl="0" marL="0" rtl="0" algn="l">
              <a:spcBef>
                <a:spcPts val="0"/>
              </a:spcBef>
              <a:spcAft>
                <a:spcPts val="0"/>
              </a:spcAft>
              <a:buClr>
                <a:schemeClr val="dk1"/>
              </a:buClr>
              <a:buSzPts val="1100"/>
              <a:buFont typeface="Arial"/>
              <a:buNone/>
            </a:pPr>
            <a:r>
              <a:rPr lang="id" sz="1600"/>
              <a:t>	6. Mengetahui trend penjualan</a:t>
            </a:r>
            <a:endParaRPr sz="1600"/>
          </a:p>
          <a:p>
            <a:pPr indent="0" lvl="0" marL="0" rtl="0" algn="l">
              <a:spcBef>
                <a:spcPts val="0"/>
              </a:spcBef>
              <a:spcAft>
                <a:spcPts val="0"/>
              </a:spcAft>
              <a:buClr>
                <a:schemeClr val="dk1"/>
              </a:buClr>
              <a:buSzPts val="1100"/>
              <a:buFont typeface="Arial"/>
              <a:buNone/>
            </a:pPr>
            <a:r>
              <a:rPr lang="id" sz="1600"/>
              <a:t>	7. Membuat daftar bahan baku yang akan diserahkan ke suplier</a:t>
            </a:r>
            <a:endParaRPr sz="1600"/>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7"/>
          <p:cNvSpPr txBox="1"/>
          <p:nvPr>
            <p:ph type="ctrTitle"/>
          </p:nvPr>
        </p:nvSpPr>
        <p:spPr>
          <a:xfrm>
            <a:off x="3805750" y="2198675"/>
            <a:ext cx="4322700" cy="1508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id"/>
              <a:t>User Persona</a:t>
            </a:r>
            <a:endParaRPr/>
          </a:p>
        </p:txBody>
      </p:sp>
      <p:sp>
        <p:nvSpPr>
          <p:cNvPr id="256" name="Google Shape;256;p37"/>
          <p:cNvSpPr txBox="1"/>
          <p:nvPr>
            <p:ph idx="1" type="subTitle"/>
          </p:nvPr>
        </p:nvSpPr>
        <p:spPr>
          <a:xfrm>
            <a:off x="4299250" y="4154375"/>
            <a:ext cx="3829200" cy="248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a:p>
        </p:txBody>
      </p:sp>
      <p:sp>
        <p:nvSpPr>
          <p:cNvPr id="257" name="Google Shape;257;p37"/>
          <p:cNvSpPr txBox="1"/>
          <p:nvPr>
            <p:ph idx="1" type="subTitle"/>
          </p:nvPr>
        </p:nvSpPr>
        <p:spPr>
          <a:xfrm>
            <a:off x="311700" y="3978075"/>
            <a:ext cx="8520600" cy="792600"/>
          </a:xfrm>
          <a:prstGeom prst="rect">
            <a:avLst/>
          </a:prstGeom>
        </p:spPr>
        <p:txBody>
          <a:bodyPr anchorCtr="0" anchor="t" bIns="91425" lIns="91425" spcFirstLastPara="1" rIns="91425" wrap="square" tIns="91425">
            <a:noAutofit/>
          </a:bodyPr>
          <a:lstStyle/>
          <a:p>
            <a:pPr indent="0" lvl="0" marL="0" rtl="0" algn="r">
              <a:lnSpc>
                <a:spcPct val="90000"/>
              </a:lnSpc>
              <a:spcBef>
                <a:spcPts val="0"/>
              </a:spcBef>
              <a:spcAft>
                <a:spcPts val="0"/>
              </a:spcAft>
              <a:buNone/>
            </a:pPr>
            <a:r>
              <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8"/>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Waiters</a:t>
            </a:r>
            <a:endParaRPr/>
          </a:p>
        </p:txBody>
      </p:sp>
      <p:sp>
        <p:nvSpPr>
          <p:cNvPr id="263" name="Google Shape;263;p38"/>
          <p:cNvSpPr txBox="1"/>
          <p:nvPr>
            <p:ph idx="1" type="body"/>
          </p:nvPr>
        </p:nvSpPr>
        <p:spPr>
          <a:xfrm>
            <a:off x="311700" y="1152475"/>
            <a:ext cx="8202900" cy="3631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b="1" lang="id" sz="1560"/>
              <a:t>Nama </a:t>
            </a:r>
            <a:r>
              <a:rPr lang="id" sz="1560"/>
              <a:t>	: Angelica Hudson (Perempuan, 26 tahun, Single)</a:t>
            </a:r>
            <a:endParaRPr sz="1560"/>
          </a:p>
          <a:p>
            <a:pPr indent="0" lvl="0" marL="0" rtl="0" algn="l">
              <a:lnSpc>
                <a:spcPct val="95000"/>
              </a:lnSpc>
              <a:spcBef>
                <a:spcPts val="0"/>
              </a:spcBef>
              <a:spcAft>
                <a:spcPts val="0"/>
              </a:spcAft>
              <a:buSzPts val="770"/>
              <a:buNone/>
            </a:pPr>
            <a:r>
              <a:rPr b="1" lang="id" sz="1560"/>
              <a:t>Latar Belakang</a:t>
            </a:r>
            <a:r>
              <a:rPr lang="id" sz="1560"/>
              <a:t> : Lahir dikeluarga sederhana, lulusan SMA biasa, lulusan tahun 2015, kurang mempunyai teman, mempunyai banyak hutang, tidak bisa membedakan dunia kerja dan dirumah, selalu gagal dalam kisah cinta, sering dijodohkan 	oleh orant tuanya tetapi selalu menolak, menanggung biaya untuk sekolah adiknya.</a:t>
            </a:r>
            <a:endParaRPr sz="1560"/>
          </a:p>
          <a:p>
            <a:pPr indent="0" lvl="0" marL="0" rtl="0" algn="l">
              <a:lnSpc>
                <a:spcPct val="95000"/>
              </a:lnSpc>
              <a:spcBef>
                <a:spcPts val="0"/>
              </a:spcBef>
              <a:spcAft>
                <a:spcPts val="0"/>
              </a:spcAft>
              <a:buSzPts val="770"/>
              <a:buNone/>
            </a:pPr>
            <a:r>
              <a:rPr b="1" lang="id" sz="1560"/>
              <a:t>Sifat</a:t>
            </a:r>
            <a:r>
              <a:rPr lang="id" sz="1560"/>
              <a:t>	: Kurang disiplin, Kurang fokus, jujur, gampang pelupa, penurut</a:t>
            </a:r>
            <a:endParaRPr sz="1560"/>
          </a:p>
          <a:p>
            <a:pPr indent="0" lvl="0" marL="0" rtl="0" algn="l">
              <a:lnSpc>
                <a:spcPct val="95000"/>
              </a:lnSpc>
              <a:spcBef>
                <a:spcPts val="0"/>
              </a:spcBef>
              <a:spcAft>
                <a:spcPts val="0"/>
              </a:spcAft>
              <a:buSzPts val="770"/>
              <a:buNone/>
            </a:pPr>
            <a:r>
              <a:rPr b="1" lang="id" sz="1560"/>
              <a:t>Hobi</a:t>
            </a:r>
            <a:r>
              <a:rPr lang="id" sz="1560"/>
              <a:t> : Shoping, Bebersih</a:t>
            </a:r>
            <a:endParaRPr sz="1560"/>
          </a:p>
          <a:p>
            <a:pPr indent="0" lvl="0" marL="0" rtl="0" algn="l">
              <a:lnSpc>
                <a:spcPct val="95000"/>
              </a:lnSpc>
              <a:spcBef>
                <a:spcPts val="0"/>
              </a:spcBef>
              <a:spcAft>
                <a:spcPts val="0"/>
              </a:spcAft>
              <a:buSzPts val="770"/>
              <a:buNone/>
            </a:pPr>
            <a:r>
              <a:rPr b="1" lang="id" sz="1560"/>
              <a:t>Prustasi</a:t>
            </a:r>
            <a:r>
              <a:rPr lang="id" sz="1560"/>
              <a:t> : Sering terlambat dalam mengantarkan pesanan, Sering salah mencatat pesanan, Bersikap judes, Sering kurang mendengarkan pesanan yang dibicarakan.</a:t>
            </a:r>
            <a:endParaRPr sz="1560"/>
          </a:p>
          <a:p>
            <a:pPr indent="0" lvl="0" marL="0" rtl="0" algn="l">
              <a:lnSpc>
                <a:spcPct val="95000"/>
              </a:lnSpc>
              <a:spcBef>
                <a:spcPts val="0"/>
              </a:spcBef>
              <a:spcAft>
                <a:spcPts val="0"/>
              </a:spcAft>
              <a:buSzPts val="770"/>
              <a:buNone/>
            </a:pPr>
            <a:r>
              <a:rPr b="1" lang="id" sz="1560"/>
              <a:t>Goals</a:t>
            </a:r>
            <a:r>
              <a:rPr lang="id" sz="1560"/>
              <a:t> : Hidup bahagia, bisa menikah dengan orang yang diinginkan. membiayai adiknya</a:t>
            </a:r>
            <a:endParaRPr sz="1560"/>
          </a:p>
          <a:p>
            <a:pPr indent="0" lvl="0" marL="0" rtl="0" algn="l">
              <a:lnSpc>
                <a:spcPct val="95000"/>
              </a:lnSpc>
              <a:spcBef>
                <a:spcPts val="0"/>
              </a:spcBef>
              <a:spcAft>
                <a:spcPts val="0"/>
              </a:spcAft>
              <a:buSzPts val="770"/>
              <a:buNone/>
            </a:pPr>
            <a:r>
              <a:t/>
            </a:r>
            <a:endParaRPr sz="156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Grayscale Pitch Deck by Slidesgo">
  <a:themeElements>
    <a:clrScheme name="Simple Light">
      <a:dk1>
        <a:srgbClr val="383838"/>
      </a:dk1>
      <a:lt1>
        <a:srgbClr val="EEEEEE"/>
      </a:lt1>
      <a:dk2>
        <a:srgbClr val="DBDBDB"/>
      </a:dk2>
      <a:lt2>
        <a:srgbClr val="929292"/>
      </a:lt2>
      <a:accent1>
        <a:srgbClr val="383838"/>
      </a:accent1>
      <a:accent2>
        <a:srgbClr val="383838"/>
      </a:accent2>
      <a:accent3>
        <a:srgbClr val="383838"/>
      </a:accent3>
      <a:accent4>
        <a:srgbClr val="383838"/>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