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Barlow"/>
      <p:regular r:id="rId19"/>
      <p:bold r:id="rId20"/>
      <p:italic r:id="rId21"/>
      <p:boldItalic r:id="rId22"/>
    </p:embeddedFont>
    <p:embeddedFont>
      <p:font typeface="Barlow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22" Type="http://schemas.openxmlformats.org/officeDocument/2006/relationships/font" Target="fonts/Barlow-boldItalic.fntdata"/><Relationship Id="rId21" Type="http://schemas.openxmlformats.org/officeDocument/2006/relationships/font" Target="fonts/Barlow-italic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Barlow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eed5d12e2e_2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g1eed5d12e2e_2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eed5d12e2e_2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6" name="Google Shape;1676;g1eed5d12e2e_2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eed5d12e2e_2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3" name="Google Shape;1683;g1eed5d12e2e_2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eed5d12e2e_2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1" name="Google Shape;1181;g1eed5d12e2e_2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eed5d12e2e_2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4" name="Google Shape;1194;g1eed5d12e2e_2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eed5d12e2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g1eed5d12e2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eed5d12e2e_2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9" name="Google Shape;1329;g1eed5d12e2e_2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eed5d12e2e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g1eed5d12e2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eed5d12e2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8" name="Google Shape;1438;g1eed5d12e2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eed5d12e2e_2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8" name="Google Shape;1548;g1eed5d12e2e_2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eed5d12e2e_2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2" name="Google Shape;1612;g1eed5d12e2e_2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Relationship Id="rId6" Type="http://schemas.openxmlformats.org/officeDocument/2006/relationships/slide" Target="/ppt/slides/slide6.xml"/><Relationship Id="rId7" Type="http://schemas.openxmlformats.org/officeDocument/2006/relationships/slide" Target="/ppt/slides/slide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78" name="Google Shape;78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>
            <a:hlinkClick action="ppaction://hlinksldjump" r:id="rId2"/>
          </p:cNvPr>
          <p:cNvSpPr txBox="1"/>
          <p:nvPr>
            <p:ph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6" name="Google Shape;86;p15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>
            <a:hlinkClick action="ppaction://hlinksldjump" r:id="rId4"/>
          </p:cNvPr>
          <p:cNvSpPr txBox="1"/>
          <p:nvPr>
            <p:ph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9" name="Google Shape;89;p15">
            <a:hlinkClick action="ppaction://hlinksldjump" r:id="rId5"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>
            <a:hlinkClick action="ppaction://hlinksldjump" r:id="rId6"/>
          </p:cNvPr>
          <p:cNvSpPr txBox="1"/>
          <p:nvPr>
            <p:ph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2" name="Google Shape;92;p15">
            <a:hlinkClick action="ppaction://hlinksldjump" r:id="rId7"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5" name="Google Shape;95;p15"/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108" name="Google Shape;108;p1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113" name="Google Shape;113;p1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2" name="Google Shape;132;p16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133" name="Google Shape;133;p16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17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17"/>
          <p:cNvSpPr txBox="1"/>
          <p:nvPr>
            <p:ph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9" name="Google Shape;159;p17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199" name="Google Shape;199;p18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19"/>
          <p:cNvSpPr txBox="1"/>
          <p:nvPr>
            <p:ph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08" name="Google Shape;208;p19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9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225" name="Google Shape;225;p1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2" name="Google Shape;232;p20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20"/>
          <p:cNvSpPr txBox="1"/>
          <p:nvPr>
            <p:ph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4" name="Google Shape;234;p20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20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53" name="Google Shape;253;p20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21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1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76" name="Google Shape;276;p21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22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2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293" name="Google Shape;293;p2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2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298" name="Google Shape;298;p2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7" name="Google Shape;317;p23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23"/>
          <p:cNvSpPr txBox="1"/>
          <p:nvPr>
            <p:ph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9" name="Google Shape;319;p23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23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339" name="Google Shape;339;p2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3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344" name="Google Shape;344;p2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23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4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351" name="Google Shape;351;p2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24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9" name="Google Shape;369;p24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0" name="Google Shape;370;p24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i="0" lang="id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b="0" i="0" lang="id" sz="1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i="0" lang="id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b="0" i="0" lang="id" sz="12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i="0" lang="id" sz="12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25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2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383" name="Google Shape;383;p2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388" name="Google Shape;388;p2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25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6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6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6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784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6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443" name="Google Shape;443;p2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448" name="Google Shape;448;p2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26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6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6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6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6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6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6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6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6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6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7" name="Google Shape;467;p27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27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472" name="Google Shape;472;p2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27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27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486" name="Google Shape;486;p2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27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6" name="Google Shape;496;p28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8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8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8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8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8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8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8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8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8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-1074487" y="-989812"/>
            <a:ext cx="11292974" cy="7049037"/>
            <a:chOff x="-1074487" y="-989812"/>
            <a:chExt cx="11292974" cy="7049037"/>
          </a:xfrm>
        </p:grpSpPr>
        <p:grpSp>
          <p:nvGrpSpPr>
            <p:cNvPr id="509" name="Google Shape;509;p2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510" name="Google Shape;510;p2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2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515" name="Google Shape;515;p2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9" name="Google Shape;519;p28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8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8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8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8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8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8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8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8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4" name="Google Shape;534;p29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9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9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9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9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9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2" name="Google Shape;552;p30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3" name="Google Shape;553;p30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0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0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0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0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0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0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0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0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0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0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0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30"/>
          <p:cNvGrpSpPr/>
          <p:nvPr/>
        </p:nvGrpSpPr>
        <p:grpSpPr>
          <a:xfrm flipH="1">
            <a:off x="-1074487" y="-989812"/>
            <a:ext cx="11292974" cy="7049037"/>
            <a:chOff x="-1074487" y="-989812"/>
            <a:chExt cx="11292974" cy="7049037"/>
          </a:xfrm>
        </p:grpSpPr>
        <p:grpSp>
          <p:nvGrpSpPr>
            <p:cNvPr id="566" name="Google Shape;566;p30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567" name="Google Shape;567;p30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30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6" name="Google Shape;576;p30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0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0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0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0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0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0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0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0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2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32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2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2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2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2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2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2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2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2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2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2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2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2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2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2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2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2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2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2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2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622" name="Google Shape;622;p32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623" name="Google Shape;623;p32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7" name="Google Shape;627;p32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628" name="Google Shape;628;p32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2" name="Google Shape;632;p32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2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2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2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2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2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2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2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7" name="Google Shape;647;p33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3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3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3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3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3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3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3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3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3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3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3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3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3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3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3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64" name="Google Shape;664;p33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33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66" name="Google Shape;666;p33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33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68" name="Google Shape;668;p33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33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33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33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33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73" name="Google Shape;673;p33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33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4"/>
          <p:cNvSpPr txBox="1"/>
          <p:nvPr>
            <p:ph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/>
        </p:txBody>
      </p:sp>
      <p:sp>
        <p:nvSpPr>
          <p:cNvPr id="677" name="Google Shape;677;p34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34"/>
          <p:cNvSpPr txBox="1"/>
          <p:nvPr>
            <p:ph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/>
        </p:txBody>
      </p:sp>
      <p:sp>
        <p:nvSpPr>
          <p:cNvPr id="679" name="Google Shape;679;p34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34"/>
          <p:cNvSpPr txBox="1"/>
          <p:nvPr>
            <p:ph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/>
        </p:txBody>
      </p:sp>
      <p:sp>
        <p:nvSpPr>
          <p:cNvPr id="681" name="Google Shape;681;p34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34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784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4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4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p34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693" name="Google Shape;693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34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698" name="Google Shape;698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p34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7" name="Google Shape;717;p35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5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5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5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5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5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5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5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5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5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5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5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5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5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5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5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5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36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9" name="Google Shape;739;p36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6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6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6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6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6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6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6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6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6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6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6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6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6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7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7" name="Google Shape;757;p37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8" name="Google Shape;758;p37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7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7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7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7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7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7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7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7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7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7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7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7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7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8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5" name="Google Shape;775;p38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6" name="Google Shape;776;p38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8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8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8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8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8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8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8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8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8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8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8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8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8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8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8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8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5" name="Google Shape;795;p39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6" name="Google Shape;796;p39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9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9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9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9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9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9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9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9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9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9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9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9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9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9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9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9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9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9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9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9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9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9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9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9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9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0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40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0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6" name="Google Shape;826;p40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40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40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0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0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0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0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0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0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0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0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0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0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0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0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0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0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0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0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1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8" name="Google Shape;848;p41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9" name="Google Shape;849;p41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0" name="Google Shape;850;p41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41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1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1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1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1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1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1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1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1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1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1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1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1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1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1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2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8" name="Google Shape;868;p42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42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42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42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42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42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42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2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2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2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2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2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2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2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42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83" name="Google Shape;883;p4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7" name="Google Shape;887;p42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42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2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42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91" name="Google Shape;891;p4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42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2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2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2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2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2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2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4" name="Google Shape;904;p43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43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43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43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43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43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43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43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43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3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3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3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3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3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3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3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3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3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3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3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3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3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3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43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43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4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44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44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44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44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44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44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44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44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44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44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1" name="Google Shape;941;p44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4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4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4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4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4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4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4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4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50" name="Google Shape;950;p4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Google Shape;954;p44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4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4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58" name="Google Shape;958;p4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2" name="Google Shape;962;p44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4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4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4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4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5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1" name="Google Shape;971;p45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45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45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45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45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45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45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45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45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45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45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45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45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5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5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5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5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5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5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45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991" name="Google Shape;991;p4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45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5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5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8" name="Google Shape;998;p45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999" name="Google Shape;999;p4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5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5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5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5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5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5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5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5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6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6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6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6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6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4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021" name="Google Shape;1021;p4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5" name="Google Shape;1025;p46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6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6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p46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1029" name="Google Shape;1029;p4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46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6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6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6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6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6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6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7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7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7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7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7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7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7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7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47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50" name="Google Shape;1050;p4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47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55" name="Google Shape;1055;p4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9" name="Google Shape;1059;p47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7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7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7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7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7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7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7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7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8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784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8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8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8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8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8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8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8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8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8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2" name="Google Shape;1082;p48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83" name="Google Shape;1083;p4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88" name="Google Shape;1088;p4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2" name="Google Shape;1092;p48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8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8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8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8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8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8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8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8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8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8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9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9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9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9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9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9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8" name="Google Shape;1118;p49"/>
          <p:cNvGrpSpPr/>
          <p:nvPr/>
        </p:nvGrpSpPr>
        <p:grpSpPr>
          <a:xfrm>
            <a:off x="-1074487" y="-989812"/>
            <a:ext cx="11292974" cy="7049037"/>
            <a:chOff x="-1074487" y="-989812"/>
            <a:chExt cx="11292974" cy="7049037"/>
          </a:xfrm>
        </p:grpSpPr>
        <p:grpSp>
          <p:nvGrpSpPr>
            <p:cNvPr id="1119" name="Google Shape;1119;p49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120" name="Google Shape;1120;p49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4" name="Google Shape;1124;p49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125" name="Google Shape;1125;p49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9" name="Google Shape;1129;p49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9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9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9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9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9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9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49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9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9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9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7.xml"/><Relationship Id="rId5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0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/>
              <a:t>Dzikir Group by OB</a:t>
            </a:r>
            <a:endParaRPr/>
          </a:p>
        </p:txBody>
      </p:sp>
      <p:sp>
        <p:nvSpPr>
          <p:cNvPr id="1147" name="Google Shape;1147;p50"/>
          <p:cNvSpPr txBox="1"/>
          <p:nvPr>
            <p:ph idx="1" type="subTitle"/>
          </p:nvPr>
        </p:nvSpPr>
        <p:spPr>
          <a:xfrm>
            <a:off x="4143850" y="3823325"/>
            <a:ext cx="442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/>
              <a:t>211511035 - Benny Yoga Suhardi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/>
              <a:t>211511046 - M Nauval Ardana</a:t>
            </a:r>
            <a:endParaRPr/>
          </a:p>
        </p:txBody>
      </p:sp>
      <p:grpSp>
        <p:nvGrpSpPr>
          <p:cNvPr id="1148" name="Google Shape;1148;p50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49" name="Google Shape;1149;p50"/>
            <p:cNvSpPr/>
            <p:nvPr/>
          </p:nvSpPr>
          <p:spPr>
            <a:xfrm>
              <a:off x="4730175" y="1009275"/>
              <a:ext cx="2879900" cy="2746149"/>
            </a:xfrm>
            <a:custGeom>
              <a:rect b="b" l="l" r="r" t="t"/>
              <a:pathLst>
                <a:path extrusionOk="0" h="42850" w="44937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5026584" y="1079196"/>
              <a:ext cx="2529726" cy="2495375"/>
            </a:xfrm>
            <a:custGeom>
              <a:rect b="b" l="l" r="r" t="t"/>
              <a:pathLst>
                <a:path extrusionOk="0" h="38937" w="39473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5035300" y="1076824"/>
              <a:ext cx="2517229" cy="2476726"/>
            </a:xfrm>
            <a:custGeom>
              <a:rect b="b" l="l" r="r" t="t"/>
              <a:pathLst>
                <a:path extrusionOk="0" h="38646" w="39278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5106566" y="1154180"/>
              <a:ext cx="2413471" cy="2344193"/>
            </a:xfrm>
            <a:custGeom>
              <a:rect b="b" l="l" r="r" t="t"/>
              <a:pathLst>
                <a:path extrusionOk="0" h="36578" w="37659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766769" y="1372980"/>
              <a:ext cx="2798317" cy="930166"/>
            </a:xfrm>
            <a:custGeom>
              <a:rect b="b" l="l" r="r" t="t"/>
              <a:pathLst>
                <a:path extrusionOk="0" h="14514" w="43664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4766834" y="1371762"/>
              <a:ext cx="2794471" cy="929397"/>
            </a:xfrm>
            <a:custGeom>
              <a:rect b="b" l="l" r="r" t="t"/>
              <a:pathLst>
                <a:path extrusionOk="0" h="14502" w="43604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5626836" y="2371999"/>
              <a:ext cx="1225545" cy="446369"/>
            </a:xfrm>
            <a:custGeom>
              <a:rect b="b" l="l" r="r" t="t"/>
              <a:pathLst>
                <a:path extrusionOk="0" h="6965" w="19123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5626708" y="2473900"/>
              <a:ext cx="1225673" cy="344470"/>
            </a:xfrm>
            <a:custGeom>
              <a:rect b="b" l="l" r="r" t="t"/>
              <a:pathLst>
                <a:path extrusionOk="0" h="5375" w="19125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4765808" y="2220685"/>
              <a:ext cx="1378714" cy="813142"/>
            </a:xfrm>
            <a:custGeom>
              <a:rect b="b" l="l" r="r" t="t"/>
              <a:pathLst>
                <a:path extrusionOk="0" h="12688" w="21513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4765808" y="2219275"/>
              <a:ext cx="1378714" cy="814552"/>
            </a:xfrm>
            <a:custGeom>
              <a:rect b="b" l="l" r="r" t="t"/>
              <a:pathLst>
                <a:path extrusionOk="0" h="12710" w="21513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6480879" y="2378280"/>
              <a:ext cx="1217278" cy="805580"/>
            </a:xfrm>
            <a:custGeom>
              <a:rect b="b" l="l" r="r" t="t"/>
              <a:pathLst>
                <a:path extrusionOk="0" h="12570" w="18994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6478379" y="2378280"/>
              <a:ext cx="1219777" cy="805580"/>
            </a:xfrm>
            <a:custGeom>
              <a:rect b="b" l="l" r="r" t="t"/>
              <a:pathLst>
                <a:path extrusionOk="0" h="12570" w="19033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1" name="Google Shape;1161;p50"/>
          <p:cNvSpPr/>
          <p:nvPr/>
        </p:nvSpPr>
        <p:spPr>
          <a:xfrm>
            <a:off x="2768875" y="2501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50"/>
          <p:cNvSpPr/>
          <p:nvPr/>
        </p:nvSpPr>
        <p:spPr>
          <a:xfrm>
            <a:off x="699130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50"/>
          <p:cNvSpPr/>
          <p:nvPr/>
        </p:nvSpPr>
        <p:spPr>
          <a:xfrm>
            <a:off x="1683850" y="6064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0"/>
          <p:cNvSpPr/>
          <p:nvPr/>
        </p:nvSpPr>
        <p:spPr>
          <a:xfrm>
            <a:off x="8279200" y="3586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0"/>
          <p:cNvSpPr/>
          <p:nvPr/>
        </p:nvSpPr>
        <p:spPr>
          <a:xfrm>
            <a:off x="2085475" y="1832325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0"/>
          <p:cNvSpPr/>
          <p:nvPr/>
        </p:nvSpPr>
        <p:spPr>
          <a:xfrm>
            <a:off x="250075" y="2250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0"/>
          <p:cNvSpPr/>
          <p:nvPr/>
        </p:nvSpPr>
        <p:spPr>
          <a:xfrm>
            <a:off x="3073325" y="16750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0"/>
          <p:cNvSpPr/>
          <p:nvPr/>
        </p:nvSpPr>
        <p:spPr>
          <a:xfrm>
            <a:off x="1007400" y="396647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50"/>
          <p:cNvSpPr/>
          <p:nvPr/>
        </p:nvSpPr>
        <p:spPr>
          <a:xfrm>
            <a:off x="1958100" y="43909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0"/>
          <p:cNvSpPr/>
          <p:nvPr/>
        </p:nvSpPr>
        <p:spPr>
          <a:xfrm>
            <a:off x="2753888" y="4593825"/>
            <a:ext cx="220713" cy="294030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0"/>
          <p:cNvSpPr/>
          <p:nvPr/>
        </p:nvSpPr>
        <p:spPr>
          <a:xfrm>
            <a:off x="561413" y="4530988"/>
            <a:ext cx="316817" cy="419709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0"/>
          <p:cNvSpPr/>
          <p:nvPr/>
        </p:nvSpPr>
        <p:spPr>
          <a:xfrm>
            <a:off x="4785800" y="2829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0"/>
          <p:cNvSpPr/>
          <p:nvPr/>
        </p:nvSpPr>
        <p:spPr>
          <a:xfrm>
            <a:off x="8483525" y="48878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0"/>
          <p:cNvSpPr/>
          <p:nvPr/>
        </p:nvSpPr>
        <p:spPr>
          <a:xfrm>
            <a:off x="8825650" y="3773355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0"/>
          <p:cNvSpPr/>
          <p:nvPr/>
        </p:nvSpPr>
        <p:spPr>
          <a:xfrm>
            <a:off x="2579100" y="3486930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0"/>
          <p:cNvSpPr/>
          <p:nvPr/>
        </p:nvSpPr>
        <p:spPr>
          <a:xfrm>
            <a:off x="4048400" y="46955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0"/>
          <p:cNvSpPr/>
          <p:nvPr/>
        </p:nvSpPr>
        <p:spPr>
          <a:xfrm>
            <a:off x="5181325" y="32026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0"/>
          <p:cNvSpPr txBox="1"/>
          <p:nvPr>
            <p:ph idx="1" type="subTitle"/>
          </p:nvPr>
        </p:nvSpPr>
        <p:spPr>
          <a:xfrm>
            <a:off x="4261725" y="2762425"/>
            <a:ext cx="442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/>
              <a:t>Tugas Matakuliah Pengembangan Perangkat Lunak Semester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59"/>
          <p:cNvSpPr/>
          <p:nvPr/>
        </p:nvSpPr>
        <p:spPr>
          <a:xfrm rot="-1353104">
            <a:off x="6765228" y="4169510"/>
            <a:ext cx="31802" cy="32158"/>
          </a:xfrm>
          <a:custGeom>
            <a:rect b="b" l="l" r="r" t="t"/>
            <a:pathLst>
              <a:path extrusionOk="0" h="815" w="806">
                <a:moveTo>
                  <a:pt x="805" y="402"/>
                </a:moveTo>
                <a:cubicBezTo>
                  <a:pt x="805" y="628"/>
                  <a:pt x="619" y="815"/>
                  <a:pt x="403" y="815"/>
                </a:cubicBezTo>
                <a:cubicBezTo>
                  <a:pt x="177" y="815"/>
                  <a:pt x="1" y="628"/>
                  <a:pt x="1" y="402"/>
                </a:cubicBezTo>
                <a:cubicBezTo>
                  <a:pt x="1" y="186"/>
                  <a:pt x="177" y="0"/>
                  <a:pt x="403" y="0"/>
                </a:cubicBezTo>
                <a:cubicBezTo>
                  <a:pt x="619" y="0"/>
                  <a:pt x="805" y="177"/>
                  <a:pt x="805" y="402"/>
                </a:cubicBezTo>
                <a:close/>
              </a:path>
            </a:pathLst>
          </a:custGeom>
          <a:solidFill>
            <a:srgbClr val="FFFFFF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59"/>
          <p:cNvSpPr txBox="1"/>
          <p:nvPr/>
        </p:nvSpPr>
        <p:spPr>
          <a:xfrm>
            <a:off x="0" y="2991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d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User Persona (Kasir)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0" name="Google Shape;1680;p59"/>
          <p:cNvSpPr txBox="1"/>
          <p:nvPr>
            <p:ph idx="1" type="subTitle"/>
          </p:nvPr>
        </p:nvSpPr>
        <p:spPr>
          <a:xfrm>
            <a:off x="1784600" y="1275300"/>
            <a:ext cx="54501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User Persona  (Kasir 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Nama : dinda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Umur : 20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Pendidikan : Sma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Jenis Kelamin : wanita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Status : single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Pekerjaan : kasir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Karakter : baik, menarik dan sering galau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Trouble 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Sering tidak fokus bekerja sehingga banyak data yang salah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sering lupa kalau pesanan sudah dimasukan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lambat dalam mencatat pesanan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Goals 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bisa lebih cepat mengingat pesanan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dapat memasukan data dengan benar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0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/>
              <a:t>THANKS!</a:t>
            </a:r>
            <a:endParaRPr/>
          </a:p>
        </p:txBody>
      </p:sp>
      <p:sp>
        <p:nvSpPr>
          <p:cNvPr id="1686" name="Google Shape;1686;p60"/>
          <p:cNvSpPr/>
          <p:nvPr/>
        </p:nvSpPr>
        <p:spPr>
          <a:xfrm flipH="1">
            <a:off x="592634" y="3586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60"/>
          <p:cNvSpPr/>
          <p:nvPr/>
        </p:nvSpPr>
        <p:spPr>
          <a:xfrm flipH="1">
            <a:off x="8757378" y="2250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60"/>
          <p:cNvSpPr/>
          <p:nvPr/>
        </p:nvSpPr>
        <p:spPr>
          <a:xfrm flipH="1">
            <a:off x="8092727" y="396647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60"/>
          <p:cNvSpPr/>
          <p:nvPr/>
        </p:nvSpPr>
        <p:spPr>
          <a:xfrm flipH="1">
            <a:off x="8281924" y="4530988"/>
            <a:ext cx="316817" cy="419709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60"/>
          <p:cNvSpPr/>
          <p:nvPr/>
        </p:nvSpPr>
        <p:spPr>
          <a:xfrm flipH="1">
            <a:off x="592203" y="48878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60"/>
          <p:cNvSpPr/>
          <p:nvPr/>
        </p:nvSpPr>
        <p:spPr>
          <a:xfrm flipH="1">
            <a:off x="250075" y="3773355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60"/>
          <p:cNvSpPr/>
          <p:nvPr/>
        </p:nvSpPr>
        <p:spPr>
          <a:xfrm flipH="1">
            <a:off x="3894400" y="32026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3" name="Google Shape;1693;p60"/>
          <p:cNvGrpSpPr/>
          <p:nvPr/>
        </p:nvGrpSpPr>
        <p:grpSpPr>
          <a:xfrm rot="-2414229">
            <a:off x="7998692" y="1477001"/>
            <a:ext cx="2303244" cy="2296160"/>
            <a:chOff x="991825" y="1680713"/>
            <a:chExt cx="1787560" cy="1782063"/>
          </a:xfrm>
        </p:grpSpPr>
        <p:sp>
          <p:nvSpPr>
            <p:cNvPr id="1694" name="Google Shape;1694;p60"/>
            <p:cNvSpPr/>
            <p:nvPr/>
          </p:nvSpPr>
          <p:spPr>
            <a:xfrm>
              <a:off x="997314" y="1680713"/>
              <a:ext cx="1782071" cy="1778380"/>
            </a:xfrm>
            <a:custGeom>
              <a:rect b="b" l="l" r="r" t="t"/>
              <a:pathLst>
                <a:path extrusionOk="0" h="18791" w="18830">
                  <a:moveTo>
                    <a:pt x="9438" y="0"/>
                  </a:moveTo>
                  <a:cubicBezTo>
                    <a:pt x="9414" y="0"/>
                    <a:pt x="9390" y="0"/>
                    <a:pt x="9366" y="0"/>
                  </a:cubicBezTo>
                  <a:cubicBezTo>
                    <a:pt x="4176" y="20"/>
                    <a:pt x="1" y="4254"/>
                    <a:pt x="1" y="9425"/>
                  </a:cubicBezTo>
                  <a:cubicBezTo>
                    <a:pt x="20" y="14610"/>
                    <a:pt x="4196" y="18790"/>
                    <a:pt x="9372" y="18790"/>
                  </a:cubicBezTo>
                  <a:cubicBezTo>
                    <a:pt x="9396" y="18790"/>
                    <a:pt x="9420" y="18790"/>
                    <a:pt x="9445" y="18790"/>
                  </a:cubicBezTo>
                  <a:cubicBezTo>
                    <a:pt x="14635" y="18771"/>
                    <a:pt x="18830" y="14556"/>
                    <a:pt x="18810" y="9366"/>
                  </a:cubicBezTo>
                  <a:cubicBezTo>
                    <a:pt x="18771" y="4180"/>
                    <a:pt x="14595" y="0"/>
                    <a:pt x="9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1036115" y="1682511"/>
              <a:ext cx="1743269" cy="927093"/>
            </a:xfrm>
            <a:custGeom>
              <a:rect b="b" l="l" r="r" t="t"/>
              <a:pathLst>
                <a:path extrusionOk="0" h="9796" w="18420">
                  <a:moveTo>
                    <a:pt x="9012" y="1"/>
                  </a:moveTo>
                  <a:cubicBezTo>
                    <a:pt x="9000" y="1"/>
                    <a:pt x="8988" y="1"/>
                    <a:pt x="8976" y="1"/>
                  </a:cubicBezTo>
                  <a:cubicBezTo>
                    <a:pt x="4722" y="20"/>
                    <a:pt x="1152" y="2850"/>
                    <a:pt x="1" y="6732"/>
                  </a:cubicBezTo>
                  <a:lnTo>
                    <a:pt x="1" y="6732"/>
                  </a:lnTo>
                  <a:cubicBezTo>
                    <a:pt x="1425" y="3318"/>
                    <a:pt x="4839" y="898"/>
                    <a:pt x="8800" y="879"/>
                  </a:cubicBezTo>
                  <a:cubicBezTo>
                    <a:pt x="8813" y="879"/>
                    <a:pt x="8826" y="879"/>
                    <a:pt x="8838" y="879"/>
                  </a:cubicBezTo>
                  <a:cubicBezTo>
                    <a:pt x="13953" y="879"/>
                    <a:pt x="18128" y="4813"/>
                    <a:pt x="18420" y="9796"/>
                  </a:cubicBezTo>
                  <a:lnTo>
                    <a:pt x="18420" y="9367"/>
                  </a:lnTo>
                  <a:cubicBezTo>
                    <a:pt x="18400" y="4188"/>
                    <a:pt x="14186" y="1"/>
                    <a:pt x="9012" y="1"/>
                  </a:cubicBez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0"/>
            <p:cNvSpPr/>
            <p:nvPr/>
          </p:nvSpPr>
          <p:spPr>
            <a:xfrm>
              <a:off x="997314" y="1926296"/>
              <a:ext cx="1673141" cy="1536480"/>
            </a:xfrm>
            <a:custGeom>
              <a:rect b="b" l="l" r="r" t="t"/>
              <a:pathLst>
                <a:path extrusionOk="0" h="16235" w="17679">
                  <a:moveTo>
                    <a:pt x="2928" y="0"/>
                  </a:moveTo>
                  <a:lnTo>
                    <a:pt x="2928" y="0"/>
                  </a:lnTo>
                  <a:cubicBezTo>
                    <a:pt x="1113" y="1737"/>
                    <a:pt x="1" y="4156"/>
                    <a:pt x="1" y="6869"/>
                  </a:cubicBezTo>
                  <a:cubicBezTo>
                    <a:pt x="20" y="12047"/>
                    <a:pt x="4215" y="16234"/>
                    <a:pt x="9408" y="16234"/>
                  </a:cubicBezTo>
                  <a:cubicBezTo>
                    <a:pt x="9420" y="16234"/>
                    <a:pt x="9432" y="16234"/>
                    <a:pt x="9445" y="16234"/>
                  </a:cubicBezTo>
                  <a:cubicBezTo>
                    <a:pt x="12996" y="16234"/>
                    <a:pt x="16098" y="14224"/>
                    <a:pt x="17678" y="11278"/>
                  </a:cubicBezTo>
                  <a:lnTo>
                    <a:pt x="17678" y="11278"/>
                  </a:lnTo>
                  <a:cubicBezTo>
                    <a:pt x="16020" y="12859"/>
                    <a:pt x="13757" y="13854"/>
                    <a:pt x="11240" y="13854"/>
                  </a:cubicBezTo>
                  <a:cubicBezTo>
                    <a:pt x="11216" y="13854"/>
                    <a:pt x="11192" y="13854"/>
                    <a:pt x="11168" y="13854"/>
                  </a:cubicBezTo>
                  <a:cubicBezTo>
                    <a:pt x="6011" y="13854"/>
                    <a:pt x="1835" y="9674"/>
                    <a:pt x="1796" y="4488"/>
                  </a:cubicBezTo>
                  <a:cubicBezTo>
                    <a:pt x="1796" y="2869"/>
                    <a:pt x="2225" y="1347"/>
                    <a:pt x="2928" y="0"/>
                  </a:cubicBezTo>
                  <a:close/>
                </a:path>
              </a:pathLst>
            </a:custGeom>
            <a:solidFill>
              <a:srgbClr val="052E3A">
                <a:alpha val="2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997314" y="1841312"/>
              <a:ext cx="871729" cy="1412786"/>
            </a:xfrm>
            <a:custGeom>
              <a:rect b="b" l="l" r="r" t="t"/>
              <a:pathLst>
                <a:path extrusionOk="0" h="14928" w="9211">
                  <a:moveTo>
                    <a:pt x="4098" y="1"/>
                  </a:moveTo>
                  <a:lnTo>
                    <a:pt x="3884" y="137"/>
                  </a:lnTo>
                  <a:lnTo>
                    <a:pt x="3825" y="196"/>
                  </a:lnTo>
                  <a:cubicBezTo>
                    <a:pt x="3747" y="235"/>
                    <a:pt x="3708" y="274"/>
                    <a:pt x="3650" y="313"/>
                  </a:cubicBezTo>
                  <a:cubicBezTo>
                    <a:pt x="3650" y="333"/>
                    <a:pt x="3630" y="333"/>
                    <a:pt x="3610" y="372"/>
                  </a:cubicBezTo>
                  <a:cubicBezTo>
                    <a:pt x="3552" y="391"/>
                    <a:pt x="3493" y="430"/>
                    <a:pt x="3435" y="489"/>
                  </a:cubicBezTo>
                  <a:cubicBezTo>
                    <a:pt x="3415" y="489"/>
                    <a:pt x="3415" y="508"/>
                    <a:pt x="3396" y="508"/>
                  </a:cubicBezTo>
                  <a:cubicBezTo>
                    <a:pt x="3259" y="606"/>
                    <a:pt x="3123" y="723"/>
                    <a:pt x="3006" y="859"/>
                  </a:cubicBezTo>
                  <a:lnTo>
                    <a:pt x="2947" y="898"/>
                  </a:lnTo>
                  <a:lnTo>
                    <a:pt x="2811" y="1055"/>
                  </a:lnTo>
                  <a:lnTo>
                    <a:pt x="2752" y="1094"/>
                  </a:lnTo>
                  <a:lnTo>
                    <a:pt x="2615" y="1250"/>
                  </a:lnTo>
                  <a:cubicBezTo>
                    <a:pt x="2576" y="1269"/>
                    <a:pt x="2557" y="1269"/>
                    <a:pt x="2557" y="1289"/>
                  </a:cubicBezTo>
                  <a:cubicBezTo>
                    <a:pt x="2440" y="1406"/>
                    <a:pt x="2323" y="1562"/>
                    <a:pt x="2186" y="1679"/>
                  </a:cubicBezTo>
                  <a:lnTo>
                    <a:pt x="2147" y="1737"/>
                  </a:lnTo>
                  <a:cubicBezTo>
                    <a:pt x="2089" y="1776"/>
                    <a:pt x="2069" y="1835"/>
                    <a:pt x="2030" y="1874"/>
                  </a:cubicBezTo>
                  <a:cubicBezTo>
                    <a:pt x="1991" y="1874"/>
                    <a:pt x="1991" y="1894"/>
                    <a:pt x="1971" y="1933"/>
                  </a:cubicBezTo>
                  <a:cubicBezTo>
                    <a:pt x="1932" y="1991"/>
                    <a:pt x="1893" y="2050"/>
                    <a:pt x="1854" y="2089"/>
                  </a:cubicBezTo>
                  <a:cubicBezTo>
                    <a:pt x="1854" y="2128"/>
                    <a:pt x="1835" y="2128"/>
                    <a:pt x="1835" y="2147"/>
                  </a:cubicBezTo>
                  <a:lnTo>
                    <a:pt x="1542" y="2576"/>
                  </a:lnTo>
                  <a:cubicBezTo>
                    <a:pt x="1503" y="2576"/>
                    <a:pt x="1503" y="2615"/>
                    <a:pt x="1484" y="2635"/>
                  </a:cubicBezTo>
                  <a:cubicBezTo>
                    <a:pt x="1464" y="2713"/>
                    <a:pt x="1406" y="2752"/>
                    <a:pt x="1386" y="2811"/>
                  </a:cubicBezTo>
                  <a:cubicBezTo>
                    <a:pt x="1367" y="2830"/>
                    <a:pt x="1367" y="2850"/>
                    <a:pt x="1347" y="2869"/>
                  </a:cubicBezTo>
                  <a:cubicBezTo>
                    <a:pt x="1308" y="2928"/>
                    <a:pt x="1269" y="3006"/>
                    <a:pt x="1250" y="3045"/>
                  </a:cubicBezTo>
                  <a:cubicBezTo>
                    <a:pt x="1250" y="3045"/>
                    <a:pt x="1211" y="3064"/>
                    <a:pt x="1211" y="3103"/>
                  </a:cubicBezTo>
                  <a:cubicBezTo>
                    <a:pt x="1172" y="3162"/>
                    <a:pt x="1152" y="3240"/>
                    <a:pt x="1093" y="3318"/>
                  </a:cubicBezTo>
                  <a:cubicBezTo>
                    <a:pt x="1054" y="3396"/>
                    <a:pt x="1015" y="3454"/>
                    <a:pt x="976" y="3533"/>
                  </a:cubicBezTo>
                  <a:cubicBezTo>
                    <a:pt x="976" y="3552"/>
                    <a:pt x="957" y="3591"/>
                    <a:pt x="957" y="3611"/>
                  </a:cubicBezTo>
                  <a:cubicBezTo>
                    <a:pt x="918" y="3650"/>
                    <a:pt x="898" y="3728"/>
                    <a:pt x="879" y="3786"/>
                  </a:cubicBezTo>
                  <a:cubicBezTo>
                    <a:pt x="879" y="3806"/>
                    <a:pt x="859" y="3825"/>
                    <a:pt x="859" y="3845"/>
                  </a:cubicBezTo>
                  <a:cubicBezTo>
                    <a:pt x="820" y="3903"/>
                    <a:pt x="801" y="3981"/>
                    <a:pt x="781" y="4020"/>
                  </a:cubicBezTo>
                  <a:cubicBezTo>
                    <a:pt x="781" y="4040"/>
                    <a:pt x="762" y="4079"/>
                    <a:pt x="762" y="4098"/>
                  </a:cubicBezTo>
                  <a:cubicBezTo>
                    <a:pt x="723" y="4176"/>
                    <a:pt x="684" y="4274"/>
                    <a:pt x="664" y="4333"/>
                  </a:cubicBezTo>
                  <a:cubicBezTo>
                    <a:pt x="606" y="4411"/>
                    <a:pt x="586" y="4508"/>
                    <a:pt x="567" y="4586"/>
                  </a:cubicBezTo>
                  <a:cubicBezTo>
                    <a:pt x="567" y="4606"/>
                    <a:pt x="528" y="4625"/>
                    <a:pt x="528" y="4664"/>
                  </a:cubicBezTo>
                  <a:cubicBezTo>
                    <a:pt x="528" y="4703"/>
                    <a:pt x="508" y="4781"/>
                    <a:pt x="489" y="4820"/>
                  </a:cubicBezTo>
                  <a:cubicBezTo>
                    <a:pt x="489" y="4859"/>
                    <a:pt x="469" y="4879"/>
                    <a:pt x="469" y="4898"/>
                  </a:cubicBezTo>
                  <a:cubicBezTo>
                    <a:pt x="430" y="4957"/>
                    <a:pt x="430" y="5015"/>
                    <a:pt x="411" y="5074"/>
                  </a:cubicBezTo>
                  <a:cubicBezTo>
                    <a:pt x="411" y="5093"/>
                    <a:pt x="391" y="5113"/>
                    <a:pt x="391" y="5152"/>
                  </a:cubicBezTo>
                  <a:cubicBezTo>
                    <a:pt x="372" y="5250"/>
                    <a:pt x="333" y="5308"/>
                    <a:pt x="313" y="5406"/>
                  </a:cubicBezTo>
                  <a:cubicBezTo>
                    <a:pt x="313" y="5484"/>
                    <a:pt x="293" y="5581"/>
                    <a:pt x="274" y="5659"/>
                  </a:cubicBezTo>
                  <a:cubicBezTo>
                    <a:pt x="235" y="5679"/>
                    <a:pt x="235" y="5698"/>
                    <a:pt x="235" y="5737"/>
                  </a:cubicBezTo>
                  <a:cubicBezTo>
                    <a:pt x="215" y="5796"/>
                    <a:pt x="215" y="5854"/>
                    <a:pt x="196" y="5932"/>
                  </a:cubicBezTo>
                  <a:cubicBezTo>
                    <a:pt x="176" y="5952"/>
                    <a:pt x="176" y="5991"/>
                    <a:pt x="176" y="6030"/>
                  </a:cubicBezTo>
                  <a:cubicBezTo>
                    <a:pt x="176" y="6089"/>
                    <a:pt x="137" y="6147"/>
                    <a:pt x="137" y="6225"/>
                  </a:cubicBezTo>
                  <a:cubicBezTo>
                    <a:pt x="118" y="6245"/>
                    <a:pt x="118" y="6264"/>
                    <a:pt x="118" y="6284"/>
                  </a:cubicBezTo>
                  <a:cubicBezTo>
                    <a:pt x="98" y="6381"/>
                    <a:pt x="79" y="6459"/>
                    <a:pt x="79" y="6557"/>
                  </a:cubicBezTo>
                  <a:cubicBezTo>
                    <a:pt x="79" y="6654"/>
                    <a:pt x="40" y="6732"/>
                    <a:pt x="40" y="6830"/>
                  </a:cubicBezTo>
                  <a:lnTo>
                    <a:pt x="40" y="6908"/>
                  </a:lnTo>
                  <a:cubicBezTo>
                    <a:pt x="20" y="6986"/>
                    <a:pt x="20" y="7025"/>
                    <a:pt x="20" y="7103"/>
                  </a:cubicBezTo>
                  <a:lnTo>
                    <a:pt x="20" y="7201"/>
                  </a:lnTo>
                  <a:lnTo>
                    <a:pt x="20" y="7396"/>
                  </a:lnTo>
                  <a:cubicBezTo>
                    <a:pt x="20" y="7415"/>
                    <a:pt x="1" y="7435"/>
                    <a:pt x="40" y="7630"/>
                  </a:cubicBezTo>
                  <a:lnTo>
                    <a:pt x="40" y="7903"/>
                  </a:lnTo>
                  <a:lnTo>
                    <a:pt x="40" y="8137"/>
                  </a:lnTo>
                  <a:lnTo>
                    <a:pt x="40" y="8215"/>
                  </a:lnTo>
                  <a:lnTo>
                    <a:pt x="40" y="8391"/>
                  </a:lnTo>
                  <a:lnTo>
                    <a:pt x="40" y="8489"/>
                  </a:lnTo>
                  <a:lnTo>
                    <a:pt x="40" y="8625"/>
                  </a:lnTo>
                  <a:lnTo>
                    <a:pt x="40" y="8723"/>
                  </a:lnTo>
                  <a:cubicBezTo>
                    <a:pt x="59" y="8781"/>
                    <a:pt x="59" y="8820"/>
                    <a:pt x="59" y="8879"/>
                  </a:cubicBezTo>
                  <a:lnTo>
                    <a:pt x="59" y="8976"/>
                  </a:lnTo>
                  <a:cubicBezTo>
                    <a:pt x="59" y="9015"/>
                    <a:pt x="98" y="9074"/>
                    <a:pt x="98" y="9113"/>
                  </a:cubicBezTo>
                  <a:cubicBezTo>
                    <a:pt x="118" y="9152"/>
                    <a:pt x="118" y="9191"/>
                    <a:pt x="118" y="9210"/>
                  </a:cubicBezTo>
                  <a:cubicBezTo>
                    <a:pt x="118" y="9269"/>
                    <a:pt x="137" y="9308"/>
                    <a:pt x="137" y="9367"/>
                  </a:cubicBezTo>
                  <a:cubicBezTo>
                    <a:pt x="157" y="9386"/>
                    <a:pt x="157" y="9445"/>
                    <a:pt x="157" y="9464"/>
                  </a:cubicBezTo>
                  <a:cubicBezTo>
                    <a:pt x="157" y="9503"/>
                    <a:pt x="196" y="9562"/>
                    <a:pt x="196" y="9601"/>
                  </a:cubicBezTo>
                  <a:cubicBezTo>
                    <a:pt x="196" y="9640"/>
                    <a:pt x="215" y="9679"/>
                    <a:pt x="215" y="9698"/>
                  </a:cubicBezTo>
                  <a:cubicBezTo>
                    <a:pt x="215" y="9757"/>
                    <a:pt x="235" y="9796"/>
                    <a:pt x="235" y="9854"/>
                  </a:cubicBezTo>
                  <a:cubicBezTo>
                    <a:pt x="254" y="9874"/>
                    <a:pt x="254" y="9893"/>
                    <a:pt x="254" y="9932"/>
                  </a:cubicBezTo>
                  <a:cubicBezTo>
                    <a:pt x="293" y="9971"/>
                    <a:pt x="293" y="10049"/>
                    <a:pt x="313" y="10088"/>
                  </a:cubicBezTo>
                  <a:cubicBezTo>
                    <a:pt x="333" y="10088"/>
                    <a:pt x="333" y="10127"/>
                    <a:pt x="333" y="10147"/>
                  </a:cubicBezTo>
                  <a:cubicBezTo>
                    <a:pt x="391" y="10323"/>
                    <a:pt x="430" y="10479"/>
                    <a:pt x="489" y="10635"/>
                  </a:cubicBezTo>
                  <a:cubicBezTo>
                    <a:pt x="508" y="10654"/>
                    <a:pt x="508" y="10654"/>
                    <a:pt x="508" y="10674"/>
                  </a:cubicBezTo>
                  <a:cubicBezTo>
                    <a:pt x="528" y="10752"/>
                    <a:pt x="547" y="10810"/>
                    <a:pt x="586" y="10869"/>
                  </a:cubicBezTo>
                  <a:cubicBezTo>
                    <a:pt x="586" y="10908"/>
                    <a:pt x="606" y="10927"/>
                    <a:pt x="606" y="10947"/>
                  </a:cubicBezTo>
                  <a:cubicBezTo>
                    <a:pt x="606" y="11025"/>
                    <a:pt x="625" y="11064"/>
                    <a:pt x="645" y="11123"/>
                  </a:cubicBezTo>
                  <a:cubicBezTo>
                    <a:pt x="645" y="11142"/>
                    <a:pt x="684" y="11162"/>
                    <a:pt x="684" y="11201"/>
                  </a:cubicBezTo>
                  <a:cubicBezTo>
                    <a:pt x="684" y="11240"/>
                    <a:pt x="703" y="11298"/>
                    <a:pt x="723" y="11337"/>
                  </a:cubicBezTo>
                  <a:cubicBezTo>
                    <a:pt x="723" y="11357"/>
                    <a:pt x="742" y="11396"/>
                    <a:pt x="742" y="11415"/>
                  </a:cubicBezTo>
                  <a:lnTo>
                    <a:pt x="820" y="11552"/>
                  </a:lnTo>
                  <a:cubicBezTo>
                    <a:pt x="820" y="11591"/>
                    <a:pt x="840" y="11610"/>
                    <a:pt x="840" y="11630"/>
                  </a:cubicBezTo>
                  <a:lnTo>
                    <a:pt x="918" y="11786"/>
                  </a:lnTo>
                  <a:cubicBezTo>
                    <a:pt x="918" y="11805"/>
                    <a:pt x="937" y="11825"/>
                    <a:pt x="937" y="11845"/>
                  </a:cubicBezTo>
                  <a:cubicBezTo>
                    <a:pt x="976" y="11923"/>
                    <a:pt x="996" y="11981"/>
                    <a:pt x="1015" y="12020"/>
                  </a:cubicBezTo>
                  <a:cubicBezTo>
                    <a:pt x="1015" y="12020"/>
                    <a:pt x="1054" y="12040"/>
                    <a:pt x="1054" y="12079"/>
                  </a:cubicBezTo>
                  <a:cubicBezTo>
                    <a:pt x="1074" y="12118"/>
                    <a:pt x="1113" y="12196"/>
                    <a:pt x="1152" y="12235"/>
                  </a:cubicBezTo>
                  <a:cubicBezTo>
                    <a:pt x="1152" y="12274"/>
                    <a:pt x="1172" y="12274"/>
                    <a:pt x="1172" y="12293"/>
                  </a:cubicBezTo>
                  <a:cubicBezTo>
                    <a:pt x="1308" y="12566"/>
                    <a:pt x="1484" y="12859"/>
                    <a:pt x="1679" y="13113"/>
                  </a:cubicBezTo>
                  <a:lnTo>
                    <a:pt x="1698" y="13152"/>
                  </a:lnTo>
                  <a:cubicBezTo>
                    <a:pt x="1757" y="13191"/>
                    <a:pt x="1776" y="13269"/>
                    <a:pt x="1835" y="13308"/>
                  </a:cubicBezTo>
                  <a:lnTo>
                    <a:pt x="1854" y="13347"/>
                  </a:lnTo>
                  <a:cubicBezTo>
                    <a:pt x="1893" y="13405"/>
                    <a:pt x="1932" y="13464"/>
                    <a:pt x="1971" y="13503"/>
                  </a:cubicBezTo>
                  <a:lnTo>
                    <a:pt x="1991" y="13542"/>
                  </a:lnTo>
                  <a:cubicBezTo>
                    <a:pt x="2050" y="13581"/>
                    <a:pt x="2069" y="13640"/>
                    <a:pt x="2128" y="13679"/>
                  </a:cubicBezTo>
                  <a:lnTo>
                    <a:pt x="2147" y="13698"/>
                  </a:lnTo>
                  <a:cubicBezTo>
                    <a:pt x="2167" y="13757"/>
                    <a:pt x="2225" y="13796"/>
                    <a:pt x="2264" y="13854"/>
                  </a:cubicBezTo>
                  <a:lnTo>
                    <a:pt x="2284" y="13874"/>
                  </a:lnTo>
                  <a:cubicBezTo>
                    <a:pt x="2342" y="13952"/>
                    <a:pt x="2381" y="13991"/>
                    <a:pt x="2440" y="14049"/>
                  </a:cubicBezTo>
                  <a:lnTo>
                    <a:pt x="2459" y="14069"/>
                  </a:lnTo>
                  <a:cubicBezTo>
                    <a:pt x="2537" y="14127"/>
                    <a:pt x="2576" y="14186"/>
                    <a:pt x="2635" y="14244"/>
                  </a:cubicBezTo>
                  <a:cubicBezTo>
                    <a:pt x="2850" y="14479"/>
                    <a:pt x="3103" y="14713"/>
                    <a:pt x="3337" y="14927"/>
                  </a:cubicBezTo>
                  <a:cubicBezTo>
                    <a:pt x="3259" y="14420"/>
                    <a:pt x="3025" y="13854"/>
                    <a:pt x="2752" y="13171"/>
                  </a:cubicBezTo>
                  <a:cubicBezTo>
                    <a:pt x="2342" y="12118"/>
                    <a:pt x="2811" y="12079"/>
                    <a:pt x="3240" y="11240"/>
                  </a:cubicBezTo>
                  <a:cubicBezTo>
                    <a:pt x="3689" y="10420"/>
                    <a:pt x="4469" y="10908"/>
                    <a:pt x="5308" y="9893"/>
                  </a:cubicBezTo>
                  <a:cubicBezTo>
                    <a:pt x="6167" y="8879"/>
                    <a:pt x="5464" y="7942"/>
                    <a:pt x="5796" y="7513"/>
                  </a:cubicBezTo>
                  <a:cubicBezTo>
                    <a:pt x="5863" y="7424"/>
                    <a:pt x="5946" y="7393"/>
                    <a:pt x="6045" y="7393"/>
                  </a:cubicBezTo>
                  <a:cubicBezTo>
                    <a:pt x="6255" y="7393"/>
                    <a:pt x="6536" y="7530"/>
                    <a:pt x="6881" y="7530"/>
                  </a:cubicBezTo>
                  <a:cubicBezTo>
                    <a:pt x="7225" y="7530"/>
                    <a:pt x="7633" y="7394"/>
                    <a:pt x="8098" y="6850"/>
                  </a:cubicBezTo>
                  <a:cubicBezTo>
                    <a:pt x="9210" y="5503"/>
                    <a:pt x="8313" y="4801"/>
                    <a:pt x="7786" y="4176"/>
                  </a:cubicBezTo>
                  <a:cubicBezTo>
                    <a:pt x="7220" y="3533"/>
                    <a:pt x="6674" y="4020"/>
                    <a:pt x="6362" y="2947"/>
                  </a:cubicBezTo>
                  <a:cubicBezTo>
                    <a:pt x="6049" y="1874"/>
                    <a:pt x="4996" y="2089"/>
                    <a:pt x="4508" y="1991"/>
                  </a:cubicBezTo>
                  <a:cubicBezTo>
                    <a:pt x="4020" y="1894"/>
                    <a:pt x="4098" y="1"/>
                    <a:pt x="4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991825" y="1931785"/>
              <a:ext cx="330578" cy="1320417"/>
            </a:xfrm>
            <a:custGeom>
              <a:rect b="b" l="l" r="r" t="t"/>
              <a:pathLst>
                <a:path extrusionOk="0" h="13952" w="3493">
                  <a:moveTo>
                    <a:pt x="2869" y="1"/>
                  </a:moveTo>
                  <a:cubicBezTo>
                    <a:pt x="2866" y="5"/>
                    <a:pt x="2864" y="9"/>
                    <a:pt x="2862" y="12"/>
                  </a:cubicBezTo>
                  <a:lnTo>
                    <a:pt x="2862" y="12"/>
                  </a:lnTo>
                  <a:cubicBezTo>
                    <a:pt x="2866" y="9"/>
                    <a:pt x="2869" y="6"/>
                    <a:pt x="2869" y="1"/>
                  </a:cubicBezTo>
                  <a:close/>
                  <a:moveTo>
                    <a:pt x="2862" y="12"/>
                  </a:moveTo>
                  <a:cubicBezTo>
                    <a:pt x="2851" y="22"/>
                    <a:pt x="2825" y="25"/>
                    <a:pt x="2810" y="40"/>
                  </a:cubicBezTo>
                  <a:lnTo>
                    <a:pt x="2712" y="138"/>
                  </a:lnTo>
                  <a:lnTo>
                    <a:pt x="2615" y="235"/>
                  </a:lnTo>
                  <a:lnTo>
                    <a:pt x="2537" y="313"/>
                  </a:lnTo>
                  <a:cubicBezTo>
                    <a:pt x="2498" y="372"/>
                    <a:pt x="2420" y="411"/>
                    <a:pt x="2381" y="489"/>
                  </a:cubicBezTo>
                  <a:cubicBezTo>
                    <a:pt x="2381" y="508"/>
                    <a:pt x="2342" y="508"/>
                    <a:pt x="2342" y="528"/>
                  </a:cubicBezTo>
                  <a:cubicBezTo>
                    <a:pt x="2322" y="586"/>
                    <a:pt x="2283" y="625"/>
                    <a:pt x="2225" y="684"/>
                  </a:cubicBezTo>
                  <a:cubicBezTo>
                    <a:pt x="2205" y="703"/>
                    <a:pt x="2186" y="762"/>
                    <a:pt x="2147" y="781"/>
                  </a:cubicBezTo>
                  <a:cubicBezTo>
                    <a:pt x="2108" y="801"/>
                    <a:pt x="2088" y="859"/>
                    <a:pt x="2049" y="879"/>
                  </a:cubicBezTo>
                  <a:cubicBezTo>
                    <a:pt x="2029" y="899"/>
                    <a:pt x="2010" y="957"/>
                    <a:pt x="1990" y="977"/>
                  </a:cubicBezTo>
                  <a:cubicBezTo>
                    <a:pt x="1951" y="996"/>
                    <a:pt x="1932" y="1055"/>
                    <a:pt x="1912" y="1074"/>
                  </a:cubicBezTo>
                  <a:cubicBezTo>
                    <a:pt x="1893" y="1094"/>
                    <a:pt x="1854" y="1152"/>
                    <a:pt x="1834" y="1172"/>
                  </a:cubicBezTo>
                  <a:cubicBezTo>
                    <a:pt x="1815" y="1211"/>
                    <a:pt x="1756" y="1269"/>
                    <a:pt x="1737" y="1308"/>
                  </a:cubicBezTo>
                  <a:cubicBezTo>
                    <a:pt x="1717" y="1347"/>
                    <a:pt x="1698" y="1347"/>
                    <a:pt x="1698" y="1367"/>
                  </a:cubicBezTo>
                  <a:lnTo>
                    <a:pt x="1542" y="1581"/>
                  </a:lnTo>
                  <a:cubicBezTo>
                    <a:pt x="1542" y="1601"/>
                    <a:pt x="1522" y="1640"/>
                    <a:pt x="1503" y="1659"/>
                  </a:cubicBezTo>
                  <a:cubicBezTo>
                    <a:pt x="1464" y="1698"/>
                    <a:pt x="1444" y="1738"/>
                    <a:pt x="1425" y="1777"/>
                  </a:cubicBezTo>
                  <a:cubicBezTo>
                    <a:pt x="1405" y="1796"/>
                    <a:pt x="1366" y="1855"/>
                    <a:pt x="1347" y="1874"/>
                  </a:cubicBezTo>
                  <a:cubicBezTo>
                    <a:pt x="1327" y="1933"/>
                    <a:pt x="1308" y="1952"/>
                    <a:pt x="1269" y="1991"/>
                  </a:cubicBezTo>
                  <a:cubicBezTo>
                    <a:pt x="1269" y="2030"/>
                    <a:pt x="1249" y="2069"/>
                    <a:pt x="1230" y="2089"/>
                  </a:cubicBezTo>
                  <a:cubicBezTo>
                    <a:pt x="1210" y="2147"/>
                    <a:pt x="1171" y="2167"/>
                    <a:pt x="1151" y="2225"/>
                  </a:cubicBezTo>
                  <a:cubicBezTo>
                    <a:pt x="1151" y="2245"/>
                    <a:pt x="1132" y="2284"/>
                    <a:pt x="1112" y="2323"/>
                  </a:cubicBezTo>
                  <a:lnTo>
                    <a:pt x="1034" y="2459"/>
                  </a:lnTo>
                  <a:cubicBezTo>
                    <a:pt x="1034" y="2479"/>
                    <a:pt x="1015" y="2518"/>
                    <a:pt x="1015" y="2537"/>
                  </a:cubicBezTo>
                  <a:cubicBezTo>
                    <a:pt x="1015" y="2557"/>
                    <a:pt x="976" y="2557"/>
                    <a:pt x="976" y="2577"/>
                  </a:cubicBezTo>
                  <a:cubicBezTo>
                    <a:pt x="956" y="2635"/>
                    <a:pt x="937" y="2713"/>
                    <a:pt x="917" y="2752"/>
                  </a:cubicBezTo>
                  <a:cubicBezTo>
                    <a:pt x="917" y="2752"/>
                    <a:pt x="878" y="2772"/>
                    <a:pt x="878" y="2811"/>
                  </a:cubicBezTo>
                  <a:cubicBezTo>
                    <a:pt x="878" y="2830"/>
                    <a:pt x="859" y="2830"/>
                    <a:pt x="859" y="2850"/>
                  </a:cubicBezTo>
                  <a:lnTo>
                    <a:pt x="781" y="3006"/>
                  </a:lnTo>
                  <a:lnTo>
                    <a:pt x="781" y="3025"/>
                  </a:lnTo>
                  <a:cubicBezTo>
                    <a:pt x="761" y="3045"/>
                    <a:pt x="761" y="3103"/>
                    <a:pt x="742" y="3123"/>
                  </a:cubicBezTo>
                  <a:cubicBezTo>
                    <a:pt x="742" y="3162"/>
                    <a:pt x="722" y="3220"/>
                    <a:pt x="683" y="3259"/>
                  </a:cubicBezTo>
                  <a:cubicBezTo>
                    <a:pt x="664" y="3298"/>
                    <a:pt x="664" y="3337"/>
                    <a:pt x="644" y="3357"/>
                  </a:cubicBezTo>
                  <a:cubicBezTo>
                    <a:pt x="644" y="3416"/>
                    <a:pt x="625" y="3455"/>
                    <a:pt x="586" y="3513"/>
                  </a:cubicBezTo>
                  <a:cubicBezTo>
                    <a:pt x="586" y="3533"/>
                    <a:pt x="566" y="3552"/>
                    <a:pt x="566" y="3591"/>
                  </a:cubicBezTo>
                  <a:cubicBezTo>
                    <a:pt x="547" y="3611"/>
                    <a:pt x="547" y="3611"/>
                    <a:pt x="547" y="3630"/>
                  </a:cubicBezTo>
                  <a:cubicBezTo>
                    <a:pt x="547" y="3689"/>
                    <a:pt x="527" y="3747"/>
                    <a:pt x="488" y="3806"/>
                  </a:cubicBezTo>
                  <a:lnTo>
                    <a:pt x="488" y="3825"/>
                  </a:lnTo>
                  <a:cubicBezTo>
                    <a:pt x="488" y="3845"/>
                    <a:pt x="469" y="3884"/>
                    <a:pt x="469" y="3903"/>
                  </a:cubicBezTo>
                  <a:cubicBezTo>
                    <a:pt x="449" y="3942"/>
                    <a:pt x="449" y="4020"/>
                    <a:pt x="430" y="4079"/>
                  </a:cubicBezTo>
                  <a:cubicBezTo>
                    <a:pt x="391" y="4098"/>
                    <a:pt x="391" y="4098"/>
                    <a:pt x="391" y="4118"/>
                  </a:cubicBezTo>
                  <a:cubicBezTo>
                    <a:pt x="391" y="4137"/>
                    <a:pt x="371" y="4176"/>
                    <a:pt x="371" y="4196"/>
                  </a:cubicBezTo>
                  <a:cubicBezTo>
                    <a:pt x="351" y="4235"/>
                    <a:pt x="351" y="4313"/>
                    <a:pt x="332" y="4372"/>
                  </a:cubicBezTo>
                  <a:cubicBezTo>
                    <a:pt x="332" y="4391"/>
                    <a:pt x="293" y="4430"/>
                    <a:pt x="293" y="4469"/>
                  </a:cubicBezTo>
                  <a:cubicBezTo>
                    <a:pt x="273" y="4508"/>
                    <a:pt x="273" y="4586"/>
                    <a:pt x="254" y="4625"/>
                  </a:cubicBezTo>
                  <a:cubicBezTo>
                    <a:pt x="254" y="4684"/>
                    <a:pt x="234" y="4703"/>
                    <a:pt x="234" y="4723"/>
                  </a:cubicBezTo>
                  <a:lnTo>
                    <a:pt x="234" y="4762"/>
                  </a:lnTo>
                  <a:cubicBezTo>
                    <a:pt x="234" y="4820"/>
                    <a:pt x="195" y="4879"/>
                    <a:pt x="195" y="4918"/>
                  </a:cubicBezTo>
                  <a:lnTo>
                    <a:pt x="195" y="4976"/>
                  </a:lnTo>
                  <a:lnTo>
                    <a:pt x="195" y="5055"/>
                  </a:lnTo>
                  <a:cubicBezTo>
                    <a:pt x="195" y="5113"/>
                    <a:pt x="176" y="5172"/>
                    <a:pt x="176" y="5250"/>
                  </a:cubicBezTo>
                  <a:cubicBezTo>
                    <a:pt x="156" y="5269"/>
                    <a:pt x="156" y="5289"/>
                    <a:pt x="156" y="5308"/>
                  </a:cubicBezTo>
                  <a:cubicBezTo>
                    <a:pt x="156" y="5386"/>
                    <a:pt x="137" y="5484"/>
                    <a:pt x="137" y="5562"/>
                  </a:cubicBezTo>
                  <a:lnTo>
                    <a:pt x="137" y="5659"/>
                  </a:lnTo>
                  <a:cubicBezTo>
                    <a:pt x="137" y="5737"/>
                    <a:pt x="98" y="5776"/>
                    <a:pt x="98" y="5854"/>
                  </a:cubicBezTo>
                  <a:lnTo>
                    <a:pt x="98" y="5952"/>
                  </a:lnTo>
                  <a:cubicBezTo>
                    <a:pt x="78" y="5991"/>
                    <a:pt x="78" y="6069"/>
                    <a:pt x="78" y="6108"/>
                  </a:cubicBezTo>
                  <a:lnTo>
                    <a:pt x="78" y="6186"/>
                  </a:lnTo>
                  <a:lnTo>
                    <a:pt x="78" y="6225"/>
                  </a:lnTo>
                  <a:lnTo>
                    <a:pt x="78" y="6420"/>
                  </a:lnTo>
                  <a:lnTo>
                    <a:pt x="78" y="6459"/>
                  </a:lnTo>
                  <a:cubicBezTo>
                    <a:pt x="78" y="6479"/>
                    <a:pt x="59" y="6479"/>
                    <a:pt x="0" y="6596"/>
                  </a:cubicBezTo>
                  <a:lnTo>
                    <a:pt x="0" y="6869"/>
                  </a:lnTo>
                  <a:lnTo>
                    <a:pt x="0" y="7123"/>
                  </a:lnTo>
                  <a:lnTo>
                    <a:pt x="0" y="7201"/>
                  </a:lnTo>
                  <a:lnTo>
                    <a:pt x="0" y="7357"/>
                  </a:lnTo>
                  <a:lnTo>
                    <a:pt x="0" y="7415"/>
                  </a:lnTo>
                  <a:lnTo>
                    <a:pt x="0" y="7454"/>
                  </a:lnTo>
                  <a:lnTo>
                    <a:pt x="0" y="7611"/>
                  </a:lnTo>
                  <a:lnTo>
                    <a:pt x="0" y="7708"/>
                  </a:lnTo>
                  <a:cubicBezTo>
                    <a:pt x="20" y="7747"/>
                    <a:pt x="20" y="7806"/>
                    <a:pt x="20" y="7845"/>
                  </a:cubicBezTo>
                  <a:lnTo>
                    <a:pt x="20" y="7942"/>
                  </a:lnTo>
                  <a:cubicBezTo>
                    <a:pt x="20" y="8001"/>
                    <a:pt x="59" y="8040"/>
                    <a:pt x="59" y="8098"/>
                  </a:cubicBezTo>
                  <a:cubicBezTo>
                    <a:pt x="78" y="8118"/>
                    <a:pt x="78" y="8157"/>
                    <a:pt x="78" y="8196"/>
                  </a:cubicBezTo>
                  <a:cubicBezTo>
                    <a:pt x="78" y="8235"/>
                    <a:pt x="98" y="8293"/>
                    <a:pt x="98" y="8332"/>
                  </a:cubicBezTo>
                  <a:cubicBezTo>
                    <a:pt x="117" y="8352"/>
                    <a:pt x="117" y="8411"/>
                    <a:pt x="117" y="8430"/>
                  </a:cubicBezTo>
                  <a:cubicBezTo>
                    <a:pt x="117" y="8489"/>
                    <a:pt x="156" y="8528"/>
                    <a:pt x="156" y="8586"/>
                  </a:cubicBezTo>
                  <a:cubicBezTo>
                    <a:pt x="156" y="8606"/>
                    <a:pt x="176" y="8645"/>
                    <a:pt x="176" y="8684"/>
                  </a:cubicBezTo>
                  <a:cubicBezTo>
                    <a:pt x="176" y="8723"/>
                    <a:pt x="195" y="8781"/>
                    <a:pt x="195" y="8820"/>
                  </a:cubicBezTo>
                  <a:lnTo>
                    <a:pt x="195" y="8879"/>
                  </a:lnTo>
                  <a:lnTo>
                    <a:pt x="195" y="8918"/>
                  </a:lnTo>
                  <a:cubicBezTo>
                    <a:pt x="215" y="8976"/>
                    <a:pt x="215" y="9035"/>
                    <a:pt x="254" y="9093"/>
                  </a:cubicBezTo>
                  <a:cubicBezTo>
                    <a:pt x="273" y="9093"/>
                    <a:pt x="273" y="9113"/>
                    <a:pt x="273" y="9132"/>
                  </a:cubicBezTo>
                  <a:cubicBezTo>
                    <a:pt x="312" y="9308"/>
                    <a:pt x="371" y="9484"/>
                    <a:pt x="410" y="9620"/>
                  </a:cubicBezTo>
                  <a:cubicBezTo>
                    <a:pt x="449" y="9659"/>
                    <a:pt x="449" y="9659"/>
                    <a:pt x="449" y="9679"/>
                  </a:cubicBezTo>
                  <a:cubicBezTo>
                    <a:pt x="469" y="9757"/>
                    <a:pt x="488" y="9796"/>
                    <a:pt x="508" y="9874"/>
                  </a:cubicBezTo>
                  <a:cubicBezTo>
                    <a:pt x="508" y="9893"/>
                    <a:pt x="547" y="9913"/>
                    <a:pt x="547" y="9952"/>
                  </a:cubicBezTo>
                  <a:cubicBezTo>
                    <a:pt x="547" y="10010"/>
                    <a:pt x="566" y="10069"/>
                    <a:pt x="586" y="10108"/>
                  </a:cubicBezTo>
                  <a:lnTo>
                    <a:pt x="586" y="10147"/>
                  </a:lnTo>
                  <a:cubicBezTo>
                    <a:pt x="586" y="10167"/>
                    <a:pt x="625" y="10167"/>
                    <a:pt x="625" y="10186"/>
                  </a:cubicBezTo>
                  <a:cubicBezTo>
                    <a:pt x="625" y="10245"/>
                    <a:pt x="644" y="10284"/>
                    <a:pt x="664" y="10342"/>
                  </a:cubicBezTo>
                  <a:cubicBezTo>
                    <a:pt x="664" y="10362"/>
                    <a:pt x="683" y="10381"/>
                    <a:pt x="683" y="10420"/>
                  </a:cubicBezTo>
                  <a:lnTo>
                    <a:pt x="761" y="10557"/>
                  </a:lnTo>
                  <a:cubicBezTo>
                    <a:pt x="761" y="10576"/>
                    <a:pt x="781" y="10615"/>
                    <a:pt x="781" y="10635"/>
                  </a:cubicBezTo>
                  <a:lnTo>
                    <a:pt x="859" y="10771"/>
                  </a:lnTo>
                  <a:cubicBezTo>
                    <a:pt x="859" y="10810"/>
                    <a:pt x="878" y="10810"/>
                    <a:pt x="878" y="10830"/>
                  </a:cubicBezTo>
                  <a:lnTo>
                    <a:pt x="878" y="10849"/>
                  </a:lnTo>
                  <a:cubicBezTo>
                    <a:pt x="917" y="10928"/>
                    <a:pt x="937" y="10967"/>
                    <a:pt x="956" y="11025"/>
                  </a:cubicBezTo>
                  <a:cubicBezTo>
                    <a:pt x="956" y="11025"/>
                    <a:pt x="976" y="11045"/>
                    <a:pt x="976" y="11064"/>
                  </a:cubicBezTo>
                  <a:cubicBezTo>
                    <a:pt x="1034" y="11123"/>
                    <a:pt x="1054" y="11201"/>
                    <a:pt x="1073" y="11240"/>
                  </a:cubicBezTo>
                  <a:lnTo>
                    <a:pt x="1073" y="11259"/>
                  </a:lnTo>
                  <a:lnTo>
                    <a:pt x="1073" y="11298"/>
                  </a:lnTo>
                  <a:cubicBezTo>
                    <a:pt x="1230" y="11552"/>
                    <a:pt x="1405" y="11845"/>
                    <a:pt x="1600" y="12118"/>
                  </a:cubicBezTo>
                  <a:lnTo>
                    <a:pt x="1620" y="12137"/>
                  </a:lnTo>
                  <a:cubicBezTo>
                    <a:pt x="1659" y="12196"/>
                    <a:pt x="1698" y="12274"/>
                    <a:pt x="1737" y="12313"/>
                  </a:cubicBezTo>
                  <a:lnTo>
                    <a:pt x="1756" y="12332"/>
                  </a:lnTo>
                  <a:cubicBezTo>
                    <a:pt x="1815" y="12410"/>
                    <a:pt x="1834" y="12469"/>
                    <a:pt x="1893" y="12508"/>
                  </a:cubicBezTo>
                  <a:cubicBezTo>
                    <a:pt x="1912" y="12508"/>
                    <a:pt x="1912" y="12528"/>
                    <a:pt x="1912" y="12528"/>
                  </a:cubicBezTo>
                  <a:lnTo>
                    <a:pt x="1912" y="12567"/>
                  </a:lnTo>
                  <a:cubicBezTo>
                    <a:pt x="1951" y="12606"/>
                    <a:pt x="1990" y="12664"/>
                    <a:pt x="2029" y="12703"/>
                  </a:cubicBezTo>
                  <a:lnTo>
                    <a:pt x="2049" y="12723"/>
                  </a:lnTo>
                  <a:cubicBezTo>
                    <a:pt x="2088" y="12781"/>
                    <a:pt x="2127" y="12820"/>
                    <a:pt x="2186" y="12879"/>
                  </a:cubicBezTo>
                  <a:lnTo>
                    <a:pt x="2205" y="12898"/>
                  </a:lnTo>
                  <a:cubicBezTo>
                    <a:pt x="2244" y="12976"/>
                    <a:pt x="2303" y="13015"/>
                    <a:pt x="2342" y="13074"/>
                  </a:cubicBezTo>
                  <a:lnTo>
                    <a:pt x="2381" y="13093"/>
                  </a:lnTo>
                  <a:cubicBezTo>
                    <a:pt x="2439" y="13152"/>
                    <a:pt x="2498" y="13210"/>
                    <a:pt x="2537" y="13269"/>
                  </a:cubicBezTo>
                  <a:cubicBezTo>
                    <a:pt x="2790" y="13503"/>
                    <a:pt x="3025" y="13737"/>
                    <a:pt x="3278" y="13952"/>
                  </a:cubicBezTo>
                  <a:cubicBezTo>
                    <a:pt x="3200" y="13445"/>
                    <a:pt x="2966" y="12879"/>
                    <a:pt x="2693" y="12196"/>
                  </a:cubicBezTo>
                  <a:cubicBezTo>
                    <a:pt x="2283" y="11142"/>
                    <a:pt x="2732" y="11103"/>
                    <a:pt x="3181" y="10264"/>
                  </a:cubicBezTo>
                  <a:cubicBezTo>
                    <a:pt x="3278" y="10089"/>
                    <a:pt x="3376" y="9971"/>
                    <a:pt x="3493" y="9893"/>
                  </a:cubicBezTo>
                  <a:cubicBezTo>
                    <a:pt x="2400" y="8372"/>
                    <a:pt x="1737" y="6479"/>
                    <a:pt x="1737" y="4469"/>
                  </a:cubicBezTo>
                  <a:cubicBezTo>
                    <a:pt x="1737" y="2854"/>
                    <a:pt x="2144" y="1356"/>
                    <a:pt x="2862" y="12"/>
                  </a:cubicBezTo>
                  <a:close/>
                </a:path>
              </a:pathLst>
            </a:custGeom>
            <a:solidFill>
              <a:srgbClr val="052E3A">
                <a:alpha val="2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2044289" y="1917021"/>
              <a:ext cx="733271" cy="1108045"/>
            </a:xfrm>
            <a:custGeom>
              <a:rect b="b" l="l" r="r" t="t"/>
              <a:pathLst>
                <a:path extrusionOk="0" h="11708" w="7748">
                  <a:moveTo>
                    <a:pt x="4781" y="1"/>
                  </a:moveTo>
                  <a:cubicBezTo>
                    <a:pt x="4567" y="625"/>
                    <a:pt x="4157" y="1328"/>
                    <a:pt x="3338" y="1542"/>
                  </a:cubicBezTo>
                  <a:cubicBezTo>
                    <a:pt x="1855" y="1933"/>
                    <a:pt x="1" y="2889"/>
                    <a:pt x="703" y="4040"/>
                  </a:cubicBezTo>
                  <a:cubicBezTo>
                    <a:pt x="946" y="4431"/>
                    <a:pt x="1189" y="4521"/>
                    <a:pt x="1459" y="4521"/>
                  </a:cubicBezTo>
                  <a:cubicBezTo>
                    <a:pt x="1690" y="4521"/>
                    <a:pt x="1941" y="4455"/>
                    <a:pt x="2229" y="4455"/>
                  </a:cubicBezTo>
                  <a:cubicBezTo>
                    <a:pt x="2575" y="4455"/>
                    <a:pt x="2974" y="4551"/>
                    <a:pt x="3455" y="4976"/>
                  </a:cubicBezTo>
                  <a:cubicBezTo>
                    <a:pt x="4781" y="6167"/>
                    <a:pt x="2967" y="6713"/>
                    <a:pt x="4059" y="7767"/>
                  </a:cubicBezTo>
                  <a:cubicBezTo>
                    <a:pt x="4294" y="7989"/>
                    <a:pt x="4501" y="8072"/>
                    <a:pt x="4687" y="8072"/>
                  </a:cubicBezTo>
                  <a:cubicBezTo>
                    <a:pt x="5253" y="8072"/>
                    <a:pt x="5634" y="7304"/>
                    <a:pt x="6044" y="7304"/>
                  </a:cubicBezTo>
                  <a:cubicBezTo>
                    <a:pt x="6129" y="7304"/>
                    <a:pt x="6214" y="7337"/>
                    <a:pt x="6303" y="7415"/>
                  </a:cubicBezTo>
                  <a:cubicBezTo>
                    <a:pt x="6928" y="8020"/>
                    <a:pt x="7084" y="9464"/>
                    <a:pt x="6420" y="11708"/>
                  </a:cubicBezTo>
                  <a:cubicBezTo>
                    <a:pt x="7279" y="10303"/>
                    <a:pt x="7747" y="8645"/>
                    <a:pt x="7747" y="6889"/>
                  </a:cubicBezTo>
                  <a:cubicBezTo>
                    <a:pt x="7747" y="4176"/>
                    <a:pt x="6596" y="1757"/>
                    <a:pt x="4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1663941" y="2486358"/>
              <a:ext cx="688885" cy="731094"/>
            </a:xfrm>
            <a:custGeom>
              <a:rect b="b" l="l" r="r" t="t"/>
              <a:pathLst>
                <a:path extrusionOk="0" h="7725" w="7279">
                  <a:moveTo>
                    <a:pt x="4341" y="1"/>
                  </a:moveTo>
                  <a:cubicBezTo>
                    <a:pt x="4027" y="1"/>
                    <a:pt x="3675" y="188"/>
                    <a:pt x="3298" y="580"/>
                  </a:cubicBezTo>
                  <a:cubicBezTo>
                    <a:pt x="2303" y="1594"/>
                    <a:pt x="1913" y="599"/>
                    <a:pt x="1054" y="1887"/>
                  </a:cubicBezTo>
                  <a:cubicBezTo>
                    <a:pt x="215" y="3175"/>
                    <a:pt x="1" y="3546"/>
                    <a:pt x="1054" y="4033"/>
                  </a:cubicBezTo>
                  <a:cubicBezTo>
                    <a:pt x="2108" y="4521"/>
                    <a:pt x="3493" y="4424"/>
                    <a:pt x="3142" y="5711"/>
                  </a:cubicBezTo>
                  <a:cubicBezTo>
                    <a:pt x="2899" y="6671"/>
                    <a:pt x="2781" y="7724"/>
                    <a:pt x="3306" y="7724"/>
                  </a:cubicBezTo>
                  <a:cubicBezTo>
                    <a:pt x="3497" y="7724"/>
                    <a:pt x="3772" y="7585"/>
                    <a:pt x="4157" y="7253"/>
                  </a:cubicBezTo>
                  <a:cubicBezTo>
                    <a:pt x="5581" y="6004"/>
                    <a:pt x="7278" y="5672"/>
                    <a:pt x="6635" y="3838"/>
                  </a:cubicBezTo>
                  <a:cubicBezTo>
                    <a:pt x="5971" y="2024"/>
                    <a:pt x="5542" y="1438"/>
                    <a:pt x="5542" y="1438"/>
                  </a:cubicBezTo>
                  <a:cubicBezTo>
                    <a:pt x="5275" y="505"/>
                    <a:pt x="4858" y="1"/>
                    <a:pt x="4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2209810" y="3011310"/>
              <a:ext cx="259219" cy="258556"/>
            </a:xfrm>
            <a:custGeom>
              <a:rect b="b" l="l" r="r" t="t"/>
              <a:pathLst>
                <a:path extrusionOk="0" h="2732" w="2739">
                  <a:moveTo>
                    <a:pt x="2476" y="0"/>
                  </a:moveTo>
                  <a:cubicBezTo>
                    <a:pt x="2278" y="0"/>
                    <a:pt x="1972" y="237"/>
                    <a:pt x="1784" y="613"/>
                  </a:cubicBezTo>
                  <a:cubicBezTo>
                    <a:pt x="1452" y="1316"/>
                    <a:pt x="964" y="1706"/>
                    <a:pt x="964" y="1706"/>
                  </a:cubicBezTo>
                  <a:cubicBezTo>
                    <a:pt x="332" y="2193"/>
                    <a:pt x="1" y="2731"/>
                    <a:pt x="512" y="2731"/>
                  </a:cubicBezTo>
                  <a:cubicBezTo>
                    <a:pt x="553" y="2731"/>
                    <a:pt x="600" y="2728"/>
                    <a:pt x="652" y="2720"/>
                  </a:cubicBezTo>
                  <a:cubicBezTo>
                    <a:pt x="1374" y="2584"/>
                    <a:pt x="2310" y="1491"/>
                    <a:pt x="2603" y="594"/>
                  </a:cubicBezTo>
                  <a:cubicBezTo>
                    <a:pt x="2739" y="177"/>
                    <a:pt x="2648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1628830" y="1682511"/>
              <a:ext cx="543044" cy="191362"/>
            </a:xfrm>
            <a:custGeom>
              <a:rect b="b" l="l" r="r" t="t"/>
              <a:pathLst>
                <a:path extrusionOk="0" h="2022" w="5738">
                  <a:moveTo>
                    <a:pt x="2693" y="1"/>
                  </a:moveTo>
                  <a:cubicBezTo>
                    <a:pt x="1757" y="1"/>
                    <a:pt x="859" y="137"/>
                    <a:pt x="1" y="391"/>
                  </a:cubicBezTo>
                  <a:cubicBezTo>
                    <a:pt x="196" y="567"/>
                    <a:pt x="450" y="703"/>
                    <a:pt x="664" y="820"/>
                  </a:cubicBezTo>
                  <a:cubicBezTo>
                    <a:pt x="1351" y="1190"/>
                    <a:pt x="1020" y="2022"/>
                    <a:pt x="1682" y="2022"/>
                  </a:cubicBezTo>
                  <a:cubicBezTo>
                    <a:pt x="1753" y="2022"/>
                    <a:pt x="1836" y="2012"/>
                    <a:pt x="1933" y="1991"/>
                  </a:cubicBezTo>
                  <a:cubicBezTo>
                    <a:pt x="2624" y="1842"/>
                    <a:pt x="2816" y="1711"/>
                    <a:pt x="3204" y="1711"/>
                  </a:cubicBezTo>
                  <a:cubicBezTo>
                    <a:pt x="3373" y="1711"/>
                    <a:pt x="3580" y="1737"/>
                    <a:pt x="3884" y="1796"/>
                  </a:cubicBezTo>
                  <a:cubicBezTo>
                    <a:pt x="3993" y="1817"/>
                    <a:pt x="4094" y="1826"/>
                    <a:pt x="4188" y="1826"/>
                  </a:cubicBezTo>
                  <a:cubicBezTo>
                    <a:pt x="4979" y="1826"/>
                    <a:pt x="5249" y="1134"/>
                    <a:pt x="5737" y="489"/>
                  </a:cubicBezTo>
                  <a:cubicBezTo>
                    <a:pt x="4781" y="176"/>
                    <a:pt x="3767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1571575" y="3269859"/>
              <a:ext cx="358402" cy="189185"/>
            </a:xfrm>
            <a:custGeom>
              <a:rect b="b" l="l" r="r" t="t"/>
              <a:pathLst>
                <a:path extrusionOk="0" h="1999" w="3787">
                  <a:moveTo>
                    <a:pt x="2394" y="0"/>
                  </a:moveTo>
                  <a:cubicBezTo>
                    <a:pt x="2150" y="0"/>
                    <a:pt x="1928" y="202"/>
                    <a:pt x="1757" y="535"/>
                  </a:cubicBezTo>
                  <a:cubicBezTo>
                    <a:pt x="1573" y="884"/>
                    <a:pt x="1415" y="982"/>
                    <a:pt x="1249" y="982"/>
                  </a:cubicBezTo>
                  <a:cubicBezTo>
                    <a:pt x="1062" y="982"/>
                    <a:pt x="864" y="858"/>
                    <a:pt x="606" y="827"/>
                  </a:cubicBezTo>
                  <a:cubicBezTo>
                    <a:pt x="598" y="827"/>
                    <a:pt x="590" y="827"/>
                    <a:pt x="582" y="827"/>
                  </a:cubicBezTo>
                  <a:cubicBezTo>
                    <a:pt x="341" y="827"/>
                    <a:pt x="171" y="1110"/>
                    <a:pt x="1" y="1393"/>
                  </a:cubicBezTo>
                  <a:cubicBezTo>
                    <a:pt x="1055" y="1784"/>
                    <a:pt x="2167" y="1998"/>
                    <a:pt x="3377" y="1998"/>
                  </a:cubicBezTo>
                  <a:lnTo>
                    <a:pt x="3786" y="1998"/>
                  </a:lnTo>
                  <a:cubicBezTo>
                    <a:pt x="3669" y="1842"/>
                    <a:pt x="3533" y="1569"/>
                    <a:pt x="3377" y="1159"/>
                  </a:cubicBezTo>
                  <a:cubicBezTo>
                    <a:pt x="3058" y="335"/>
                    <a:pt x="2709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4" name="Google Shape;1704;p60"/>
          <p:cNvGrpSpPr/>
          <p:nvPr/>
        </p:nvGrpSpPr>
        <p:grpSpPr>
          <a:xfrm rot="-5400000">
            <a:off x="7708813" y="2050871"/>
            <a:ext cx="1541785" cy="1148432"/>
            <a:chOff x="196150" y="293700"/>
            <a:chExt cx="673975" cy="502025"/>
          </a:xfrm>
        </p:grpSpPr>
        <p:sp>
          <p:nvSpPr>
            <p:cNvPr id="1705" name="Google Shape;1705;p60"/>
            <p:cNvSpPr/>
            <p:nvPr/>
          </p:nvSpPr>
          <p:spPr>
            <a:xfrm>
              <a:off x="212350" y="316275"/>
              <a:ext cx="507625" cy="424000"/>
            </a:xfrm>
            <a:custGeom>
              <a:rect b="b" l="l" r="r" t="t"/>
              <a:pathLst>
                <a:path extrusionOk="0" h="16960" w="20305">
                  <a:moveTo>
                    <a:pt x="12908" y="0"/>
                  </a:moveTo>
                  <a:cubicBezTo>
                    <a:pt x="12602" y="0"/>
                    <a:pt x="12292" y="33"/>
                    <a:pt x="11983" y="60"/>
                  </a:cubicBezTo>
                  <a:cubicBezTo>
                    <a:pt x="10344" y="227"/>
                    <a:pt x="8646" y="404"/>
                    <a:pt x="7095" y="1189"/>
                  </a:cubicBezTo>
                  <a:cubicBezTo>
                    <a:pt x="6732" y="1375"/>
                    <a:pt x="6389" y="1581"/>
                    <a:pt x="6026" y="1699"/>
                  </a:cubicBezTo>
                  <a:cubicBezTo>
                    <a:pt x="5780" y="1787"/>
                    <a:pt x="5525" y="1837"/>
                    <a:pt x="5260" y="1935"/>
                  </a:cubicBezTo>
                  <a:cubicBezTo>
                    <a:pt x="5005" y="2033"/>
                    <a:pt x="4770" y="2190"/>
                    <a:pt x="4544" y="2357"/>
                  </a:cubicBezTo>
                  <a:cubicBezTo>
                    <a:pt x="3464" y="3073"/>
                    <a:pt x="2365" y="3789"/>
                    <a:pt x="1325" y="4575"/>
                  </a:cubicBezTo>
                  <a:cubicBezTo>
                    <a:pt x="844" y="4938"/>
                    <a:pt x="442" y="5428"/>
                    <a:pt x="226" y="5958"/>
                  </a:cubicBezTo>
                  <a:cubicBezTo>
                    <a:pt x="0" y="6478"/>
                    <a:pt x="304" y="6626"/>
                    <a:pt x="344" y="7087"/>
                  </a:cubicBezTo>
                  <a:cubicBezTo>
                    <a:pt x="354" y="7273"/>
                    <a:pt x="246" y="7470"/>
                    <a:pt x="295" y="7636"/>
                  </a:cubicBezTo>
                  <a:cubicBezTo>
                    <a:pt x="324" y="7725"/>
                    <a:pt x="373" y="7803"/>
                    <a:pt x="403" y="7882"/>
                  </a:cubicBezTo>
                  <a:cubicBezTo>
                    <a:pt x="491" y="8127"/>
                    <a:pt x="334" y="8461"/>
                    <a:pt x="422" y="8706"/>
                  </a:cubicBezTo>
                  <a:cubicBezTo>
                    <a:pt x="556" y="9069"/>
                    <a:pt x="989" y="9215"/>
                    <a:pt x="1422" y="9215"/>
                  </a:cubicBezTo>
                  <a:cubicBezTo>
                    <a:pt x="1622" y="9215"/>
                    <a:pt x="1822" y="9184"/>
                    <a:pt x="1992" y="9128"/>
                  </a:cubicBezTo>
                  <a:cubicBezTo>
                    <a:pt x="2355" y="9000"/>
                    <a:pt x="2699" y="8794"/>
                    <a:pt x="3033" y="8588"/>
                  </a:cubicBezTo>
                  <a:cubicBezTo>
                    <a:pt x="3268" y="8441"/>
                    <a:pt x="3514" y="8294"/>
                    <a:pt x="3720" y="8107"/>
                  </a:cubicBezTo>
                  <a:cubicBezTo>
                    <a:pt x="4083" y="7754"/>
                    <a:pt x="4299" y="7283"/>
                    <a:pt x="4603" y="6881"/>
                  </a:cubicBezTo>
                  <a:cubicBezTo>
                    <a:pt x="4956" y="6429"/>
                    <a:pt x="5457" y="6056"/>
                    <a:pt x="5996" y="5860"/>
                  </a:cubicBezTo>
                  <a:cubicBezTo>
                    <a:pt x="6320" y="5742"/>
                    <a:pt x="6664" y="5693"/>
                    <a:pt x="6978" y="5556"/>
                  </a:cubicBezTo>
                  <a:cubicBezTo>
                    <a:pt x="7704" y="5262"/>
                    <a:pt x="8303" y="4624"/>
                    <a:pt x="9039" y="4427"/>
                  </a:cubicBezTo>
                  <a:cubicBezTo>
                    <a:pt x="9239" y="4372"/>
                    <a:pt x="9438" y="4350"/>
                    <a:pt x="9633" y="4350"/>
                  </a:cubicBezTo>
                  <a:cubicBezTo>
                    <a:pt x="9888" y="4350"/>
                    <a:pt x="10139" y="4387"/>
                    <a:pt x="10383" y="4437"/>
                  </a:cubicBezTo>
                  <a:cubicBezTo>
                    <a:pt x="10991" y="4545"/>
                    <a:pt x="11580" y="4683"/>
                    <a:pt x="12159" y="4859"/>
                  </a:cubicBezTo>
                  <a:cubicBezTo>
                    <a:pt x="12503" y="4957"/>
                    <a:pt x="12846" y="5085"/>
                    <a:pt x="13043" y="5350"/>
                  </a:cubicBezTo>
                  <a:cubicBezTo>
                    <a:pt x="13209" y="5566"/>
                    <a:pt x="13258" y="5870"/>
                    <a:pt x="13337" y="6155"/>
                  </a:cubicBezTo>
                  <a:cubicBezTo>
                    <a:pt x="13494" y="6734"/>
                    <a:pt x="13788" y="7244"/>
                    <a:pt x="14014" y="7784"/>
                  </a:cubicBezTo>
                  <a:cubicBezTo>
                    <a:pt x="14240" y="8323"/>
                    <a:pt x="14407" y="8932"/>
                    <a:pt x="14289" y="9570"/>
                  </a:cubicBezTo>
                  <a:cubicBezTo>
                    <a:pt x="14259" y="9746"/>
                    <a:pt x="14191" y="9943"/>
                    <a:pt x="14073" y="10109"/>
                  </a:cubicBezTo>
                  <a:cubicBezTo>
                    <a:pt x="13965" y="10237"/>
                    <a:pt x="13818" y="10355"/>
                    <a:pt x="13680" y="10463"/>
                  </a:cubicBezTo>
                  <a:cubicBezTo>
                    <a:pt x="13278" y="10777"/>
                    <a:pt x="12895" y="11120"/>
                    <a:pt x="12454" y="11415"/>
                  </a:cubicBezTo>
                  <a:cubicBezTo>
                    <a:pt x="12022" y="11699"/>
                    <a:pt x="11531" y="11925"/>
                    <a:pt x="11050" y="11935"/>
                  </a:cubicBezTo>
                  <a:cubicBezTo>
                    <a:pt x="10825" y="11935"/>
                    <a:pt x="10599" y="11896"/>
                    <a:pt x="10383" y="11846"/>
                  </a:cubicBezTo>
                  <a:cubicBezTo>
                    <a:pt x="9824" y="11729"/>
                    <a:pt x="9274" y="11591"/>
                    <a:pt x="8823" y="11307"/>
                  </a:cubicBezTo>
                  <a:cubicBezTo>
                    <a:pt x="8371" y="11022"/>
                    <a:pt x="8008" y="10571"/>
                    <a:pt x="7979" y="10021"/>
                  </a:cubicBezTo>
                  <a:cubicBezTo>
                    <a:pt x="7959" y="9923"/>
                    <a:pt x="7979" y="9815"/>
                    <a:pt x="8028" y="9697"/>
                  </a:cubicBezTo>
                  <a:cubicBezTo>
                    <a:pt x="8077" y="9589"/>
                    <a:pt x="8185" y="9501"/>
                    <a:pt x="8283" y="9422"/>
                  </a:cubicBezTo>
                  <a:cubicBezTo>
                    <a:pt x="8479" y="9246"/>
                    <a:pt x="8685" y="9079"/>
                    <a:pt x="8882" y="8902"/>
                  </a:cubicBezTo>
                  <a:cubicBezTo>
                    <a:pt x="9066" y="8745"/>
                    <a:pt x="9357" y="8584"/>
                    <a:pt x="9551" y="8584"/>
                  </a:cubicBezTo>
                  <a:cubicBezTo>
                    <a:pt x="9707" y="8584"/>
                    <a:pt x="9800" y="8688"/>
                    <a:pt x="9726" y="8981"/>
                  </a:cubicBezTo>
                  <a:cubicBezTo>
                    <a:pt x="9696" y="9099"/>
                    <a:pt x="9647" y="9236"/>
                    <a:pt x="9667" y="9354"/>
                  </a:cubicBezTo>
                  <a:cubicBezTo>
                    <a:pt x="9676" y="9452"/>
                    <a:pt x="9745" y="9540"/>
                    <a:pt x="9775" y="9629"/>
                  </a:cubicBezTo>
                  <a:cubicBezTo>
                    <a:pt x="9892" y="9894"/>
                    <a:pt x="9863" y="10276"/>
                    <a:pt x="10118" y="10433"/>
                  </a:cubicBezTo>
                  <a:cubicBezTo>
                    <a:pt x="10206" y="10482"/>
                    <a:pt x="10305" y="10512"/>
                    <a:pt x="10403" y="10512"/>
                  </a:cubicBezTo>
                  <a:cubicBezTo>
                    <a:pt x="10453" y="10516"/>
                    <a:pt x="10503" y="10518"/>
                    <a:pt x="10554" y="10518"/>
                  </a:cubicBezTo>
                  <a:cubicBezTo>
                    <a:pt x="11067" y="10518"/>
                    <a:pt x="11632" y="10299"/>
                    <a:pt x="12051" y="9933"/>
                  </a:cubicBezTo>
                  <a:cubicBezTo>
                    <a:pt x="12199" y="9815"/>
                    <a:pt x="12316" y="9668"/>
                    <a:pt x="12375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26"/>
                    <a:pt x="12611" y="6940"/>
                    <a:pt x="12562" y="6792"/>
                  </a:cubicBezTo>
                  <a:cubicBezTo>
                    <a:pt x="12513" y="6635"/>
                    <a:pt x="12405" y="6508"/>
                    <a:pt x="12277" y="6400"/>
                  </a:cubicBezTo>
                  <a:cubicBezTo>
                    <a:pt x="12032" y="6155"/>
                    <a:pt x="11737" y="5958"/>
                    <a:pt x="11384" y="5860"/>
                  </a:cubicBezTo>
                  <a:cubicBezTo>
                    <a:pt x="11198" y="5811"/>
                    <a:pt x="11001" y="5801"/>
                    <a:pt x="10825" y="5762"/>
                  </a:cubicBezTo>
                  <a:cubicBezTo>
                    <a:pt x="10462" y="5703"/>
                    <a:pt x="10118" y="5576"/>
                    <a:pt x="9765" y="5526"/>
                  </a:cubicBezTo>
                  <a:cubicBezTo>
                    <a:pt x="9637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80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8" y="8294"/>
                  </a:cubicBezTo>
                  <a:cubicBezTo>
                    <a:pt x="4083" y="8569"/>
                    <a:pt x="3818" y="8814"/>
                    <a:pt x="3729" y="9158"/>
                  </a:cubicBezTo>
                  <a:cubicBezTo>
                    <a:pt x="3690" y="9344"/>
                    <a:pt x="3690" y="9530"/>
                    <a:pt x="3680" y="9717"/>
                  </a:cubicBezTo>
                  <a:cubicBezTo>
                    <a:pt x="3661" y="10031"/>
                    <a:pt x="3563" y="10335"/>
                    <a:pt x="3484" y="1065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409"/>
                    <a:pt x="5398" y="15605"/>
                    <a:pt x="5722" y="15762"/>
                  </a:cubicBezTo>
                  <a:cubicBezTo>
                    <a:pt x="6281" y="16047"/>
                    <a:pt x="6909" y="16213"/>
                    <a:pt x="7498" y="16449"/>
                  </a:cubicBezTo>
                  <a:cubicBezTo>
                    <a:pt x="7930" y="16606"/>
                    <a:pt x="8332" y="16822"/>
                    <a:pt x="8793" y="16900"/>
                  </a:cubicBezTo>
                  <a:cubicBezTo>
                    <a:pt x="9013" y="16942"/>
                    <a:pt x="9240" y="16959"/>
                    <a:pt x="9470" y="16959"/>
                  </a:cubicBezTo>
                  <a:cubicBezTo>
                    <a:pt x="10064" y="16959"/>
                    <a:pt x="10685" y="16844"/>
                    <a:pt x="11286" y="1672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4" y="16086"/>
                    <a:pt x="14043" y="15742"/>
                    <a:pt x="14662" y="15477"/>
                  </a:cubicBezTo>
                  <a:cubicBezTo>
                    <a:pt x="15663" y="15065"/>
                    <a:pt x="16791" y="14889"/>
                    <a:pt x="17616" y="14153"/>
                  </a:cubicBezTo>
                  <a:cubicBezTo>
                    <a:pt x="17910" y="13897"/>
                    <a:pt x="18136" y="13574"/>
                    <a:pt x="18352" y="13260"/>
                  </a:cubicBezTo>
                  <a:cubicBezTo>
                    <a:pt x="18783" y="12632"/>
                    <a:pt x="19147" y="11974"/>
                    <a:pt x="19470" y="11307"/>
                  </a:cubicBezTo>
                  <a:cubicBezTo>
                    <a:pt x="19951" y="10316"/>
                    <a:pt x="20305" y="9256"/>
                    <a:pt x="20295" y="8245"/>
                  </a:cubicBezTo>
                  <a:cubicBezTo>
                    <a:pt x="20295" y="7411"/>
                    <a:pt x="20059" y="6635"/>
                    <a:pt x="19824" y="5870"/>
                  </a:cubicBezTo>
                  <a:cubicBezTo>
                    <a:pt x="19667" y="5360"/>
                    <a:pt x="19510" y="4840"/>
                    <a:pt x="19362" y="4329"/>
                  </a:cubicBezTo>
                  <a:cubicBezTo>
                    <a:pt x="19284" y="4084"/>
                    <a:pt x="19215" y="3839"/>
                    <a:pt x="19078" y="3613"/>
                  </a:cubicBezTo>
                  <a:cubicBezTo>
                    <a:pt x="18734" y="3024"/>
                    <a:pt x="18057" y="2720"/>
                    <a:pt x="17518" y="2288"/>
                  </a:cubicBezTo>
                  <a:cubicBezTo>
                    <a:pt x="16988" y="1886"/>
                    <a:pt x="16575" y="1375"/>
                    <a:pt x="16026" y="1002"/>
                  </a:cubicBezTo>
                  <a:cubicBezTo>
                    <a:pt x="15516" y="669"/>
                    <a:pt x="14917" y="472"/>
                    <a:pt x="14328" y="276"/>
                  </a:cubicBezTo>
                  <a:cubicBezTo>
                    <a:pt x="13994" y="168"/>
                    <a:pt x="13671" y="60"/>
                    <a:pt x="13298" y="21"/>
                  </a:cubicBezTo>
                  <a:cubicBezTo>
                    <a:pt x="13168" y="6"/>
                    <a:pt x="13038" y="0"/>
                    <a:pt x="12908" y="0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0"/>
            <p:cNvSpPr/>
            <p:nvPr/>
          </p:nvSpPr>
          <p:spPr>
            <a:xfrm>
              <a:off x="454250" y="698100"/>
              <a:ext cx="217650" cy="97625"/>
            </a:xfrm>
            <a:custGeom>
              <a:rect b="b" l="l" r="r" t="t"/>
              <a:pathLst>
                <a:path extrusionOk="0" h="3905" w="8706">
                  <a:moveTo>
                    <a:pt x="8297" y="0"/>
                  </a:moveTo>
                  <a:cubicBezTo>
                    <a:pt x="7884" y="0"/>
                    <a:pt x="7379" y="211"/>
                    <a:pt x="7056" y="254"/>
                  </a:cubicBezTo>
                  <a:cubicBezTo>
                    <a:pt x="6615" y="312"/>
                    <a:pt x="6212" y="283"/>
                    <a:pt x="5810" y="479"/>
                  </a:cubicBezTo>
                  <a:cubicBezTo>
                    <a:pt x="5437" y="646"/>
                    <a:pt x="5123" y="960"/>
                    <a:pt x="4750" y="1205"/>
                  </a:cubicBezTo>
                  <a:cubicBezTo>
                    <a:pt x="3975" y="1716"/>
                    <a:pt x="3033" y="1941"/>
                    <a:pt x="2101" y="1951"/>
                  </a:cubicBezTo>
                  <a:cubicBezTo>
                    <a:pt x="1492" y="1961"/>
                    <a:pt x="776" y="1941"/>
                    <a:pt x="383" y="2403"/>
                  </a:cubicBezTo>
                  <a:cubicBezTo>
                    <a:pt x="0" y="2874"/>
                    <a:pt x="246" y="3688"/>
                    <a:pt x="825" y="3865"/>
                  </a:cubicBezTo>
                  <a:cubicBezTo>
                    <a:pt x="921" y="3892"/>
                    <a:pt x="1019" y="3904"/>
                    <a:pt x="1117" y="3904"/>
                  </a:cubicBezTo>
                  <a:cubicBezTo>
                    <a:pt x="1372" y="3904"/>
                    <a:pt x="1629" y="3824"/>
                    <a:pt x="1855" y="3718"/>
                  </a:cubicBezTo>
                  <a:cubicBezTo>
                    <a:pt x="2179" y="3571"/>
                    <a:pt x="2483" y="3364"/>
                    <a:pt x="2817" y="3247"/>
                  </a:cubicBezTo>
                  <a:cubicBezTo>
                    <a:pt x="3084" y="3160"/>
                    <a:pt x="3363" y="3134"/>
                    <a:pt x="3648" y="3134"/>
                  </a:cubicBezTo>
                  <a:cubicBezTo>
                    <a:pt x="4094" y="3134"/>
                    <a:pt x="4552" y="3198"/>
                    <a:pt x="4995" y="3198"/>
                  </a:cubicBezTo>
                  <a:cubicBezTo>
                    <a:pt x="5332" y="3198"/>
                    <a:pt x="5660" y="3161"/>
                    <a:pt x="5967" y="3031"/>
                  </a:cubicBezTo>
                  <a:cubicBezTo>
                    <a:pt x="6311" y="2884"/>
                    <a:pt x="6595" y="2619"/>
                    <a:pt x="6850" y="2354"/>
                  </a:cubicBezTo>
                  <a:cubicBezTo>
                    <a:pt x="7243" y="1922"/>
                    <a:pt x="7527" y="1461"/>
                    <a:pt x="7783" y="940"/>
                  </a:cubicBezTo>
                  <a:cubicBezTo>
                    <a:pt x="7920" y="685"/>
                    <a:pt x="8018" y="479"/>
                    <a:pt x="8263" y="332"/>
                  </a:cubicBezTo>
                  <a:cubicBezTo>
                    <a:pt x="8401" y="244"/>
                    <a:pt x="8587" y="234"/>
                    <a:pt x="8705" y="106"/>
                  </a:cubicBezTo>
                  <a:cubicBezTo>
                    <a:pt x="8591" y="29"/>
                    <a:pt x="8450" y="0"/>
                    <a:pt x="8297" y="0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196150" y="576650"/>
              <a:ext cx="81225" cy="118325"/>
            </a:xfrm>
            <a:custGeom>
              <a:rect b="b" l="l" r="r" t="t"/>
              <a:pathLst>
                <a:path extrusionOk="0" h="4733" w="3249">
                  <a:moveTo>
                    <a:pt x="912" y="1"/>
                  </a:moveTo>
                  <a:cubicBezTo>
                    <a:pt x="850" y="1"/>
                    <a:pt x="786" y="12"/>
                    <a:pt x="717" y="38"/>
                  </a:cubicBezTo>
                  <a:cubicBezTo>
                    <a:pt x="472" y="126"/>
                    <a:pt x="1" y="617"/>
                    <a:pt x="20" y="882"/>
                  </a:cubicBezTo>
                  <a:cubicBezTo>
                    <a:pt x="20" y="970"/>
                    <a:pt x="79" y="1039"/>
                    <a:pt x="148" y="1108"/>
                  </a:cubicBezTo>
                  <a:cubicBezTo>
                    <a:pt x="315" y="1304"/>
                    <a:pt x="501" y="1510"/>
                    <a:pt x="678" y="1706"/>
                  </a:cubicBezTo>
                  <a:cubicBezTo>
                    <a:pt x="795" y="1824"/>
                    <a:pt x="903" y="1971"/>
                    <a:pt x="923" y="2148"/>
                  </a:cubicBezTo>
                  <a:cubicBezTo>
                    <a:pt x="933" y="2364"/>
                    <a:pt x="756" y="2550"/>
                    <a:pt x="707" y="2756"/>
                  </a:cubicBezTo>
                  <a:cubicBezTo>
                    <a:pt x="638" y="3080"/>
                    <a:pt x="874" y="3375"/>
                    <a:pt x="1090" y="3620"/>
                  </a:cubicBezTo>
                  <a:cubicBezTo>
                    <a:pt x="1522" y="4071"/>
                    <a:pt x="2003" y="4503"/>
                    <a:pt x="2601" y="4690"/>
                  </a:cubicBezTo>
                  <a:cubicBezTo>
                    <a:pt x="2677" y="4716"/>
                    <a:pt x="2759" y="4733"/>
                    <a:pt x="2839" y="4733"/>
                  </a:cubicBezTo>
                  <a:cubicBezTo>
                    <a:pt x="2934" y="4733"/>
                    <a:pt x="3027" y="4709"/>
                    <a:pt x="3102" y="4650"/>
                  </a:cubicBezTo>
                  <a:cubicBezTo>
                    <a:pt x="3229" y="4542"/>
                    <a:pt x="3249" y="4356"/>
                    <a:pt x="3200" y="4199"/>
                  </a:cubicBezTo>
                  <a:cubicBezTo>
                    <a:pt x="3151" y="4032"/>
                    <a:pt x="3053" y="3904"/>
                    <a:pt x="2984" y="3757"/>
                  </a:cubicBezTo>
                  <a:cubicBezTo>
                    <a:pt x="2739" y="3276"/>
                    <a:pt x="2758" y="2707"/>
                    <a:pt x="2640" y="2187"/>
                  </a:cubicBezTo>
                  <a:cubicBezTo>
                    <a:pt x="2464" y="1422"/>
                    <a:pt x="1983" y="695"/>
                    <a:pt x="1384" y="224"/>
                  </a:cubicBezTo>
                  <a:cubicBezTo>
                    <a:pt x="1232" y="94"/>
                    <a:pt x="1085" y="1"/>
                    <a:pt x="912" y="1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0"/>
            <p:cNvSpPr/>
            <p:nvPr/>
          </p:nvSpPr>
          <p:spPr>
            <a:xfrm>
              <a:off x="733700" y="393500"/>
              <a:ext cx="130050" cy="105650"/>
            </a:xfrm>
            <a:custGeom>
              <a:rect b="b" l="l" r="r" t="t"/>
              <a:pathLst>
                <a:path extrusionOk="0" h="4226" w="5202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7" y="1986"/>
                  </a:cubicBezTo>
                  <a:cubicBezTo>
                    <a:pt x="196" y="2114"/>
                    <a:pt x="295" y="2222"/>
                    <a:pt x="383" y="2330"/>
                  </a:cubicBezTo>
                  <a:cubicBezTo>
                    <a:pt x="883" y="2918"/>
                    <a:pt x="1413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39" y="4225"/>
                    <a:pt x="2353" y="4225"/>
                    <a:pt x="2366" y="4225"/>
                  </a:cubicBezTo>
                  <a:cubicBezTo>
                    <a:pt x="2555" y="4225"/>
                    <a:pt x="2720" y="4099"/>
                    <a:pt x="2885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3" y="3693"/>
                    <a:pt x="3971" y="3693"/>
                    <a:pt x="4009" y="3693"/>
                  </a:cubicBezTo>
                  <a:cubicBezTo>
                    <a:pt x="4072" y="3693"/>
                    <a:pt x="4136" y="3693"/>
                    <a:pt x="4200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1" y="3223"/>
                    <a:pt x="5192" y="2977"/>
                    <a:pt x="5152" y="2771"/>
                  </a:cubicBezTo>
                  <a:cubicBezTo>
                    <a:pt x="5064" y="2231"/>
                    <a:pt x="4868" y="1692"/>
                    <a:pt x="4524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0"/>
            <p:cNvSpPr/>
            <p:nvPr/>
          </p:nvSpPr>
          <p:spPr>
            <a:xfrm>
              <a:off x="743250" y="513775"/>
              <a:ext cx="51550" cy="57700"/>
            </a:xfrm>
            <a:custGeom>
              <a:rect b="b" l="l" r="r" t="t"/>
              <a:pathLst>
                <a:path extrusionOk="0" h="2308" w="2062">
                  <a:moveTo>
                    <a:pt x="606" y="0"/>
                  </a:moveTo>
                  <a:cubicBezTo>
                    <a:pt x="282" y="0"/>
                    <a:pt x="58" y="333"/>
                    <a:pt x="20" y="728"/>
                  </a:cubicBezTo>
                  <a:cubicBezTo>
                    <a:pt x="11" y="885"/>
                    <a:pt x="1" y="1032"/>
                    <a:pt x="20" y="1179"/>
                  </a:cubicBezTo>
                  <a:cubicBezTo>
                    <a:pt x="99" y="1640"/>
                    <a:pt x="501" y="1964"/>
                    <a:pt x="904" y="2200"/>
                  </a:cubicBezTo>
                  <a:cubicBezTo>
                    <a:pt x="992" y="2249"/>
                    <a:pt x="1090" y="2308"/>
                    <a:pt x="1198" y="2308"/>
                  </a:cubicBezTo>
                  <a:cubicBezTo>
                    <a:pt x="1296" y="2308"/>
                    <a:pt x="1375" y="2278"/>
                    <a:pt x="1463" y="2249"/>
                  </a:cubicBezTo>
                  <a:cubicBezTo>
                    <a:pt x="1679" y="2160"/>
                    <a:pt x="1875" y="2033"/>
                    <a:pt x="2062" y="1876"/>
                  </a:cubicBezTo>
                  <a:cubicBezTo>
                    <a:pt x="1885" y="1277"/>
                    <a:pt x="1493" y="472"/>
                    <a:pt x="943" y="109"/>
                  </a:cubicBezTo>
                  <a:cubicBezTo>
                    <a:pt x="822" y="34"/>
                    <a:pt x="709" y="0"/>
                    <a:pt x="606" y="0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218475" y="293700"/>
              <a:ext cx="507625" cy="423975"/>
            </a:xfrm>
            <a:custGeom>
              <a:rect b="b" l="l" r="r" t="t"/>
              <a:pathLst>
                <a:path extrusionOk="0" h="16959" w="20305">
                  <a:moveTo>
                    <a:pt x="12899" y="0"/>
                  </a:moveTo>
                  <a:cubicBezTo>
                    <a:pt x="12596" y="0"/>
                    <a:pt x="12289" y="30"/>
                    <a:pt x="11983" y="51"/>
                  </a:cubicBezTo>
                  <a:cubicBezTo>
                    <a:pt x="10344" y="227"/>
                    <a:pt x="8646" y="394"/>
                    <a:pt x="7096" y="1179"/>
                  </a:cubicBezTo>
                  <a:cubicBezTo>
                    <a:pt x="6733" y="1366"/>
                    <a:pt x="6389" y="1572"/>
                    <a:pt x="6026" y="1699"/>
                  </a:cubicBezTo>
                  <a:cubicBezTo>
                    <a:pt x="5781" y="1788"/>
                    <a:pt x="5526" y="1837"/>
                    <a:pt x="5261" y="1935"/>
                  </a:cubicBezTo>
                  <a:cubicBezTo>
                    <a:pt x="5006" y="2033"/>
                    <a:pt x="4770" y="2190"/>
                    <a:pt x="4544" y="2347"/>
                  </a:cubicBezTo>
                  <a:cubicBezTo>
                    <a:pt x="3465" y="3073"/>
                    <a:pt x="2366" y="3780"/>
                    <a:pt x="1325" y="4565"/>
                  </a:cubicBezTo>
                  <a:cubicBezTo>
                    <a:pt x="845" y="4938"/>
                    <a:pt x="442" y="5428"/>
                    <a:pt x="226" y="5958"/>
                  </a:cubicBezTo>
                  <a:cubicBezTo>
                    <a:pt x="1" y="6469"/>
                    <a:pt x="305" y="6616"/>
                    <a:pt x="344" y="7087"/>
                  </a:cubicBezTo>
                  <a:cubicBezTo>
                    <a:pt x="354" y="7264"/>
                    <a:pt x="246" y="7460"/>
                    <a:pt x="295" y="7637"/>
                  </a:cubicBezTo>
                  <a:cubicBezTo>
                    <a:pt x="324" y="7725"/>
                    <a:pt x="373" y="7794"/>
                    <a:pt x="403" y="7882"/>
                  </a:cubicBezTo>
                  <a:cubicBezTo>
                    <a:pt x="491" y="8127"/>
                    <a:pt x="334" y="8461"/>
                    <a:pt x="423" y="8706"/>
                  </a:cubicBezTo>
                  <a:cubicBezTo>
                    <a:pt x="556" y="9061"/>
                    <a:pt x="987" y="9210"/>
                    <a:pt x="1418" y="9210"/>
                  </a:cubicBezTo>
                  <a:cubicBezTo>
                    <a:pt x="1620" y="9210"/>
                    <a:pt x="1821" y="9178"/>
                    <a:pt x="1993" y="9118"/>
                  </a:cubicBezTo>
                  <a:cubicBezTo>
                    <a:pt x="2356" y="9001"/>
                    <a:pt x="2699" y="8785"/>
                    <a:pt x="3033" y="8579"/>
                  </a:cubicBezTo>
                  <a:cubicBezTo>
                    <a:pt x="3269" y="8431"/>
                    <a:pt x="3514" y="8284"/>
                    <a:pt x="3720" y="8098"/>
                  </a:cubicBezTo>
                  <a:cubicBezTo>
                    <a:pt x="4083" y="7745"/>
                    <a:pt x="4299" y="7283"/>
                    <a:pt x="4603" y="6871"/>
                  </a:cubicBezTo>
                  <a:cubicBezTo>
                    <a:pt x="4956" y="6420"/>
                    <a:pt x="5457" y="6057"/>
                    <a:pt x="5997" y="5860"/>
                  </a:cubicBezTo>
                  <a:cubicBezTo>
                    <a:pt x="6321" y="5733"/>
                    <a:pt x="6664" y="5684"/>
                    <a:pt x="6978" y="5546"/>
                  </a:cubicBezTo>
                  <a:cubicBezTo>
                    <a:pt x="7704" y="5252"/>
                    <a:pt x="8303" y="4614"/>
                    <a:pt x="9039" y="4418"/>
                  </a:cubicBezTo>
                  <a:cubicBezTo>
                    <a:pt x="9233" y="4368"/>
                    <a:pt x="9425" y="4348"/>
                    <a:pt x="9615" y="4348"/>
                  </a:cubicBezTo>
                  <a:cubicBezTo>
                    <a:pt x="9876" y="4348"/>
                    <a:pt x="10133" y="4386"/>
                    <a:pt x="10383" y="4437"/>
                  </a:cubicBezTo>
                  <a:cubicBezTo>
                    <a:pt x="10992" y="4545"/>
                    <a:pt x="11581" y="4683"/>
                    <a:pt x="12160" y="4849"/>
                  </a:cubicBezTo>
                  <a:cubicBezTo>
                    <a:pt x="12503" y="4948"/>
                    <a:pt x="12847" y="5085"/>
                    <a:pt x="13043" y="5340"/>
                  </a:cubicBezTo>
                  <a:cubicBezTo>
                    <a:pt x="13210" y="5566"/>
                    <a:pt x="13259" y="5870"/>
                    <a:pt x="13337" y="6155"/>
                  </a:cubicBezTo>
                  <a:cubicBezTo>
                    <a:pt x="13494" y="6724"/>
                    <a:pt x="13789" y="7244"/>
                    <a:pt x="14014" y="7784"/>
                  </a:cubicBezTo>
                  <a:cubicBezTo>
                    <a:pt x="14240" y="8324"/>
                    <a:pt x="14407" y="8922"/>
                    <a:pt x="14289" y="9560"/>
                  </a:cubicBezTo>
                  <a:cubicBezTo>
                    <a:pt x="14260" y="9746"/>
                    <a:pt x="14191" y="9943"/>
                    <a:pt x="14073" y="10100"/>
                  </a:cubicBezTo>
                  <a:cubicBezTo>
                    <a:pt x="13965" y="10237"/>
                    <a:pt x="13818" y="10345"/>
                    <a:pt x="13681" y="10453"/>
                  </a:cubicBezTo>
                  <a:cubicBezTo>
                    <a:pt x="13278" y="10777"/>
                    <a:pt x="12896" y="11120"/>
                    <a:pt x="12454" y="11415"/>
                  </a:cubicBezTo>
                  <a:cubicBezTo>
                    <a:pt x="12022" y="11699"/>
                    <a:pt x="11532" y="11915"/>
                    <a:pt x="11051" y="11925"/>
                  </a:cubicBezTo>
                  <a:cubicBezTo>
                    <a:pt x="10825" y="11925"/>
                    <a:pt x="10599" y="11896"/>
                    <a:pt x="10383" y="11847"/>
                  </a:cubicBezTo>
                  <a:cubicBezTo>
                    <a:pt x="9824" y="11719"/>
                    <a:pt x="9274" y="11582"/>
                    <a:pt x="8823" y="11307"/>
                  </a:cubicBezTo>
                  <a:cubicBezTo>
                    <a:pt x="8372" y="11022"/>
                    <a:pt x="8008" y="10571"/>
                    <a:pt x="7979" y="10011"/>
                  </a:cubicBezTo>
                  <a:cubicBezTo>
                    <a:pt x="7959" y="9913"/>
                    <a:pt x="7979" y="9805"/>
                    <a:pt x="8028" y="9697"/>
                  </a:cubicBezTo>
                  <a:cubicBezTo>
                    <a:pt x="8077" y="9589"/>
                    <a:pt x="8185" y="9501"/>
                    <a:pt x="8283" y="9413"/>
                  </a:cubicBezTo>
                  <a:cubicBezTo>
                    <a:pt x="8480" y="9246"/>
                    <a:pt x="8686" y="9069"/>
                    <a:pt x="8882" y="8903"/>
                  </a:cubicBezTo>
                  <a:cubicBezTo>
                    <a:pt x="9068" y="8744"/>
                    <a:pt x="9360" y="8582"/>
                    <a:pt x="9554" y="8582"/>
                  </a:cubicBezTo>
                  <a:cubicBezTo>
                    <a:pt x="9708" y="8582"/>
                    <a:pt x="9800" y="8684"/>
                    <a:pt x="9726" y="8971"/>
                  </a:cubicBezTo>
                  <a:cubicBezTo>
                    <a:pt x="9696" y="9099"/>
                    <a:pt x="9647" y="9226"/>
                    <a:pt x="9667" y="9354"/>
                  </a:cubicBezTo>
                  <a:cubicBezTo>
                    <a:pt x="9677" y="9452"/>
                    <a:pt x="9745" y="9540"/>
                    <a:pt x="9775" y="9619"/>
                  </a:cubicBezTo>
                  <a:cubicBezTo>
                    <a:pt x="9893" y="9894"/>
                    <a:pt x="9863" y="10276"/>
                    <a:pt x="10118" y="10433"/>
                  </a:cubicBezTo>
                  <a:cubicBezTo>
                    <a:pt x="10207" y="10482"/>
                    <a:pt x="10305" y="10502"/>
                    <a:pt x="10403" y="10502"/>
                  </a:cubicBezTo>
                  <a:cubicBezTo>
                    <a:pt x="10455" y="10507"/>
                    <a:pt x="10507" y="10509"/>
                    <a:pt x="10560" y="10509"/>
                  </a:cubicBezTo>
                  <a:cubicBezTo>
                    <a:pt x="11071" y="10509"/>
                    <a:pt x="11634" y="10298"/>
                    <a:pt x="12052" y="9933"/>
                  </a:cubicBezTo>
                  <a:cubicBezTo>
                    <a:pt x="12199" y="9805"/>
                    <a:pt x="12317" y="9658"/>
                    <a:pt x="12376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16"/>
                    <a:pt x="12611" y="6940"/>
                    <a:pt x="12562" y="6793"/>
                  </a:cubicBezTo>
                  <a:cubicBezTo>
                    <a:pt x="12513" y="6626"/>
                    <a:pt x="12405" y="6508"/>
                    <a:pt x="12277" y="6400"/>
                  </a:cubicBezTo>
                  <a:cubicBezTo>
                    <a:pt x="12032" y="6155"/>
                    <a:pt x="11738" y="5958"/>
                    <a:pt x="11384" y="5860"/>
                  </a:cubicBezTo>
                  <a:cubicBezTo>
                    <a:pt x="11198" y="5811"/>
                    <a:pt x="11002" y="5792"/>
                    <a:pt x="10825" y="5762"/>
                  </a:cubicBezTo>
                  <a:cubicBezTo>
                    <a:pt x="10462" y="5693"/>
                    <a:pt x="10118" y="5576"/>
                    <a:pt x="9765" y="5527"/>
                  </a:cubicBezTo>
                  <a:cubicBezTo>
                    <a:pt x="9638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71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9" y="8284"/>
                  </a:cubicBezTo>
                  <a:cubicBezTo>
                    <a:pt x="4083" y="8569"/>
                    <a:pt x="3818" y="8814"/>
                    <a:pt x="3730" y="9158"/>
                  </a:cubicBezTo>
                  <a:cubicBezTo>
                    <a:pt x="3690" y="9344"/>
                    <a:pt x="3690" y="9521"/>
                    <a:pt x="3681" y="9707"/>
                  </a:cubicBezTo>
                  <a:cubicBezTo>
                    <a:pt x="3661" y="10031"/>
                    <a:pt x="3563" y="10335"/>
                    <a:pt x="3484" y="1064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399"/>
                    <a:pt x="5398" y="15595"/>
                    <a:pt x="5722" y="15762"/>
                  </a:cubicBezTo>
                  <a:cubicBezTo>
                    <a:pt x="6281" y="16037"/>
                    <a:pt x="6909" y="16214"/>
                    <a:pt x="7498" y="16449"/>
                  </a:cubicBezTo>
                  <a:cubicBezTo>
                    <a:pt x="7930" y="16606"/>
                    <a:pt x="8332" y="16812"/>
                    <a:pt x="8794" y="16901"/>
                  </a:cubicBezTo>
                  <a:cubicBezTo>
                    <a:pt x="9012" y="16942"/>
                    <a:pt x="9237" y="16959"/>
                    <a:pt x="9466" y="16959"/>
                  </a:cubicBezTo>
                  <a:cubicBezTo>
                    <a:pt x="10061" y="16959"/>
                    <a:pt x="10684" y="16842"/>
                    <a:pt x="11286" y="1671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5" y="16076"/>
                    <a:pt x="14044" y="15733"/>
                    <a:pt x="14662" y="15478"/>
                  </a:cubicBezTo>
                  <a:cubicBezTo>
                    <a:pt x="15663" y="15056"/>
                    <a:pt x="16792" y="14889"/>
                    <a:pt x="17616" y="14153"/>
                  </a:cubicBezTo>
                  <a:cubicBezTo>
                    <a:pt x="17910" y="13888"/>
                    <a:pt x="18136" y="13574"/>
                    <a:pt x="18352" y="13250"/>
                  </a:cubicBezTo>
                  <a:cubicBezTo>
                    <a:pt x="18784" y="12632"/>
                    <a:pt x="19147" y="11964"/>
                    <a:pt x="19471" y="11307"/>
                  </a:cubicBezTo>
                  <a:cubicBezTo>
                    <a:pt x="19952" y="10306"/>
                    <a:pt x="20305" y="9256"/>
                    <a:pt x="20295" y="8235"/>
                  </a:cubicBezTo>
                  <a:cubicBezTo>
                    <a:pt x="20295" y="7401"/>
                    <a:pt x="20060" y="6636"/>
                    <a:pt x="19824" y="5870"/>
                  </a:cubicBezTo>
                  <a:cubicBezTo>
                    <a:pt x="19667" y="5350"/>
                    <a:pt x="19510" y="4840"/>
                    <a:pt x="19363" y="4320"/>
                  </a:cubicBezTo>
                  <a:cubicBezTo>
                    <a:pt x="19284" y="4074"/>
                    <a:pt x="19216" y="3829"/>
                    <a:pt x="19078" y="3613"/>
                  </a:cubicBezTo>
                  <a:cubicBezTo>
                    <a:pt x="18735" y="3024"/>
                    <a:pt x="18058" y="2720"/>
                    <a:pt x="17518" y="2288"/>
                  </a:cubicBezTo>
                  <a:cubicBezTo>
                    <a:pt x="16988" y="1886"/>
                    <a:pt x="16576" y="1366"/>
                    <a:pt x="16026" y="1003"/>
                  </a:cubicBezTo>
                  <a:cubicBezTo>
                    <a:pt x="15516" y="669"/>
                    <a:pt x="14917" y="473"/>
                    <a:pt x="14328" y="276"/>
                  </a:cubicBezTo>
                  <a:cubicBezTo>
                    <a:pt x="13995" y="168"/>
                    <a:pt x="13671" y="51"/>
                    <a:pt x="13298" y="21"/>
                  </a:cubicBezTo>
                  <a:cubicBezTo>
                    <a:pt x="13166" y="6"/>
                    <a:pt x="13033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0"/>
            <p:cNvSpPr/>
            <p:nvPr/>
          </p:nvSpPr>
          <p:spPr>
            <a:xfrm>
              <a:off x="228525" y="372950"/>
              <a:ext cx="403375" cy="256150"/>
            </a:xfrm>
            <a:custGeom>
              <a:rect b="b" l="l" r="r" t="t"/>
              <a:pathLst>
                <a:path extrusionOk="0" h="10246" w="16135">
                  <a:moveTo>
                    <a:pt x="9014" y="0"/>
                  </a:moveTo>
                  <a:cubicBezTo>
                    <a:pt x="8591" y="0"/>
                    <a:pt x="8194" y="69"/>
                    <a:pt x="7842" y="237"/>
                  </a:cubicBezTo>
                  <a:cubicBezTo>
                    <a:pt x="5958" y="1189"/>
                    <a:pt x="4878" y="3230"/>
                    <a:pt x="2474" y="3495"/>
                  </a:cubicBezTo>
                  <a:cubicBezTo>
                    <a:pt x="1758" y="3574"/>
                    <a:pt x="1640" y="5046"/>
                    <a:pt x="708" y="5438"/>
                  </a:cubicBezTo>
                  <a:cubicBezTo>
                    <a:pt x="632" y="5461"/>
                    <a:pt x="547" y="5472"/>
                    <a:pt x="456" y="5472"/>
                  </a:cubicBezTo>
                  <a:cubicBezTo>
                    <a:pt x="311" y="5472"/>
                    <a:pt x="152" y="5443"/>
                    <a:pt x="1" y="5389"/>
                  </a:cubicBezTo>
                  <a:lnTo>
                    <a:pt x="1" y="5389"/>
                  </a:lnTo>
                  <a:cubicBezTo>
                    <a:pt x="1" y="5438"/>
                    <a:pt x="21" y="5487"/>
                    <a:pt x="30" y="5536"/>
                  </a:cubicBezTo>
                  <a:cubicBezTo>
                    <a:pt x="175" y="5907"/>
                    <a:pt x="627" y="6048"/>
                    <a:pt x="1068" y="6048"/>
                  </a:cubicBezTo>
                  <a:cubicBezTo>
                    <a:pt x="1256" y="6048"/>
                    <a:pt x="1442" y="6022"/>
                    <a:pt x="1601" y="5978"/>
                  </a:cubicBezTo>
                  <a:cubicBezTo>
                    <a:pt x="1954" y="5840"/>
                    <a:pt x="2297" y="5644"/>
                    <a:pt x="2641" y="5438"/>
                  </a:cubicBezTo>
                  <a:cubicBezTo>
                    <a:pt x="2886" y="5291"/>
                    <a:pt x="3131" y="5154"/>
                    <a:pt x="3328" y="4957"/>
                  </a:cubicBezTo>
                  <a:cubicBezTo>
                    <a:pt x="3691" y="4604"/>
                    <a:pt x="3907" y="4133"/>
                    <a:pt x="4211" y="3731"/>
                  </a:cubicBezTo>
                  <a:cubicBezTo>
                    <a:pt x="4564" y="3279"/>
                    <a:pt x="5065" y="2906"/>
                    <a:pt x="5604" y="2710"/>
                  </a:cubicBezTo>
                  <a:cubicBezTo>
                    <a:pt x="5928" y="2592"/>
                    <a:pt x="6272" y="2543"/>
                    <a:pt x="6586" y="2406"/>
                  </a:cubicBezTo>
                  <a:cubicBezTo>
                    <a:pt x="7312" y="2111"/>
                    <a:pt x="7921" y="1473"/>
                    <a:pt x="8657" y="1277"/>
                  </a:cubicBezTo>
                  <a:cubicBezTo>
                    <a:pt x="8841" y="1225"/>
                    <a:pt x="9025" y="1206"/>
                    <a:pt x="9208" y="1206"/>
                  </a:cubicBezTo>
                  <a:cubicBezTo>
                    <a:pt x="9473" y="1206"/>
                    <a:pt x="9736" y="1246"/>
                    <a:pt x="9991" y="1287"/>
                  </a:cubicBezTo>
                  <a:cubicBezTo>
                    <a:pt x="10590" y="1385"/>
                    <a:pt x="11188" y="1532"/>
                    <a:pt x="11767" y="1709"/>
                  </a:cubicBezTo>
                  <a:cubicBezTo>
                    <a:pt x="12101" y="1807"/>
                    <a:pt x="12445" y="1925"/>
                    <a:pt x="12651" y="2200"/>
                  </a:cubicBezTo>
                  <a:cubicBezTo>
                    <a:pt x="12817" y="2416"/>
                    <a:pt x="12867" y="2720"/>
                    <a:pt x="12945" y="3004"/>
                  </a:cubicBezTo>
                  <a:cubicBezTo>
                    <a:pt x="13092" y="3583"/>
                    <a:pt x="13387" y="4094"/>
                    <a:pt x="13622" y="4633"/>
                  </a:cubicBezTo>
                  <a:cubicBezTo>
                    <a:pt x="13858" y="5193"/>
                    <a:pt x="14025" y="5791"/>
                    <a:pt x="13897" y="6419"/>
                  </a:cubicBezTo>
                  <a:cubicBezTo>
                    <a:pt x="13868" y="6596"/>
                    <a:pt x="13799" y="6792"/>
                    <a:pt x="13681" y="6959"/>
                  </a:cubicBezTo>
                  <a:cubicBezTo>
                    <a:pt x="13573" y="7087"/>
                    <a:pt x="13426" y="7205"/>
                    <a:pt x="13289" y="7312"/>
                  </a:cubicBezTo>
                  <a:cubicBezTo>
                    <a:pt x="12876" y="7627"/>
                    <a:pt x="12494" y="7990"/>
                    <a:pt x="12062" y="8264"/>
                  </a:cubicBezTo>
                  <a:cubicBezTo>
                    <a:pt x="11630" y="8549"/>
                    <a:pt x="11139" y="8775"/>
                    <a:pt x="10668" y="8785"/>
                  </a:cubicBezTo>
                  <a:cubicBezTo>
                    <a:pt x="10433" y="8785"/>
                    <a:pt x="10207" y="8745"/>
                    <a:pt x="9991" y="8696"/>
                  </a:cubicBezTo>
                  <a:cubicBezTo>
                    <a:pt x="9442" y="8588"/>
                    <a:pt x="8882" y="8441"/>
                    <a:pt x="8431" y="8156"/>
                  </a:cubicBezTo>
                  <a:cubicBezTo>
                    <a:pt x="7979" y="7872"/>
                    <a:pt x="7626" y="7420"/>
                    <a:pt x="7587" y="6871"/>
                  </a:cubicBezTo>
                  <a:cubicBezTo>
                    <a:pt x="7587" y="6763"/>
                    <a:pt x="7587" y="6645"/>
                    <a:pt x="7636" y="6547"/>
                  </a:cubicBezTo>
                  <a:cubicBezTo>
                    <a:pt x="7695" y="6439"/>
                    <a:pt x="7793" y="6351"/>
                    <a:pt x="7891" y="6272"/>
                  </a:cubicBezTo>
                  <a:cubicBezTo>
                    <a:pt x="8087" y="6096"/>
                    <a:pt x="8293" y="5929"/>
                    <a:pt x="8490" y="5752"/>
                  </a:cubicBezTo>
                  <a:cubicBezTo>
                    <a:pt x="8676" y="5599"/>
                    <a:pt x="8968" y="5437"/>
                    <a:pt x="9163" y="5437"/>
                  </a:cubicBezTo>
                  <a:cubicBezTo>
                    <a:pt x="9319" y="5437"/>
                    <a:pt x="9413" y="5539"/>
                    <a:pt x="9343" y="5831"/>
                  </a:cubicBezTo>
                  <a:cubicBezTo>
                    <a:pt x="9304" y="5948"/>
                    <a:pt x="9265" y="6086"/>
                    <a:pt x="9275" y="6213"/>
                  </a:cubicBezTo>
                  <a:cubicBezTo>
                    <a:pt x="9294" y="6312"/>
                    <a:pt x="9353" y="6390"/>
                    <a:pt x="9393" y="6478"/>
                  </a:cubicBezTo>
                  <a:cubicBezTo>
                    <a:pt x="9500" y="6763"/>
                    <a:pt x="9471" y="7126"/>
                    <a:pt x="9736" y="7293"/>
                  </a:cubicBezTo>
                  <a:cubicBezTo>
                    <a:pt x="9805" y="7342"/>
                    <a:pt x="9913" y="7352"/>
                    <a:pt x="10011" y="7362"/>
                  </a:cubicBezTo>
                  <a:cubicBezTo>
                    <a:pt x="10072" y="7366"/>
                    <a:pt x="10133" y="7368"/>
                    <a:pt x="10194" y="7368"/>
                  </a:cubicBezTo>
                  <a:cubicBezTo>
                    <a:pt x="10280" y="7368"/>
                    <a:pt x="10366" y="7363"/>
                    <a:pt x="10452" y="7352"/>
                  </a:cubicBezTo>
                  <a:cubicBezTo>
                    <a:pt x="10482" y="7322"/>
                    <a:pt x="10492" y="7303"/>
                    <a:pt x="10521" y="7273"/>
                  </a:cubicBezTo>
                  <a:cubicBezTo>
                    <a:pt x="10178" y="7224"/>
                    <a:pt x="9883" y="6832"/>
                    <a:pt x="9932" y="6488"/>
                  </a:cubicBezTo>
                  <a:cubicBezTo>
                    <a:pt x="9932" y="5880"/>
                    <a:pt x="10148" y="4947"/>
                    <a:pt x="9314" y="4653"/>
                  </a:cubicBezTo>
                  <a:cubicBezTo>
                    <a:pt x="9054" y="4534"/>
                    <a:pt x="8784" y="4481"/>
                    <a:pt x="8519" y="4481"/>
                  </a:cubicBezTo>
                  <a:cubicBezTo>
                    <a:pt x="7362" y="4481"/>
                    <a:pt x="6283" y="5496"/>
                    <a:pt x="6419" y="6518"/>
                  </a:cubicBezTo>
                  <a:cubicBezTo>
                    <a:pt x="6448" y="7568"/>
                    <a:pt x="7626" y="8529"/>
                    <a:pt x="8755" y="9216"/>
                  </a:cubicBezTo>
                  <a:cubicBezTo>
                    <a:pt x="8810" y="9223"/>
                    <a:pt x="8896" y="9225"/>
                    <a:pt x="8987" y="9225"/>
                  </a:cubicBezTo>
                  <a:cubicBezTo>
                    <a:pt x="9167" y="9225"/>
                    <a:pt x="9363" y="9216"/>
                    <a:pt x="9363" y="9216"/>
                  </a:cubicBezTo>
                  <a:cubicBezTo>
                    <a:pt x="10001" y="9577"/>
                    <a:pt x="10482" y="10245"/>
                    <a:pt x="11122" y="10245"/>
                  </a:cubicBezTo>
                  <a:cubicBezTo>
                    <a:pt x="11300" y="10245"/>
                    <a:pt x="11490" y="10194"/>
                    <a:pt x="11699" y="10070"/>
                  </a:cubicBezTo>
                  <a:cubicBezTo>
                    <a:pt x="12827" y="9530"/>
                    <a:pt x="13367" y="8206"/>
                    <a:pt x="14496" y="7666"/>
                  </a:cubicBezTo>
                  <a:cubicBezTo>
                    <a:pt x="16134" y="6586"/>
                    <a:pt x="15330" y="4898"/>
                    <a:pt x="14397" y="3446"/>
                  </a:cubicBezTo>
                  <a:cubicBezTo>
                    <a:pt x="14172" y="3152"/>
                    <a:pt x="14515" y="2592"/>
                    <a:pt x="14417" y="2052"/>
                  </a:cubicBezTo>
                  <a:cubicBezTo>
                    <a:pt x="14221" y="973"/>
                    <a:pt x="12651" y="924"/>
                    <a:pt x="11993" y="649"/>
                  </a:cubicBezTo>
                  <a:cubicBezTo>
                    <a:pt x="11007" y="332"/>
                    <a:pt x="9947" y="0"/>
                    <a:pt x="9014" y="0"/>
                  </a:cubicBezTo>
                  <a:close/>
                </a:path>
              </a:pathLst>
            </a:custGeom>
            <a:solidFill>
              <a:srgbClr val="0088D3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0"/>
            <p:cNvSpPr/>
            <p:nvPr/>
          </p:nvSpPr>
          <p:spPr>
            <a:xfrm>
              <a:off x="295525" y="304525"/>
              <a:ext cx="430350" cy="413875"/>
            </a:xfrm>
            <a:custGeom>
              <a:rect b="b" l="l" r="r" t="t"/>
              <a:pathLst>
                <a:path extrusionOk="0" h="16555" w="17214">
                  <a:moveTo>
                    <a:pt x="11639" y="0"/>
                  </a:moveTo>
                  <a:lnTo>
                    <a:pt x="11639" y="0"/>
                  </a:lnTo>
                  <a:cubicBezTo>
                    <a:pt x="12895" y="1257"/>
                    <a:pt x="14328" y="2277"/>
                    <a:pt x="14828" y="3995"/>
                  </a:cubicBezTo>
                  <a:cubicBezTo>
                    <a:pt x="14956" y="4358"/>
                    <a:pt x="14534" y="4829"/>
                    <a:pt x="14563" y="5270"/>
                  </a:cubicBezTo>
                  <a:cubicBezTo>
                    <a:pt x="14760" y="6958"/>
                    <a:pt x="16722" y="8558"/>
                    <a:pt x="15172" y="10177"/>
                  </a:cubicBezTo>
                  <a:cubicBezTo>
                    <a:pt x="14436" y="11031"/>
                    <a:pt x="14073" y="11767"/>
                    <a:pt x="13504" y="12650"/>
                  </a:cubicBezTo>
                  <a:cubicBezTo>
                    <a:pt x="12768" y="13514"/>
                    <a:pt x="11119" y="13366"/>
                    <a:pt x="10363" y="13779"/>
                  </a:cubicBezTo>
                  <a:cubicBezTo>
                    <a:pt x="9048" y="14606"/>
                    <a:pt x="7491" y="15103"/>
                    <a:pt x="5990" y="15103"/>
                  </a:cubicBezTo>
                  <a:cubicBezTo>
                    <a:pt x="4747" y="15103"/>
                    <a:pt x="3542" y="14762"/>
                    <a:pt x="2542" y="13985"/>
                  </a:cubicBezTo>
                  <a:cubicBezTo>
                    <a:pt x="2463" y="13887"/>
                    <a:pt x="2512" y="13543"/>
                    <a:pt x="2542" y="13376"/>
                  </a:cubicBezTo>
                  <a:cubicBezTo>
                    <a:pt x="2345" y="12297"/>
                    <a:pt x="1089" y="11855"/>
                    <a:pt x="795" y="10844"/>
                  </a:cubicBezTo>
                  <a:cubicBezTo>
                    <a:pt x="559" y="10138"/>
                    <a:pt x="540" y="9196"/>
                    <a:pt x="795" y="8391"/>
                  </a:cubicBezTo>
                  <a:lnTo>
                    <a:pt x="795" y="8391"/>
                  </a:lnTo>
                  <a:cubicBezTo>
                    <a:pt x="736" y="8489"/>
                    <a:pt x="677" y="8607"/>
                    <a:pt x="648" y="8725"/>
                  </a:cubicBezTo>
                  <a:cubicBezTo>
                    <a:pt x="599" y="8911"/>
                    <a:pt x="608" y="9098"/>
                    <a:pt x="599" y="9274"/>
                  </a:cubicBezTo>
                  <a:cubicBezTo>
                    <a:pt x="579" y="9598"/>
                    <a:pt x="481" y="9902"/>
                    <a:pt x="402" y="10226"/>
                  </a:cubicBezTo>
                  <a:cubicBezTo>
                    <a:pt x="0" y="11953"/>
                    <a:pt x="559" y="13690"/>
                    <a:pt x="1776" y="14770"/>
                  </a:cubicBezTo>
                  <a:cubicBezTo>
                    <a:pt x="2031" y="14996"/>
                    <a:pt x="2316" y="15192"/>
                    <a:pt x="2640" y="15349"/>
                  </a:cubicBezTo>
                  <a:cubicBezTo>
                    <a:pt x="3189" y="15633"/>
                    <a:pt x="3827" y="15800"/>
                    <a:pt x="4416" y="16036"/>
                  </a:cubicBezTo>
                  <a:cubicBezTo>
                    <a:pt x="4848" y="16212"/>
                    <a:pt x="5250" y="16409"/>
                    <a:pt x="5712" y="16487"/>
                  </a:cubicBezTo>
                  <a:cubicBezTo>
                    <a:pt x="5935" y="16535"/>
                    <a:pt x="6165" y="16554"/>
                    <a:pt x="6398" y="16554"/>
                  </a:cubicBezTo>
                  <a:cubicBezTo>
                    <a:pt x="6986" y="16554"/>
                    <a:pt x="7600" y="16430"/>
                    <a:pt x="8204" y="16311"/>
                  </a:cubicBezTo>
                  <a:cubicBezTo>
                    <a:pt x="8734" y="16193"/>
                    <a:pt x="9264" y="16095"/>
                    <a:pt x="9774" y="15898"/>
                  </a:cubicBezTo>
                  <a:cubicBezTo>
                    <a:pt x="10393" y="15673"/>
                    <a:pt x="10962" y="15329"/>
                    <a:pt x="11580" y="15064"/>
                  </a:cubicBezTo>
                  <a:cubicBezTo>
                    <a:pt x="12581" y="14652"/>
                    <a:pt x="13710" y="14475"/>
                    <a:pt x="14534" y="13739"/>
                  </a:cubicBezTo>
                  <a:cubicBezTo>
                    <a:pt x="14828" y="13474"/>
                    <a:pt x="15064" y="13170"/>
                    <a:pt x="15270" y="12846"/>
                  </a:cubicBezTo>
                  <a:cubicBezTo>
                    <a:pt x="15702" y="12218"/>
                    <a:pt x="16065" y="11571"/>
                    <a:pt x="16389" y="10893"/>
                  </a:cubicBezTo>
                  <a:cubicBezTo>
                    <a:pt x="16850" y="9902"/>
                    <a:pt x="17213" y="8852"/>
                    <a:pt x="17213" y="7832"/>
                  </a:cubicBezTo>
                  <a:cubicBezTo>
                    <a:pt x="17213" y="6997"/>
                    <a:pt x="16978" y="6222"/>
                    <a:pt x="16742" y="5467"/>
                  </a:cubicBezTo>
                  <a:cubicBezTo>
                    <a:pt x="16595" y="4946"/>
                    <a:pt x="16438" y="4436"/>
                    <a:pt x="16281" y="3916"/>
                  </a:cubicBezTo>
                  <a:cubicBezTo>
                    <a:pt x="16202" y="3671"/>
                    <a:pt x="16114" y="3425"/>
                    <a:pt x="15996" y="3209"/>
                  </a:cubicBezTo>
                  <a:cubicBezTo>
                    <a:pt x="15653" y="2621"/>
                    <a:pt x="14976" y="2297"/>
                    <a:pt x="14436" y="1885"/>
                  </a:cubicBezTo>
                  <a:cubicBezTo>
                    <a:pt x="13906" y="1472"/>
                    <a:pt x="13494" y="962"/>
                    <a:pt x="12944" y="589"/>
                  </a:cubicBezTo>
                  <a:cubicBezTo>
                    <a:pt x="12542" y="334"/>
                    <a:pt x="12090" y="167"/>
                    <a:pt x="11639" y="0"/>
                  </a:cubicBezTo>
                  <a:close/>
                </a:path>
              </a:pathLst>
            </a:custGeom>
            <a:solidFill>
              <a:srgbClr val="0088D3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345075" y="313550"/>
              <a:ext cx="297875" cy="111700"/>
            </a:xfrm>
            <a:custGeom>
              <a:rect b="b" l="l" r="r" t="t"/>
              <a:pathLst>
                <a:path extrusionOk="0" h="4468" w="11915">
                  <a:moveTo>
                    <a:pt x="5712" y="0"/>
                  </a:moveTo>
                  <a:cubicBezTo>
                    <a:pt x="5469" y="0"/>
                    <a:pt x="5221" y="32"/>
                    <a:pt x="4976" y="61"/>
                  </a:cubicBezTo>
                  <a:cubicBezTo>
                    <a:pt x="3425" y="267"/>
                    <a:pt x="1639" y="601"/>
                    <a:pt x="432" y="1651"/>
                  </a:cubicBezTo>
                  <a:cubicBezTo>
                    <a:pt x="285" y="1789"/>
                    <a:pt x="148" y="1926"/>
                    <a:pt x="79" y="2103"/>
                  </a:cubicBezTo>
                  <a:cubicBezTo>
                    <a:pt x="0" y="2289"/>
                    <a:pt x="30" y="2515"/>
                    <a:pt x="167" y="2652"/>
                  </a:cubicBezTo>
                  <a:cubicBezTo>
                    <a:pt x="253" y="2730"/>
                    <a:pt x="363" y="2760"/>
                    <a:pt x="481" y="2760"/>
                  </a:cubicBezTo>
                  <a:cubicBezTo>
                    <a:pt x="646" y="2760"/>
                    <a:pt x="827" y="2701"/>
                    <a:pt x="982" y="2633"/>
                  </a:cubicBezTo>
                  <a:lnTo>
                    <a:pt x="3484" y="1602"/>
                  </a:lnTo>
                  <a:cubicBezTo>
                    <a:pt x="3769" y="1494"/>
                    <a:pt x="4063" y="1376"/>
                    <a:pt x="4367" y="1337"/>
                  </a:cubicBezTo>
                  <a:cubicBezTo>
                    <a:pt x="4445" y="1327"/>
                    <a:pt x="4523" y="1323"/>
                    <a:pt x="4600" y="1323"/>
                  </a:cubicBezTo>
                  <a:cubicBezTo>
                    <a:pt x="5589" y="1323"/>
                    <a:pt x="6507" y="2083"/>
                    <a:pt x="7518" y="2083"/>
                  </a:cubicBezTo>
                  <a:cubicBezTo>
                    <a:pt x="7845" y="2083"/>
                    <a:pt x="8167" y="2011"/>
                    <a:pt x="8487" y="2011"/>
                  </a:cubicBezTo>
                  <a:cubicBezTo>
                    <a:pt x="8560" y="2011"/>
                    <a:pt x="8632" y="2015"/>
                    <a:pt x="8705" y="2024"/>
                  </a:cubicBezTo>
                  <a:cubicBezTo>
                    <a:pt x="9304" y="2093"/>
                    <a:pt x="9785" y="2564"/>
                    <a:pt x="10148" y="3054"/>
                  </a:cubicBezTo>
                  <a:cubicBezTo>
                    <a:pt x="10501" y="3545"/>
                    <a:pt x="10815" y="4085"/>
                    <a:pt x="11286" y="4468"/>
                  </a:cubicBezTo>
                  <a:cubicBezTo>
                    <a:pt x="11620" y="4232"/>
                    <a:pt x="11914" y="3859"/>
                    <a:pt x="11816" y="3467"/>
                  </a:cubicBezTo>
                  <a:cubicBezTo>
                    <a:pt x="11777" y="3319"/>
                    <a:pt x="11679" y="3202"/>
                    <a:pt x="11600" y="3074"/>
                  </a:cubicBezTo>
                  <a:cubicBezTo>
                    <a:pt x="11178" y="2515"/>
                    <a:pt x="10717" y="1975"/>
                    <a:pt x="10226" y="1484"/>
                  </a:cubicBezTo>
                  <a:cubicBezTo>
                    <a:pt x="9814" y="1082"/>
                    <a:pt x="9343" y="670"/>
                    <a:pt x="8764" y="650"/>
                  </a:cubicBezTo>
                  <a:cubicBezTo>
                    <a:pt x="8734" y="648"/>
                    <a:pt x="8704" y="647"/>
                    <a:pt x="8674" y="647"/>
                  </a:cubicBezTo>
                  <a:cubicBezTo>
                    <a:pt x="8355" y="647"/>
                    <a:pt x="8041" y="757"/>
                    <a:pt x="7732" y="757"/>
                  </a:cubicBezTo>
                  <a:cubicBezTo>
                    <a:pt x="7664" y="757"/>
                    <a:pt x="7595" y="752"/>
                    <a:pt x="7527" y="738"/>
                  </a:cubicBezTo>
                  <a:cubicBezTo>
                    <a:pt x="7105" y="650"/>
                    <a:pt x="6811" y="307"/>
                    <a:pt x="6418" y="130"/>
                  </a:cubicBezTo>
                  <a:cubicBezTo>
                    <a:pt x="6193" y="32"/>
                    <a:pt x="5955" y="0"/>
                    <a:pt x="5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0"/>
            <p:cNvSpPr/>
            <p:nvPr/>
          </p:nvSpPr>
          <p:spPr>
            <a:xfrm>
              <a:off x="460375" y="675500"/>
              <a:ext cx="217650" cy="97400"/>
            </a:xfrm>
            <a:custGeom>
              <a:rect b="b" l="l" r="r" t="t"/>
              <a:pathLst>
                <a:path extrusionOk="0" h="3896" w="8706">
                  <a:moveTo>
                    <a:pt x="8290" y="0"/>
                  </a:moveTo>
                  <a:cubicBezTo>
                    <a:pt x="7878" y="0"/>
                    <a:pt x="7377" y="205"/>
                    <a:pt x="7057" y="255"/>
                  </a:cubicBezTo>
                  <a:cubicBezTo>
                    <a:pt x="6615" y="314"/>
                    <a:pt x="6213" y="274"/>
                    <a:pt x="5810" y="471"/>
                  </a:cubicBezTo>
                  <a:cubicBezTo>
                    <a:pt x="5438" y="657"/>
                    <a:pt x="5123" y="961"/>
                    <a:pt x="4751" y="1197"/>
                  </a:cubicBezTo>
                  <a:cubicBezTo>
                    <a:pt x="3975" y="1717"/>
                    <a:pt x="3033" y="1933"/>
                    <a:pt x="2101" y="1943"/>
                  </a:cubicBezTo>
                  <a:cubicBezTo>
                    <a:pt x="1492" y="1962"/>
                    <a:pt x="776" y="1933"/>
                    <a:pt x="384" y="2404"/>
                  </a:cubicBezTo>
                  <a:cubicBezTo>
                    <a:pt x="1" y="2865"/>
                    <a:pt x="246" y="3689"/>
                    <a:pt x="825" y="3856"/>
                  </a:cubicBezTo>
                  <a:cubicBezTo>
                    <a:pt x="921" y="3884"/>
                    <a:pt x="1019" y="3896"/>
                    <a:pt x="1118" y="3896"/>
                  </a:cubicBezTo>
                  <a:cubicBezTo>
                    <a:pt x="1372" y="3896"/>
                    <a:pt x="1629" y="3815"/>
                    <a:pt x="1856" y="3709"/>
                  </a:cubicBezTo>
                  <a:cubicBezTo>
                    <a:pt x="2179" y="3562"/>
                    <a:pt x="2484" y="3356"/>
                    <a:pt x="2817" y="3248"/>
                  </a:cubicBezTo>
                  <a:cubicBezTo>
                    <a:pt x="3087" y="3158"/>
                    <a:pt x="3370" y="3131"/>
                    <a:pt x="3658" y="3131"/>
                  </a:cubicBezTo>
                  <a:cubicBezTo>
                    <a:pt x="4098" y="3131"/>
                    <a:pt x="4551" y="3194"/>
                    <a:pt x="4990" y="3194"/>
                  </a:cubicBezTo>
                  <a:cubicBezTo>
                    <a:pt x="5328" y="3194"/>
                    <a:pt x="5658" y="3156"/>
                    <a:pt x="5967" y="3022"/>
                  </a:cubicBezTo>
                  <a:cubicBezTo>
                    <a:pt x="6311" y="2875"/>
                    <a:pt x="6596" y="2620"/>
                    <a:pt x="6851" y="2355"/>
                  </a:cubicBezTo>
                  <a:cubicBezTo>
                    <a:pt x="7243" y="1923"/>
                    <a:pt x="7528" y="1452"/>
                    <a:pt x="7783" y="942"/>
                  </a:cubicBezTo>
                  <a:cubicBezTo>
                    <a:pt x="7920" y="677"/>
                    <a:pt x="8018" y="471"/>
                    <a:pt x="8264" y="323"/>
                  </a:cubicBezTo>
                  <a:cubicBezTo>
                    <a:pt x="8401" y="245"/>
                    <a:pt x="8588" y="225"/>
                    <a:pt x="8705" y="107"/>
                  </a:cubicBezTo>
                  <a:cubicBezTo>
                    <a:pt x="8590" y="29"/>
                    <a:pt x="8446" y="0"/>
                    <a:pt x="8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0"/>
            <p:cNvSpPr/>
            <p:nvPr/>
          </p:nvSpPr>
          <p:spPr>
            <a:xfrm>
              <a:off x="202275" y="553875"/>
              <a:ext cx="81250" cy="118300"/>
            </a:xfrm>
            <a:custGeom>
              <a:rect b="b" l="l" r="r" t="t"/>
              <a:pathLst>
                <a:path extrusionOk="0" h="4732" w="3250">
                  <a:moveTo>
                    <a:pt x="906" y="1"/>
                  </a:moveTo>
                  <a:cubicBezTo>
                    <a:pt x="846" y="1"/>
                    <a:pt x="784" y="12"/>
                    <a:pt x="717" y="36"/>
                  </a:cubicBezTo>
                  <a:cubicBezTo>
                    <a:pt x="472" y="125"/>
                    <a:pt x="1" y="615"/>
                    <a:pt x="21" y="890"/>
                  </a:cubicBezTo>
                  <a:cubicBezTo>
                    <a:pt x="21" y="969"/>
                    <a:pt x="79" y="1047"/>
                    <a:pt x="148" y="1106"/>
                  </a:cubicBezTo>
                  <a:cubicBezTo>
                    <a:pt x="315" y="1302"/>
                    <a:pt x="501" y="1508"/>
                    <a:pt x="678" y="1705"/>
                  </a:cubicBezTo>
                  <a:cubicBezTo>
                    <a:pt x="796" y="1832"/>
                    <a:pt x="904" y="1979"/>
                    <a:pt x="923" y="2146"/>
                  </a:cubicBezTo>
                  <a:cubicBezTo>
                    <a:pt x="933" y="2372"/>
                    <a:pt x="757" y="2558"/>
                    <a:pt x="707" y="2764"/>
                  </a:cubicBezTo>
                  <a:cubicBezTo>
                    <a:pt x="639" y="3078"/>
                    <a:pt x="874" y="3373"/>
                    <a:pt x="1090" y="3618"/>
                  </a:cubicBezTo>
                  <a:cubicBezTo>
                    <a:pt x="1522" y="4079"/>
                    <a:pt x="2003" y="4501"/>
                    <a:pt x="2601" y="4688"/>
                  </a:cubicBezTo>
                  <a:cubicBezTo>
                    <a:pt x="2677" y="4715"/>
                    <a:pt x="2759" y="4731"/>
                    <a:pt x="2839" y="4731"/>
                  </a:cubicBezTo>
                  <a:cubicBezTo>
                    <a:pt x="2935" y="4731"/>
                    <a:pt x="3027" y="4707"/>
                    <a:pt x="3102" y="4649"/>
                  </a:cubicBezTo>
                  <a:cubicBezTo>
                    <a:pt x="3230" y="4541"/>
                    <a:pt x="3249" y="4354"/>
                    <a:pt x="3200" y="4197"/>
                  </a:cubicBezTo>
                  <a:cubicBezTo>
                    <a:pt x="3151" y="4040"/>
                    <a:pt x="3053" y="3903"/>
                    <a:pt x="2984" y="3756"/>
                  </a:cubicBezTo>
                  <a:cubicBezTo>
                    <a:pt x="2749" y="3275"/>
                    <a:pt x="2758" y="2715"/>
                    <a:pt x="2641" y="2185"/>
                  </a:cubicBezTo>
                  <a:cubicBezTo>
                    <a:pt x="2464" y="1430"/>
                    <a:pt x="1983" y="713"/>
                    <a:pt x="1385" y="223"/>
                  </a:cubicBezTo>
                  <a:cubicBezTo>
                    <a:pt x="1230" y="98"/>
                    <a:pt x="108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739825" y="371175"/>
              <a:ext cx="130050" cy="105650"/>
            </a:xfrm>
            <a:custGeom>
              <a:rect b="b" l="l" r="r" t="t"/>
              <a:pathLst>
                <a:path extrusionOk="0" h="4226" w="5202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8" y="1986"/>
                  </a:cubicBezTo>
                  <a:cubicBezTo>
                    <a:pt x="197" y="2114"/>
                    <a:pt x="295" y="2222"/>
                    <a:pt x="383" y="2329"/>
                  </a:cubicBezTo>
                  <a:cubicBezTo>
                    <a:pt x="884" y="2918"/>
                    <a:pt x="1414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40" y="4225"/>
                    <a:pt x="2353" y="4225"/>
                    <a:pt x="2366" y="4225"/>
                  </a:cubicBezTo>
                  <a:cubicBezTo>
                    <a:pt x="2555" y="4225"/>
                    <a:pt x="2721" y="4099"/>
                    <a:pt x="2886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4" y="3693"/>
                    <a:pt x="3972" y="3692"/>
                    <a:pt x="4010" y="3692"/>
                  </a:cubicBezTo>
                  <a:cubicBezTo>
                    <a:pt x="4073" y="3692"/>
                    <a:pt x="4137" y="3693"/>
                    <a:pt x="4201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2" y="3223"/>
                    <a:pt x="5192" y="2977"/>
                    <a:pt x="5153" y="2771"/>
                  </a:cubicBezTo>
                  <a:cubicBezTo>
                    <a:pt x="5064" y="2231"/>
                    <a:pt x="4868" y="1692"/>
                    <a:pt x="4525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749400" y="491325"/>
              <a:ext cx="51550" cy="57825"/>
            </a:xfrm>
            <a:custGeom>
              <a:rect b="b" l="l" r="r" t="t"/>
              <a:pathLst>
                <a:path extrusionOk="0" h="2313" w="2062">
                  <a:moveTo>
                    <a:pt x="603" y="1"/>
                  </a:moveTo>
                  <a:cubicBezTo>
                    <a:pt x="280" y="1"/>
                    <a:pt x="57" y="337"/>
                    <a:pt x="20" y="723"/>
                  </a:cubicBezTo>
                  <a:cubicBezTo>
                    <a:pt x="10" y="890"/>
                    <a:pt x="0" y="1037"/>
                    <a:pt x="20" y="1184"/>
                  </a:cubicBezTo>
                  <a:cubicBezTo>
                    <a:pt x="98" y="1645"/>
                    <a:pt x="501" y="1969"/>
                    <a:pt x="903" y="2195"/>
                  </a:cubicBezTo>
                  <a:cubicBezTo>
                    <a:pt x="991" y="2244"/>
                    <a:pt x="1090" y="2313"/>
                    <a:pt x="1197" y="2313"/>
                  </a:cubicBezTo>
                  <a:cubicBezTo>
                    <a:pt x="1296" y="2313"/>
                    <a:pt x="1374" y="2283"/>
                    <a:pt x="1462" y="2244"/>
                  </a:cubicBezTo>
                  <a:cubicBezTo>
                    <a:pt x="1678" y="2165"/>
                    <a:pt x="1875" y="2038"/>
                    <a:pt x="2061" y="1881"/>
                  </a:cubicBezTo>
                  <a:cubicBezTo>
                    <a:pt x="1884" y="1262"/>
                    <a:pt x="1492" y="477"/>
                    <a:pt x="942" y="114"/>
                  </a:cubicBezTo>
                  <a:cubicBezTo>
                    <a:pt x="821" y="36"/>
                    <a:pt x="706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675050" y="678425"/>
              <a:ext cx="3225" cy="2225"/>
            </a:xfrm>
            <a:custGeom>
              <a:rect b="b" l="l" r="r" t="t"/>
              <a:pathLst>
                <a:path extrusionOk="0" h="89" w="129">
                  <a:moveTo>
                    <a:pt x="128" y="0"/>
                  </a:moveTo>
                  <a:lnTo>
                    <a:pt x="128" y="0"/>
                  </a:lnTo>
                  <a:cubicBezTo>
                    <a:pt x="89" y="20"/>
                    <a:pt x="40" y="59"/>
                    <a:pt x="1" y="89"/>
                  </a:cubicBezTo>
                  <a:cubicBezTo>
                    <a:pt x="50" y="59"/>
                    <a:pt x="89" y="40"/>
                    <a:pt x="128" y="0"/>
                  </a:cubicBezTo>
                  <a:close/>
                </a:path>
              </a:pathLst>
            </a:custGeom>
            <a:solidFill>
              <a:srgbClr val="D1D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465775" y="697800"/>
              <a:ext cx="190650" cy="75950"/>
            </a:xfrm>
            <a:custGeom>
              <a:rect b="b" l="l" r="r" t="t"/>
              <a:pathLst>
                <a:path extrusionOk="0" h="3038" w="7626">
                  <a:moveTo>
                    <a:pt x="7626" y="1"/>
                  </a:moveTo>
                  <a:lnTo>
                    <a:pt x="7626" y="1"/>
                  </a:lnTo>
                  <a:cubicBezTo>
                    <a:pt x="7207" y="401"/>
                    <a:pt x="6780" y="778"/>
                    <a:pt x="6235" y="778"/>
                  </a:cubicBezTo>
                  <a:cubicBezTo>
                    <a:pt x="6180" y="778"/>
                    <a:pt x="6123" y="774"/>
                    <a:pt x="6065" y="766"/>
                  </a:cubicBezTo>
                  <a:cubicBezTo>
                    <a:pt x="6032" y="764"/>
                    <a:pt x="5999" y="763"/>
                    <a:pt x="5967" y="763"/>
                  </a:cubicBezTo>
                  <a:cubicBezTo>
                    <a:pt x="4896" y="763"/>
                    <a:pt x="4229" y="1828"/>
                    <a:pt x="3543" y="1895"/>
                  </a:cubicBezTo>
                  <a:cubicBezTo>
                    <a:pt x="2482" y="1895"/>
                    <a:pt x="1568" y="2247"/>
                    <a:pt x="674" y="2247"/>
                  </a:cubicBezTo>
                  <a:cubicBezTo>
                    <a:pt x="534" y="2247"/>
                    <a:pt x="395" y="2238"/>
                    <a:pt x="256" y="2218"/>
                  </a:cubicBezTo>
                  <a:cubicBezTo>
                    <a:pt x="158" y="2209"/>
                    <a:pt x="69" y="2169"/>
                    <a:pt x="1" y="2130"/>
                  </a:cubicBezTo>
                  <a:lnTo>
                    <a:pt x="1" y="2130"/>
                  </a:lnTo>
                  <a:cubicBezTo>
                    <a:pt x="20" y="2503"/>
                    <a:pt x="256" y="2866"/>
                    <a:pt x="639" y="2994"/>
                  </a:cubicBezTo>
                  <a:cubicBezTo>
                    <a:pt x="733" y="3024"/>
                    <a:pt x="830" y="3038"/>
                    <a:pt x="929" y="3038"/>
                  </a:cubicBezTo>
                  <a:cubicBezTo>
                    <a:pt x="1179" y="3038"/>
                    <a:pt x="1437" y="2952"/>
                    <a:pt x="1669" y="2847"/>
                  </a:cubicBezTo>
                  <a:cubicBezTo>
                    <a:pt x="1983" y="2690"/>
                    <a:pt x="2277" y="2483"/>
                    <a:pt x="2621" y="2375"/>
                  </a:cubicBezTo>
                  <a:cubicBezTo>
                    <a:pt x="2891" y="2289"/>
                    <a:pt x="3171" y="2263"/>
                    <a:pt x="3455" y="2263"/>
                  </a:cubicBezTo>
                  <a:cubicBezTo>
                    <a:pt x="3899" y="2263"/>
                    <a:pt x="4354" y="2327"/>
                    <a:pt x="4797" y="2327"/>
                  </a:cubicBezTo>
                  <a:cubicBezTo>
                    <a:pt x="5132" y="2327"/>
                    <a:pt x="5461" y="2290"/>
                    <a:pt x="5771" y="2160"/>
                  </a:cubicBezTo>
                  <a:cubicBezTo>
                    <a:pt x="6115" y="2012"/>
                    <a:pt x="6409" y="1747"/>
                    <a:pt x="6654" y="1482"/>
                  </a:cubicBezTo>
                  <a:cubicBezTo>
                    <a:pt x="7037" y="1051"/>
                    <a:pt x="7331" y="589"/>
                    <a:pt x="7587" y="69"/>
                  </a:cubicBezTo>
                  <a:lnTo>
                    <a:pt x="7626" y="1"/>
                  </a:lnTo>
                  <a:close/>
                </a:path>
              </a:pathLst>
            </a:custGeom>
            <a:solidFill>
              <a:srgbClr val="0088D3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0"/>
            <p:cNvSpPr/>
            <p:nvPr/>
          </p:nvSpPr>
          <p:spPr>
            <a:xfrm>
              <a:off x="202525" y="574150"/>
              <a:ext cx="81000" cy="98750"/>
            </a:xfrm>
            <a:custGeom>
              <a:rect b="b" l="l" r="r" t="t"/>
              <a:pathLst>
                <a:path extrusionOk="0" h="3950" w="3240">
                  <a:moveTo>
                    <a:pt x="11" y="1"/>
                  </a:moveTo>
                  <a:cubicBezTo>
                    <a:pt x="1" y="20"/>
                    <a:pt x="1" y="59"/>
                    <a:pt x="1" y="89"/>
                  </a:cubicBezTo>
                  <a:cubicBezTo>
                    <a:pt x="1" y="167"/>
                    <a:pt x="60" y="246"/>
                    <a:pt x="128" y="305"/>
                  </a:cubicBezTo>
                  <a:cubicBezTo>
                    <a:pt x="295" y="501"/>
                    <a:pt x="482" y="707"/>
                    <a:pt x="648" y="903"/>
                  </a:cubicBezTo>
                  <a:cubicBezTo>
                    <a:pt x="776" y="1031"/>
                    <a:pt x="884" y="1178"/>
                    <a:pt x="894" y="1355"/>
                  </a:cubicBezTo>
                  <a:cubicBezTo>
                    <a:pt x="913" y="1571"/>
                    <a:pt x="737" y="1757"/>
                    <a:pt x="688" y="1963"/>
                  </a:cubicBezTo>
                  <a:cubicBezTo>
                    <a:pt x="619" y="2287"/>
                    <a:pt x="845" y="2591"/>
                    <a:pt x="1080" y="2837"/>
                  </a:cubicBezTo>
                  <a:cubicBezTo>
                    <a:pt x="1512" y="3288"/>
                    <a:pt x="1983" y="3720"/>
                    <a:pt x="2591" y="3906"/>
                  </a:cubicBezTo>
                  <a:cubicBezTo>
                    <a:pt x="2667" y="3933"/>
                    <a:pt x="2749" y="3950"/>
                    <a:pt x="2829" y="3950"/>
                  </a:cubicBezTo>
                  <a:cubicBezTo>
                    <a:pt x="2925" y="3950"/>
                    <a:pt x="3017" y="3926"/>
                    <a:pt x="3092" y="3867"/>
                  </a:cubicBezTo>
                  <a:cubicBezTo>
                    <a:pt x="3210" y="3759"/>
                    <a:pt x="3239" y="3573"/>
                    <a:pt x="3190" y="3416"/>
                  </a:cubicBezTo>
                  <a:cubicBezTo>
                    <a:pt x="3141" y="3249"/>
                    <a:pt x="3043" y="3121"/>
                    <a:pt x="2964" y="2974"/>
                  </a:cubicBezTo>
                  <a:lnTo>
                    <a:pt x="2896" y="2788"/>
                  </a:lnTo>
                  <a:cubicBezTo>
                    <a:pt x="2886" y="2994"/>
                    <a:pt x="2827" y="3151"/>
                    <a:pt x="2591" y="3200"/>
                  </a:cubicBezTo>
                  <a:cubicBezTo>
                    <a:pt x="2579" y="3201"/>
                    <a:pt x="2567" y="3201"/>
                    <a:pt x="2555" y="3201"/>
                  </a:cubicBezTo>
                  <a:cubicBezTo>
                    <a:pt x="2121" y="3201"/>
                    <a:pt x="1606" y="2704"/>
                    <a:pt x="1463" y="2513"/>
                  </a:cubicBezTo>
                  <a:cubicBezTo>
                    <a:pt x="1198" y="1531"/>
                    <a:pt x="619" y="756"/>
                    <a:pt x="11" y="1"/>
                  </a:cubicBezTo>
                  <a:close/>
                </a:path>
              </a:pathLst>
            </a:custGeom>
            <a:solidFill>
              <a:srgbClr val="0088D3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0"/>
            <p:cNvSpPr/>
            <p:nvPr/>
          </p:nvSpPr>
          <p:spPr>
            <a:xfrm>
              <a:off x="741300" y="405100"/>
              <a:ext cx="128825" cy="71725"/>
            </a:xfrm>
            <a:custGeom>
              <a:rect b="b" l="l" r="r" t="t"/>
              <a:pathLst>
                <a:path extrusionOk="0" h="2869" w="5153">
                  <a:moveTo>
                    <a:pt x="118" y="1"/>
                  </a:moveTo>
                  <a:cubicBezTo>
                    <a:pt x="30" y="217"/>
                    <a:pt x="0" y="433"/>
                    <a:pt x="89" y="629"/>
                  </a:cubicBezTo>
                  <a:cubicBezTo>
                    <a:pt x="138" y="757"/>
                    <a:pt x="236" y="865"/>
                    <a:pt x="334" y="972"/>
                  </a:cubicBezTo>
                  <a:cubicBezTo>
                    <a:pt x="835" y="1561"/>
                    <a:pt x="1364" y="2111"/>
                    <a:pt x="1914" y="2641"/>
                  </a:cubicBezTo>
                  <a:cubicBezTo>
                    <a:pt x="2022" y="2739"/>
                    <a:pt x="2140" y="2837"/>
                    <a:pt x="2287" y="2867"/>
                  </a:cubicBezTo>
                  <a:cubicBezTo>
                    <a:pt x="2300" y="2868"/>
                    <a:pt x="2312" y="2868"/>
                    <a:pt x="2325" y="2868"/>
                  </a:cubicBezTo>
                  <a:cubicBezTo>
                    <a:pt x="2506" y="2868"/>
                    <a:pt x="2671" y="2742"/>
                    <a:pt x="2836" y="2641"/>
                  </a:cubicBezTo>
                  <a:cubicBezTo>
                    <a:pt x="3141" y="2454"/>
                    <a:pt x="3494" y="2346"/>
                    <a:pt x="3857" y="2337"/>
                  </a:cubicBezTo>
                  <a:cubicBezTo>
                    <a:pt x="3893" y="2336"/>
                    <a:pt x="3931" y="2335"/>
                    <a:pt x="3968" y="2335"/>
                  </a:cubicBezTo>
                  <a:cubicBezTo>
                    <a:pt x="4030" y="2335"/>
                    <a:pt x="4093" y="2336"/>
                    <a:pt x="4156" y="2336"/>
                  </a:cubicBezTo>
                  <a:cubicBezTo>
                    <a:pt x="4501" y="2336"/>
                    <a:pt x="4853" y="2315"/>
                    <a:pt x="5035" y="2042"/>
                  </a:cubicBezTo>
                  <a:cubicBezTo>
                    <a:pt x="5152" y="1866"/>
                    <a:pt x="5143" y="1620"/>
                    <a:pt x="5103" y="1414"/>
                  </a:cubicBezTo>
                  <a:cubicBezTo>
                    <a:pt x="5064" y="1149"/>
                    <a:pt x="4995" y="884"/>
                    <a:pt x="4897" y="639"/>
                  </a:cubicBezTo>
                  <a:cubicBezTo>
                    <a:pt x="4455" y="1237"/>
                    <a:pt x="3699" y="1639"/>
                    <a:pt x="2973" y="1639"/>
                  </a:cubicBezTo>
                  <a:cubicBezTo>
                    <a:pt x="2460" y="1639"/>
                    <a:pt x="1962" y="1438"/>
                    <a:pt x="1600" y="963"/>
                  </a:cubicBezTo>
                  <a:cubicBezTo>
                    <a:pt x="1355" y="835"/>
                    <a:pt x="1080" y="884"/>
                    <a:pt x="913" y="865"/>
                  </a:cubicBezTo>
                  <a:cubicBezTo>
                    <a:pt x="511" y="717"/>
                    <a:pt x="246" y="393"/>
                    <a:pt x="118" y="1"/>
                  </a:cubicBezTo>
                  <a:close/>
                </a:path>
              </a:pathLst>
            </a:custGeom>
            <a:solidFill>
              <a:srgbClr val="0088D3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753075" y="523375"/>
              <a:ext cx="47875" cy="25775"/>
            </a:xfrm>
            <a:custGeom>
              <a:rect b="b" l="l" r="r" t="t"/>
              <a:pathLst>
                <a:path extrusionOk="0" h="1031" w="1915">
                  <a:moveTo>
                    <a:pt x="1688" y="0"/>
                  </a:moveTo>
                  <a:cubicBezTo>
                    <a:pt x="1394" y="226"/>
                    <a:pt x="1266" y="638"/>
                    <a:pt x="923" y="658"/>
                  </a:cubicBezTo>
                  <a:cubicBezTo>
                    <a:pt x="638" y="618"/>
                    <a:pt x="265" y="461"/>
                    <a:pt x="0" y="226"/>
                  </a:cubicBezTo>
                  <a:lnTo>
                    <a:pt x="0" y="226"/>
                  </a:lnTo>
                  <a:cubicBezTo>
                    <a:pt x="157" y="520"/>
                    <a:pt x="462" y="746"/>
                    <a:pt x="756" y="913"/>
                  </a:cubicBezTo>
                  <a:cubicBezTo>
                    <a:pt x="844" y="962"/>
                    <a:pt x="943" y="1031"/>
                    <a:pt x="1050" y="1031"/>
                  </a:cubicBezTo>
                  <a:cubicBezTo>
                    <a:pt x="1149" y="1031"/>
                    <a:pt x="1227" y="1001"/>
                    <a:pt x="1315" y="962"/>
                  </a:cubicBezTo>
                  <a:cubicBezTo>
                    <a:pt x="1531" y="883"/>
                    <a:pt x="1728" y="756"/>
                    <a:pt x="1914" y="599"/>
                  </a:cubicBezTo>
                  <a:cubicBezTo>
                    <a:pt x="1865" y="412"/>
                    <a:pt x="1786" y="206"/>
                    <a:pt x="1688" y="0"/>
                  </a:cubicBezTo>
                  <a:close/>
                </a:path>
              </a:pathLst>
            </a:custGeom>
            <a:solidFill>
              <a:srgbClr val="0088D3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3" name="Google Shape;1723;p60"/>
          <p:cNvGrpSpPr/>
          <p:nvPr/>
        </p:nvGrpSpPr>
        <p:grpSpPr>
          <a:xfrm>
            <a:off x="3173941" y="1759817"/>
            <a:ext cx="426133" cy="419573"/>
            <a:chOff x="1190200" y="238125"/>
            <a:chExt cx="5306766" cy="5212083"/>
          </a:xfrm>
        </p:grpSpPr>
        <p:grpSp>
          <p:nvGrpSpPr>
            <p:cNvPr id="1724" name="Google Shape;1724;p60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1725" name="Google Shape;1725;p60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rect b="b" l="l" r="r" t="t"/>
                <a:pathLst>
                  <a:path extrusionOk="0" h="208483" w="208483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60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rect b="b" l="l" r="r" t="t"/>
                <a:pathLst>
                  <a:path extrusionOk="0" h="148841" w="130928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7" name="Google Shape;1727;p60"/>
            <p:cNvSpPr/>
            <p:nvPr/>
          </p:nvSpPr>
          <p:spPr>
            <a:xfrm>
              <a:off x="3459822" y="238126"/>
              <a:ext cx="3037144" cy="5212082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>
            <a:off x="2656906" y="1764066"/>
            <a:ext cx="418536" cy="410776"/>
            <a:chOff x="3763184" y="3817357"/>
            <a:chExt cx="363313" cy="356576"/>
          </a:xfrm>
        </p:grpSpPr>
        <p:sp>
          <p:nvSpPr>
            <p:cNvPr id="1729" name="Google Shape;1729;p60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2140311" y="1764066"/>
            <a:ext cx="418085" cy="411108"/>
            <a:chOff x="3314750" y="3817357"/>
            <a:chExt cx="362921" cy="356865"/>
          </a:xfrm>
        </p:grpSpPr>
        <p:grpSp>
          <p:nvGrpSpPr>
            <p:cNvPr id="1735" name="Google Shape;1735;p60"/>
            <p:cNvGrpSpPr/>
            <p:nvPr/>
          </p:nvGrpSpPr>
          <p:grpSpPr>
            <a:xfrm>
              <a:off x="3314750" y="3817357"/>
              <a:ext cx="362921" cy="356865"/>
              <a:chOff x="3314750" y="3817357"/>
              <a:chExt cx="362921" cy="356865"/>
            </a:xfrm>
          </p:grpSpPr>
          <p:sp>
            <p:nvSpPr>
              <p:cNvPr id="1736" name="Google Shape;1736;p60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60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052E3A">
                  <a:alpha val="3137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8" name="Google Shape;1738;p60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739" name="Google Shape;1739;p6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6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1" name="Google Shape;1741;p60"/>
          <p:cNvGrpSpPr/>
          <p:nvPr/>
        </p:nvGrpSpPr>
        <p:grpSpPr>
          <a:xfrm>
            <a:off x="1623715" y="1764066"/>
            <a:ext cx="418084" cy="411109"/>
            <a:chOff x="2866317" y="3817357"/>
            <a:chExt cx="362920" cy="356866"/>
          </a:xfrm>
        </p:grpSpPr>
        <p:sp>
          <p:nvSpPr>
            <p:cNvPr id="1742" name="Google Shape;1742;p60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52E3A">
                <a:alpha val="3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5" name="Google Shape;1745;p60"/>
          <p:cNvSpPr/>
          <p:nvPr/>
        </p:nvSpPr>
        <p:spPr>
          <a:xfrm flipH="1">
            <a:off x="6200528" y="2501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60"/>
          <p:cNvSpPr/>
          <p:nvPr/>
        </p:nvSpPr>
        <p:spPr>
          <a:xfrm flipH="1">
            <a:off x="7117628" y="43909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60"/>
          <p:cNvSpPr/>
          <p:nvPr/>
        </p:nvSpPr>
        <p:spPr>
          <a:xfrm flipH="1">
            <a:off x="6015175" y="487381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8" name="Google Shape;1748;p60"/>
          <p:cNvGrpSpPr/>
          <p:nvPr/>
        </p:nvGrpSpPr>
        <p:grpSpPr>
          <a:xfrm>
            <a:off x="4352339" y="740664"/>
            <a:ext cx="3747594" cy="3542462"/>
            <a:chOff x="-1568817" y="196345"/>
            <a:chExt cx="10033719" cy="9484504"/>
          </a:xfrm>
        </p:grpSpPr>
        <p:sp>
          <p:nvSpPr>
            <p:cNvPr id="1749" name="Google Shape;1749;p60"/>
            <p:cNvSpPr/>
            <p:nvPr/>
          </p:nvSpPr>
          <p:spPr>
            <a:xfrm>
              <a:off x="1648337" y="6398602"/>
              <a:ext cx="266648" cy="144019"/>
            </a:xfrm>
            <a:custGeom>
              <a:rect b="b" l="l" r="r" t="t"/>
              <a:pathLst>
                <a:path extrusionOk="0" h="3858" w="7143">
                  <a:moveTo>
                    <a:pt x="381" y="738"/>
                  </a:moveTo>
                  <a:lnTo>
                    <a:pt x="1952" y="1691"/>
                  </a:lnTo>
                  <a:lnTo>
                    <a:pt x="4000" y="2477"/>
                  </a:lnTo>
                  <a:lnTo>
                    <a:pt x="5548" y="3525"/>
                  </a:lnTo>
                  <a:lnTo>
                    <a:pt x="7143" y="3858"/>
                  </a:lnTo>
                  <a:lnTo>
                    <a:pt x="6762" y="2763"/>
                  </a:lnTo>
                  <a:lnTo>
                    <a:pt x="3810" y="1215"/>
                  </a:lnTo>
                  <a:lnTo>
                    <a:pt x="1905" y="96"/>
                  </a:lnTo>
                  <a:lnTo>
                    <a:pt x="690" y="0"/>
                  </a:lnTo>
                  <a:lnTo>
                    <a:pt x="0" y="357"/>
                  </a:lnTo>
                  <a:lnTo>
                    <a:pt x="381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50" name="Google Shape;1750;p60"/>
            <p:cNvSpPr/>
            <p:nvPr/>
          </p:nvSpPr>
          <p:spPr>
            <a:xfrm>
              <a:off x="4471511" y="6804229"/>
              <a:ext cx="300878" cy="154286"/>
            </a:xfrm>
            <a:custGeom>
              <a:rect b="b" l="l" r="r" t="t"/>
              <a:pathLst>
                <a:path extrusionOk="0" h="3810" w="7430">
                  <a:moveTo>
                    <a:pt x="7430" y="0"/>
                  </a:moveTo>
                  <a:lnTo>
                    <a:pt x="1891" y="3335"/>
                  </a:lnTo>
                  <a:lnTo>
                    <a:pt x="0" y="3810"/>
                  </a:lnTo>
                  <a:lnTo>
                    <a:pt x="5430" y="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751" name="Google Shape;1751;p60"/>
            <p:cNvSpPr/>
            <p:nvPr/>
          </p:nvSpPr>
          <p:spPr>
            <a:xfrm>
              <a:off x="1997837" y="4556076"/>
              <a:ext cx="4599362" cy="3205893"/>
            </a:xfrm>
            <a:custGeom>
              <a:rect b="b" l="l" r="r" t="t"/>
              <a:pathLst>
                <a:path extrusionOk="0" h="26308" w="37743">
                  <a:moveTo>
                    <a:pt x="29412" y="1212"/>
                  </a:moveTo>
                  <a:cubicBezTo>
                    <a:pt x="29435" y="1212"/>
                    <a:pt x="29459" y="1212"/>
                    <a:pt x="29489" y="1218"/>
                  </a:cubicBezTo>
                  <a:cubicBezTo>
                    <a:pt x="29465" y="1218"/>
                    <a:pt x="29435" y="1218"/>
                    <a:pt x="29412" y="1212"/>
                  </a:cubicBezTo>
                  <a:close/>
                  <a:moveTo>
                    <a:pt x="29073" y="1218"/>
                  </a:moveTo>
                  <a:cubicBezTo>
                    <a:pt x="29055" y="1218"/>
                    <a:pt x="29043" y="1218"/>
                    <a:pt x="29026" y="1230"/>
                  </a:cubicBezTo>
                  <a:cubicBezTo>
                    <a:pt x="29037" y="1218"/>
                    <a:pt x="29049" y="1218"/>
                    <a:pt x="29073" y="1218"/>
                  </a:cubicBezTo>
                  <a:close/>
                  <a:moveTo>
                    <a:pt x="29643" y="1236"/>
                  </a:moveTo>
                  <a:cubicBezTo>
                    <a:pt x="29667" y="1236"/>
                    <a:pt x="29679" y="1236"/>
                    <a:pt x="29702" y="1242"/>
                  </a:cubicBezTo>
                  <a:cubicBezTo>
                    <a:pt x="29691" y="1242"/>
                    <a:pt x="29661" y="1236"/>
                    <a:pt x="29637" y="1236"/>
                  </a:cubicBezTo>
                  <a:close/>
                  <a:moveTo>
                    <a:pt x="30706" y="1533"/>
                  </a:moveTo>
                  <a:cubicBezTo>
                    <a:pt x="30730" y="1538"/>
                    <a:pt x="30742" y="1556"/>
                    <a:pt x="30765" y="1562"/>
                  </a:cubicBezTo>
                  <a:cubicBezTo>
                    <a:pt x="30742" y="1556"/>
                    <a:pt x="30730" y="1544"/>
                    <a:pt x="30706" y="1533"/>
                  </a:cubicBezTo>
                  <a:close/>
                  <a:moveTo>
                    <a:pt x="30950" y="1644"/>
                  </a:moveTo>
                  <a:cubicBezTo>
                    <a:pt x="30952" y="1644"/>
                    <a:pt x="30958" y="1651"/>
                    <a:pt x="30967" y="1651"/>
                  </a:cubicBezTo>
                  <a:cubicBezTo>
                    <a:pt x="30955" y="1651"/>
                    <a:pt x="30949" y="1645"/>
                    <a:pt x="30949" y="1645"/>
                  </a:cubicBezTo>
                  <a:cubicBezTo>
                    <a:pt x="30949" y="1644"/>
                    <a:pt x="30950" y="1644"/>
                    <a:pt x="30950" y="1644"/>
                  </a:cubicBezTo>
                  <a:close/>
                  <a:moveTo>
                    <a:pt x="16704" y="9703"/>
                  </a:moveTo>
                  <a:cubicBezTo>
                    <a:pt x="16705" y="9703"/>
                    <a:pt x="16705" y="9703"/>
                    <a:pt x="16705" y="9703"/>
                  </a:cubicBezTo>
                  <a:lnTo>
                    <a:pt x="16705" y="9703"/>
                  </a:lnTo>
                  <a:cubicBezTo>
                    <a:pt x="16703" y="9703"/>
                    <a:pt x="16701" y="9703"/>
                    <a:pt x="16698" y="9703"/>
                  </a:cubicBezTo>
                  <a:close/>
                  <a:moveTo>
                    <a:pt x="35765" y="9484"/>
                  </a:moveTo>
                  <a:cubicBezTo>
                    <a:pt x="35765" y="9561"/>
                    <a:pt x="35765" y="9644"/>
                    <a:pt x="35759" y="9721"/>
                  </a:cubicBezTo>
                  <a:cubicBezTo>
                    <a:pt x="35759" y="9644"/>
                    <a:pt x="35765" y="9561"/>
                    <a:pt x="35765" y="9484"/>
                  </a:cubicBezTo>
                  <a:close/>
                  <a:moveTo>
                    <a:pt x="17435" y="9887"/>
                  </a:moveTo>
                  <a:lnTo>
                    <a:pt x="17435" y="9887"/>
                  </a:lnTo>
                  <a:cubicBezTo>
                    <a:pt x="17458" y="9899"/>
                    <a:pt x="17476" y="9905"/>
                    <a:pt x="17506" y="9917"/>
                  </a:cubicBezTo>
                  <a:cubicBezTo>
                    <a:pt x="17488" y="9911"/>
                    <a:pt x="17458" y="9905"/>
                    <a:pt x="17435" y="9887"/>
                  </a:cubicBezTo>
                  <a:close/>
                  <a:moveTo>
                    <a:pt x="35753" y="9822"/>
                  </a:moveTo>
                  <a:cubicBezTo>
                    <a:pt x="35753" y="9869"/>
                    <a:pt x="35753" y="9911"/>
                    <a:pt x="35747" y="9953"/>
                  </a:cubicBezTo>
                  <a:cubicBezTo>
                    <a:pt x="35747" y="9911"/>
                    <a:pt x="35753" y="9869"/>
                    <a:pt x="35753" y="9822"/>
                  </a:cubicBezTo>
                  <a:close/>
                  <a:moveTo>
                    <a:pt x="35539" y="10980"/>
                  </a:moveTo>
                  <a:lnTo>
                    <a:pt x="35525" y="11019"/>
                  </a:lnTo>
                  <a:lnTo>
                    <a:pt x="35525" y="11019"/>
                  </a:lnTo>
                  <a:cubicBezTo>
                    <a:pt x="35529" y="11006"/>
                    <a:pt x="35533" y="10992"/>
                    <a:pt x="35539" y="10980"/>
                  </a:cubicBezTo>
                  <a:close/>
                  <a:moveTo>
                    <a:pt x="35468" y="11176"/>
                  </a:moveTo>
                  <a:cubicBezTo>
                    <a:pt x="35462" y="11194"/>
                    <a:pt x="35450" y="11223"/>
                    <a:pt x="35438" y="11247"/>
                  </a:cubicBezTo>
                  <a:cubicBezTo>
                    <a:pt x="35437" y="11248"/>
                    <a:pt x="35436" y="11250"/>
                    <a:pt x="35435" y="11252"/>
                  </a:cubicBezTo>
                  <a:lnTo>
                    <a:pt x="35435" y="11252"/>
                  </a:lnTo>
                  <a:cubicBezTo>
                    <a:pt x="35446" y="11227"/>
                    <a:pt x="35459" y="11199"/>
                    <a:pt x="35468" y="11176"/>
                  </a:cubicBezTo>
                  <a:close/>
                  <a:moveTo>
                    <a:pt x="35377" y="11382"/>
                  </a:moveTo>
                  <a:cubicBezTo>
                    <a:pt x="35366" y="11400"/>
                    <a:pt x="35356" y="11420"/>
                    <a:pt x="35343" y="11437"/>
                  </a:cubicBezTo>
                  <a:cubicBezTo>
                    <a:pt x="35352" y="11415"/>
                    <a:pt x="35364" y="11400"/>
                    <a:pt x="35377" y="11382"/>
                  </a:cubicBezTo>
                  <a:close/>
                  <a:moveTo>
                    <a:pt x="35076" y="11841"/>
                  </a:moveTo>
                  <a:cubicBezTo>
                    <a:pt x="35064" y="11865"/>
                    <a:pt x="35047" y="11876"/>
                    <a:pt x="35035" y="11900"/>
                  </a:cubicBezTo>
                  <a:cubicBezTo>
                    <a:pt x="35023" y="11900"/>
                    <a:pt x="35023" y="11900"/>
                    <a:pt x="35017" y="11906"/>
                  </a:cubicBezTo>
                  <a:cubicBezTo>
                    <a:pt x="35035" y="11882"/>
                    <a:pt x="35053" y="11865"/>
                    <a:pt x="35076" y="11841"/>
                  </a:cubicBezTo>
                  <a:close/>
                  <a:moveTo>
                    <a:pt x="34958" y="11977"/>
                  </a:moveTo>
                  <a:lnTo>
                    <a:pt x="34958" y="11977"/>
                  </a:lnTo>
                  <a:cubicBezTo>
                    <a:pt x="34946" y="11989"/>
                    <a:pt x="34929" y="12011"/>
                    <a:pt x="34907" y="12023"/>
                  </a:cubicBezTo>
                  <a:lnTo>
                    <a:pt x="34907" y="12023"/>
                  </a:lnTo>
                  <a:cubicBezTo>
                    <a:pt x="34925" y="12007"/>
                    <a:pt x="34937" y="11988"/>
                    <a:pt x="34958" y="11977"/>
                  </a:cubicBezTo>
                  <a:close/>
                  <a:moveTo>
                    <a:pt x="34833" y="12102"/>
                  </a:moveTo>
                  <a:cubicBezTo>
                    <a:pt x="34815" y="12114"/>
                    <a:pt x="34803" y="12126"/>
                    <a:pt x="34785" y="12138"/>
                  </a:cubicBezTo>
                  <a:cubicBezTo>
                    <a:pt x="34785" y="12138"/>
                    <a:pt x="34779" y="12138"/>
                    <a:pt x="34779" y="12144"/>
                  </a:cubicBezTo>
                  <a:cubicBezTo>
                    <a:pt x="34797" y="12132"/>
                    <a:pt x="34815" y="12114"/>
                    <a:pt x="34833" y="12102"/>
                  </a:cubicBezTo>
                  <a:close/>
                  <a:moveTo>
                    <a:pt x="34690" y="12203"/>
                  </a:moveTo>
                  <a:cubicBezTo>
                    <a:pt x="34678" y="12215"/>
                    <a:pt x="34667" y="12227"/>
                    <a:pt x="34655" y="12233"/>
                  </a:cubicBezTo>
                  <a:cubicBezTo>
                    <a:pt x="34655" y="12234"/>
                    <a:pt x="34655" y="12236"/>
                    <a:pt x="34654" y="12238"/>
                  </a:cubicBezTo>
                  <a:lnTo>
                    <a:pt x="34654" y="12238"/>
                  </a:lnTo>
                  <a:cubicBezTo>
                    <a:pt x="34670" y="12226"/>
                    <a:pt x="34682" y="12216"/>
                    <a:pt x="34690" y="12203"/>
                  </a:cubicBezTo>
                  <a:close/>
                  <a:moveTo>
                    <a:pt x="34654" y="12238"/>
                  </a:moveTo>
                  <a:cubicBezTo>
                    <a:pt x="34649" y="12242"/>
                    <a:pt x="34643" y="12246"/>
                    <a:pt x="34637" y="12250"/>
                  </a:cubicBezTo>
                  <a:cubicBezTo>
                    <a:pt x="34647" y="12250"/>
                    <a:pt x="34653" y="12246"/>
                    <a:pt x="34654" y="12238"/>
                  </a:cubicBezTo>
                  <a:close/>
                  <a:moveTo>
                    <a:pt x="6611" y="17145"/>
                  </a:moveTo>
                  <a:cubicBezTo>
                    <a:pt x="6619" y="17145"/>
                    <a:pt x="6628" y="17146"/>
                    <a:pt x="6640" y="17149"/>
                  </a:cubicBezTo>
                  <a:lnTo>
                    <a:pt x="6592" y="17149"/>
                  </a:lnTo>
                  <a:cubicBezTo>
                    <a:pt x="6598" y="17146"/>
                    <a:pt x="6604" y="17145"/>
                    <a:pt x="6611" y="17145"/>
                  </a:cubicBezTo>
                  <a:close/>
                  <a:moveTo>
                    <a:pt x="6746" y="17155"/>
                  </a:moveTo>
                  <a:cubicBezTo>
                    <a:pt x="6752" y="17155"/>
                    <a:pt x="6764" y="17155"/>
                    <a:pt x="6782" y="17161"/>
                  </a:cubicBezTo>
                  <a:cubicBezTo>
                    <a:pt x="6770" y="17161"/>
                    <a:pt x="6752" y="17161"/>
                    <a:pt x="6740" y="17155"/>
                  </a:cubicBezTo>
                  <a:close/>
                  <a:moveTo>
                    <a:pt x="7150" y="17245"/>
                  </a:moveTo>
                  <a:cubicBezTo>
                    <a:pt x="7155" y="17245"/>
                    <a:pt x="7161" y="17247"/>
                    <a:pt x="7168" y="17250"/>
                  </a:cubicBezTo>
                  <a:cubicBezTo>
                    <a:pt x="7163" y="17250"/>
                    <a:pt x="7158" y="17246"/>
                    <a:pt x="7150" y="17245"/>
                  </a:cubicBezTo>
                  <a:close/>
                  <a:moveTo>
                    <a:pt x="22072" y="17250"/>
                  </a:moveTo>
                  <a:cubicBezTo>
                    <a:pt x="22072" y="17298"/>
                    <a:pt x="22072" y="17333"/>
                    <a:pt x="22066" y="17369"/>
                  </a:cubicBezTo>
                  <a:cubicBezTo>
                    <a:pt x="22066" y="17333"/>
                    <a:pt x="22072" y="17298"/>
                    <a:pt x="22072" y="17250"/>
                  </a:cubicBezTo>
                  <a:close/>
                  <a:moveTo>
                    <a:pt x="7590" y="17422"/>
                  </a:moveTo>
                  <a:cubicBezTo>
                    <a:pt x="7601" y="17422"/>
                    <a:pt x="7601" y="17428"/>
                    <a:pt x="7607" y="17428"/>
                  </a:cubicBezTo>
                  <a:cubicBezTo>
                    <a:pt x="7601" y="17428"/>
                    <a:pt x="7601" y="17428"/>
                    <a:pt x="7590" y="17422"/>
                  </a:cubicBezTo>
                  <a:close/>
                  <a:moveTo>
                    <a:pt x="21931" y="18127"/>
                  </a:moveTo>
                  <a:cubicBezTo>
                    <a:pt x="21927" y="18140"/>
                    <a:pt x="21924" y="18154"/>
                    <a:pt x="21918" y="18171"/>
                  </a:cubicBezTo>
                  <a:cubicBezTo>
                    <a:pt x="21922" y="18159"/>
                    <a:pt x="21925" y="18143"/>
                    <a:pt x="21931" y="18127"/>
                  </a:cubicBezTo>
                  <a:close/>
                  <a:moveTo>
                    <a:pt x="21888" y="18266"/>
                  </a:moveTo>
                  <a:cubicBezTo>
                    <a:pt x="21886" y="18273"/>
                    <a:pt x="21884" y="18280"/>
                    <a:pt x="21881" y="18287"/>
                  </a:cubicBezTo>
                  <a:lnTo>
                    <a:pt x="21881" y="18287"/>
                  </a:lnTo>
                  <a:lnTo>
                    <a:pt x="21888" y="18266"/>
                  </a:lnTo>
                  <a:close/>
                  <a:moveTo>
                    <a:pt x="21811" y="18472"/>
                  </a:moveTo>
                  <a:cubicBezTo>
                    <a:pt x="21807" y="18483"/>
                    <a:pt x="21802" y="18496"/>
                    <a:pt x="21796" y="18509"/>
                  </a:cubicBezTo>
                  <a:lnTo>
                    <a:pt x="21796" y="18509"/>
                  </a:lnTo>
                  <a:cubicBezTo>
                    <a:pt x="21801" y="18497"/>
                    <a:pt x="21806" y="18484"/>
                    <a:pt x="21811" y="18472"/>
                  </a:cubicBezTo>
                  <a:close/>
                  <a:moveTo>
                    <a:pt x="21793" y="18516"/>
                  </a:moveTo>
                  <a:cubicBezTo>
                    <a:pt x="21793" y="18519"/>
                    <a:pt x="21791" y="18529"/>
                    <a:pt x="21781" y="18539"/>
                  </a:cubicBezTo>
                  <a:cubicBezTo>
                    <a:pt x="21786" y="18531"/>
                    <a:pt x="21790" y="18523"/>
                    <a:pt x="21793" y="18516"/>
                  </a:cubicBezTo>
                  <a:close/>
                  <a:moveTo>
                    <a:pt x="21746" y="18604"/>
                  </a:moveTo>
                  <a:cubicBezTo>
                    <a:pt x="21740" y="18628"/>
                    <a:pt x="21722" y="18658"/>
                    <a:pt x="21710" y="18675"/>
                  </a:cubicBezTo>
                  <a:cubicBezTo>
                    <a:pt x="21722" y="18652"/>
                    <a:pt x="21734" y="18634"/>
                    <a:pt x="21746" y="18604"/>
                  </a:cubicBezTo>
                  <a:close/>
                  <a:moveTo>
                    <a:pt x="21573" y="18895"/>
                  </a:moveTo>
                  <a:cubicBezTo>
                    <a:pt x="21568" y="18905"/>
                    <a:pt x="21563" y="18920"/>
                    <a:pt x="21551" y="18927"/>
                  </a:cubicBezTo>
                  <a:lnTo>
                    <a:pt x="21551" y="18927"/>
                  </a:lnTo>
                  <a:cubicBezTo>
                    <a:pt x="21558" y="18918"/>
                    <a:pt x="21566" y="18906"/>
                    <a:pt x="21573" y="18895"/>
                  </a:cubicBezTo>
                  <a:close/>
                  <a:moveTo>
                    <a:pt x="21544" y="18936"/>
                  </a:moveTo>
                  <a:cubicBezTo>
                    <a:pt x="21544" y="18943"/>
                    <a:pt x="21543" y="18943"/>
                    <a:pt x="21538" y="18943"/>
                  </a:cubicBezTo>
                  <a:cubicBezTo>
                    <a:pt x="21540" y="18941"/>
                    <a:pt x="21542" y="18938"/>
                    <a:pt x="21544" y="18936"/>
                  </a:cubicBezTo>
                  <a:close/>
                  <a:moveTo>
                    <a:pt x="21478" y="19032"/>
                  </a:moveTo>
                  <a:cubicBezTo>
                    <a:pt x="21467" y="19049"/>
                    <a:pt x="21449" y="19073"/>
                    <a:pt x="21437" y="19085"/>
                  </a:cubicBezTo>
                  <a:lnTo>
                    <a:pt x="21425" y="19091"/>
                  </a:lnTo>
                  <a:cubicBezTo>
                    <a:pt x="21443" y="19079"/>
                    <a:pt x="21455" y="19055"/>
                    <a:pt x="21478" y="19032"/>
                  </a:cubicBezTo>
                  <a:close/>
                  <a:moveTo>
                    <a:pt x="21349" y="19173"/>
                  </a:moveTo>
                  <a:lnTo>
                    <a:pt x="21330" y="19192"/>
                  </a:lnTo>
                  <a:cubicBezTo>
                    <a:pt x="21330" y="19192"/>
                    <a:pt x="21329" y="19192"/>
                    <a:pt x="21328" y="19192"/>
                  </a:cubicBezTo>
                  <a:lnTo>
                    <a:pt x="21328" y="19192"/>
                  </a:lnTo>
                  <a:cubicBezTo>
                    <a:pt x="21334" y="19186"/>
                    <a:pt x="21341" y="19180"/>
                    <a:pt x="21349" y="19173"/>
                  </a:cubicBezTo>
                  <a:close/>
                  <a:moveTo>
                    <a:pt x="21265" y="19263"/>
                  </a:moveTo>
                  <a:cubicBezTo>
                    <a:pt x="21248" y="19269"/>
                    <a:pt x="21237" y="19284"/>
                    <a:pt x="21222" y="19295"/>
                  </a:cubicBezTo>
                  <a:lnTo>
                    <a:pt x="21222" y="19295"/>
                  </a:lnTo>
                  <a:cubicBezTo>
                    <a:pt x="21220" y="19295"/>
                    <a:pt x="21219" y="19294"/>
                    <a:pt x="21219" y="19294"/>
                  </a:cubicBezTo>
                  <a:cubicBezTo>
                    <a:pt x="21217" y="19294"/>
                    <a:pt x="21217" y="19296"/>
                    <a:pt x="21217" y="19299"/>
                  </a:cubicBezTo>
                  <a:cubicBezTo>
                    <a:pt x="21219" y="19298"/>
                    <a:pt x="21220" y="19297"/>
                    <a:pt x="21222" y="19295"/>
                  </a:cubicBezTo>
                  <a:lnTo>
                    <a:pt x="21222" y="19295"/>
                  </a:lnTo>
                  <a:cubicBezTo>
                    <a:pt x="21224" y="19296"/>
                    <a:pt x="21226" y="19297"/>
                    <a:pt x="21229" y="19299"/>
                  </a:cubicBezTo>
                  <a:lnTo>
                    <a:pt x="21265" y="19263"/>
                  </a:lnTo>
                  <a:close/>
                  <a:moveTo>
                    <a:pt x="21146" y="19358"/>
                  </a:moveTo>
                  <a:lnTo>
                    <a:pt x="21146" y="19358"/>
                  </a:lnTo>
                  <a:cubicBezTo>
                    <a:pt x="21141" y="19362"/>
                    <a:pt x="21137" y="19364"/>
                    <a:pt x="21133" y="19367"/>
                  </a:cubicBezTo>
                  <a:lnTo>
                    <a:pt x="21133" y="19367"/>
                  </a:lnTo>
                  <a:cubicBezTo>
                    <a:pt x="21137" y="19364"/>
                    <a:pt x="21141" y="19362"/>
                    <a:pt x="21146" y="19358"/>
                  </a:cubicBezTo>
                  <a:close/>
                  <a:moveTo>
                    <a:pt x="21133" y="19367"/>
                  </a:moveTo>
                  <a:cubicBezTo>
                    <a:pt x="21119" y="19377"/>
                    <a:pt x="21107" y="19383"/>
                    <a:pt x="21098" y="19393"/>
                  </a:cubicBezTo>
                  <a:lnTo>
                    <a:pt x="21098" y="19393"/>
                  </a:lnTo>
                  <a:cubicBezTo>
                    <a:pt x="21104" y="19388"/>
                    <a:pt x="21112" y="19386"/>
                    <a:pt x="21116" y="19382"/>
                  </a:cubicBezTo>
                  <a:cubicBezTo>
                    <a:pt x="21120" y="19378"/>
                    <a:pt x="21125" y="19373"/>
                    <a:pt x="21133" y="19367"/>
                  </a:cubicBezTo>
                  <a:close/>
                  <a:moveTo>
                    <a:pt x="21098" y="19393"/>
                  </a:moveTo>
                  <a:cubicBezTo>
                    <a:pt x="21096" y="19394"/>
                    <a:pt x="21094" y="19397"/>
                    <a:pt x="21092" y="19400"/>
                  </a:cubicBezTo>
                  <a:cubicBezTo>
                    <a:pt x="21094" y="19397"/>
                    <a:pt x="21096" y="19395"/>
                    <a:pt x="21098" y="19393"/>
                  </a:cubicBezTo>
                  <a:close/>
                  <a:moveTo>
                    <a:pt x="2615" y="21016"/>
                  </a:moveTo>
                  <a:cubicBezTo>
                    <a:pt x="2618" y="21016"/>
                    <a:pt x="2623" y="21018"/>
                    <a:pt x="2626" y="21021"/>
                  </a:cubicBezTo>
                  <a:lnTo>
                    <a:pt x="2614" y="21021"/>
                  </a:lnTo>
                  <a:cubicBezTo>
                    <a:pt x="2611" y="21018"/>
                    <a:pt x="2612" y="21016"/>
                    <a:pt x="2615" y="21016"/>
                  </a:cubicBezTo>
                  <a:close/>
                  <a:moveTo>
                    <a:pt x="2701" y="21027"/>
                  </a:moveTo>
                  <a:cubicBezTo>
                    <a:pt x="2707" y="21027"/>
                    <a:pt x="2711" y="21033"/>
                    <a:pt x="2715" y="21033"/>
                  </a:cubicBezTo>
                  <a:lnTo>
                    <a:pt x="2691" y="21033"/>
                  </a:lnTo>
                  <a:cubicBezTo>
                    <a:pt x="2695" y="21029"/>
                    <a:pt x="2698" y="21027"/>
                    <a:pt x="2701" y="21027"/>
                  </a:cubicBezTo>
                  <a:close/>
                  <a:moveTo>
                    <a:pt x="2774" y="21039"/>
                  </a:moveTo>
                  <a:cubicBezTo>
                    <a:pt x="2792" y="21039"/>
                    <a:pt x="2798" y="21045"/>
                    <a:pt x="2804" y="21045"/>
                  </a:cubicBezTo>
                  <a:cubicBezTo>
                    <a:pt x="2798" y="21045"/>
                    <a:pt x="2792" y="21045"/>
                    <a:pt x="2774" y="21039"/>
                  </a:cubicBezTo>
                  <a:close/>
                  <a:moveTo>
                    <a:pt x="2121" y="21122"/>
                  </a:moveTo>
                  <a:cubicBezTo>
                    <a:pt x="2121" y="21122"/>
                    <a:pt x="2115" y="21122"/>
                    <a:pt x="2115" y="21128"/>
                  </a:cubicBezTo>
                  <a:cubicBezTo>
                    <a:pt x="2115" y="21122"/>
                    <a:pt x="2115" y="21122"/>
                    <a:pt x="2121" y="21122"/>
                  </a:cubicBezTo>
                  <a:close/>
                  <a:moveTo>
                    <a:pt x="565" y="22440"/>
                  </a:moveTo>
                  <a:cubicBezTo>
                    <a:pt x="565" y="22440"/>
                    <a:pt x="553" y="22446"/>
                    <a:pt x="547" y="22446"/>
                  </a:cubicBezTo>
                  <a:cubicBezTo>
                    <a:pt x="553" y="22440"/>
                    <a:pt x="565" y="22440"/>
                    <a:pt x="565" y="22440"/>
                  </a:cubicBezTo>
                  <a:close/>
                  <a:moveTo>
                    <a:pt x="10743" y="22784"/>
                  </a:moveTo>
                  <a:cubicBezTo>
                    <a:pt x="10749" y="22820"/>
                    <a:pt x="10749" y="22844"/>
                    <a:pt x="10737" y="22868"/>
                  </a:cubicBezTo>
                  <a:cubicBezTo>
                    <a:pt x="10737" y="22838"/>
                    <a:pt x="10743" y="22808"/>
                    <a:pt x="10743" y="22784"/>
                  </a:cubicBezTo>
                  <a:close/>
                  <a:moveTo>
                    <a:pt x="10731" y="22963"/>
                  </a:moveTo>
                  <a:cubicBezTo>
                    <a:pt x="10731" y="22980"/>
                    <a:pt x="10731" y="23004"/>
                    <a:pt x="10725" y="23028"/>
                  </a:cubicBezTo>
                  <a:cubicBezTo>
                    <a:pt x="10725" y="23004"/>
                    <a:pt x="10731" y="22980"/>
                    <a:pt x="10731" y="22963"/>
                  </a:cubicBezTo>
                  <a:close/>
                  <a:moveTo>
                    <a:pt x="10713" y="23117"/>
                  </a:moveTo>
                  <a:cubicBezTo>
                    <a:pt x="10713" y="23141"/>
                    <a:pt x="10707" y="23159"/>
                    <a:pt x="10707" y="23176"/>
                  </a:cubicBezTo>
                  <a:cubicBezTo>
                    <a:pt x="10705" y="23179"/>
                    <a:pt x="10703" y="23181"/>
                    <a:pt x="10702" y="23183"/>
                  </a:cubicBezTo>
                  <a:lnTo>
                    <a:pt x="10702" y="23183"/>
                  </a:lnTo>
                  <a:cubicBezTo>
                    <a:pt x="10707" y="23162"/>
                    <a:pt x="10707" y="23145"/>
                    <a:pt x="10713" y="23117"/>
                  </a:cubicBezTo>
                  <a:close/>
                  <a:moveTo>
                    <a:pt x="10677" y="23265"/>
                  </a:moveTo>
                  <a:cubicBezTo>
                    <a:pt x="10677" y="23295"/>
                    <a:pt x="10671" y="23313"/>
                    <a:pt x="10665" y="23337"/>
                  </a:cubicBezTo>
                  <a:cubicBezTo>
                    <a:pt x="10671" y="23313"/>
                    <a:pt x="10671" y="23295"/>
                    <a:pt x="10677" y="23265"/>
                  </a:cubicBezTo>
                  <a:close/>
                  <a:moveTo>
                    <a:pt x="10606" y="23544"/>
                  </a:moveTo>
                  <a:cubicBezTo>
                    <a:pt x="10606" y="23562"/>
                    <a:pt x="10600" y="23574"/>
                    <a:pt x="10588" y="23592"/>
                  </a:cubicBezTo>
                  <a:cubicBezTo>
                    <a:pt x="10594" y="23574"/>
                    <a:pt x="10594" y="23562"/>
                    <a:pt x="10606" y="23544"/>
                  </a:cubicBezTo>
                  <a:close/>
                  <a:moveTo>
                    <a:pt x="10559" y="23675"/>
                  </a:moveTo>
                  <a:lnTo>
                    <a:pt x="10541" y="23717"/>
                  </a:lnTo>
                  <a:cubicBezTo>
                    <a:pt x="10541" y="23720"/>
                    <a:pt x="10537" y="23725"/>
                    <a:pt x="10534" y="23730"/>
                  </a:cubicBezTo>
                  <a:lnTo>
                    <a:pt x="10534" y="23730"/>
                  </a:lnTo>
                  <a:cubicBezTo>
                    <a:pt x="10543" y="23710"/>
                    <a:pt x="10548" y="23690"/>
                    <a:pt x="10559" y="23675"/>
                  </a:cubicBezTo>
                  <a:close/>
                  <a:moveTo>
                    <a:pt x="10303" y="24109"/>
                  </a:moveTo>
                  <a:lnTo>
                    <a:pt x="10303" y="24109"/>
                  </a:lnTo>
                  <a:cubicBezTo>
                    <a:pt x="10291" y="24126"/>
                    <a:pt x="10279" y="24132"/>
                    <a:pt x="10274" y="24150"/>
                  </a:cubicBezTo>
                  <a:lnTo>
                    <a:pt x="10262" y="24156"/>
                  </a:lnTo>
                  <a:cubicBezTo>
                    <a:pt x="10279" y="24138"/>
                    <a:pt x="10285" y="24126"/>
                    <a:pt x="10303" y="24109"/>
                  </a:cubicBezTo>
                  <a:close/>
                  <a:moveTo>
                    <a:pt x="10226" y="24198"/>
                  </a:moveTo>
                  <a:lnTo>
                    <a:pt x="10226" y="24198"/>
                  </a:lnTo>
                  <a:cubicBezTo>
                    <a:pt x="10214" y="24204"/>
                    <a:pt x="10202" y="24221"/>
                    <a:pt x="10190" y="24245"/>
                  </a:cubicBezTo>
                  <a:lnTo>
                    <a:pt x="10196" y="24239"/>
                  </a:lnTo>
                  <a:cubicBezTo>
                    <a:pt x="10202" y="24221"/>
                    <a:pt x="10220" y="24215"/>
                    <a:pt x="10226" y="24198"/>
                  </a:cubicBezTo>
                  <a:close/>
                  <a:moveTo>
                    <a:pt x="10110" y="24306"/>
                  </a:moveTo>
                  <a:cubicBezTo>
                    <a:pt x="10109" y="24306"/>
                    <a:pt x="10107" y="24307"/>
                    <a:pt x="10107" y="24310"/>
                  </a:cubicBezTo>
                  <a:cubicBezTo>
                    <a:pt x="10110" y="24307"/>
                    <a:pt x="10110" y="24306"/>
                    <a:pt x="10110" y="24306"/>
                  </a:cubicBezTo>
                  <a:close/>
                  <a:moveTo>
                    <a:pt x="10137" y="24281"/>
                  </a:moveTo>
                  <a:lnTo>
                    <a:pt x="10107" y="24310"/>
                  </a:lnTo>
                  <a:cubicBezTo>
                    <a:pt x="10119" y="24305"/>
                    <a:pt x="10131" y="24287"/>
                    <a:pt x="10137" y="24281"/>
                  </a:cubicBezTo>
                  <a:close/>
                  <a:moveTo>
                    <a:pt x="10054" y="24346"/>
                  </a:moveTo>
                  <a:lnTo>
                    <a:pt x="10031" y="24369"/>
                  </a:lnTo>
                  <a:lnTo>
                    <a:pt x="10031" y="24369"/>
                  </a:lnTo>
                  <a:cubicBezTo>
                    <a:pt x="10039" y="24364"/>
                    <a:pt x="10046" y="24357"/>
                    <a:pt x="10054" y="24346"/>
                  </a:cubicBezTo>
                  <a:close/>
                  <a:moveTo>
                    <a:pt x="10031" y="24369"/>
                  </a:moveTo>
                  <a:cubicBezTo>
                    <a:pt x="10027" y="24371"/>
                    <a:pt x="10023" y="24374"/>
                    <a:pt x="10018" y="24376"/>
                  </a:cubicBezTo>
                  <a:cubicBezTo>
                    <a:pt x="10018" y="24376"/>
                    <a:pt x="10024" y="24376"/>
                    <a:pt x="10030" y="24370"/>
                  </a:cubicBezTo>
                  <a:lnTo>
                    <a:pt x="10031" y="24369"/>
                  </a:lnTo>
                  <a:close/>
                  <a:moveTo>
                    <a:pt x="9911" y="24382"/>
                  </a:moveTo>
                  <a:lnTo>
                    <a:pt x="9882" y="24400"/>
                  </a:lnTo>
                  <a:cubicBezTo>
                    <a:pt x="9892" y="24396"/>
                    <a:pt x="9902" y="24389"/>
                    <a:pt x="9911" y="24382"/>
                  </a:cubicBezTo>
                  <a:close/>
                  <a:moveTo>
                    <a:pt x="5125" y="24673"/>
                  </a:moveTo>
                  <a:cubicBezTo>
                    <a:pt x="5125" y="24691"/>
                    <a:pt x="5125" y="24714"/>
                    <a:pt x="5119" y="24726"/>
                  </a:cubicBezTo>
                  <a:cubicBezTo>
                    <a:pt x="5119" y="24714"/>
                    <a:pt x="5125" y="24691"/>
                    <a:pt x="5125" y="24673"/>
                  </a:cubicBezTo>
                  <a:close/>
                  <a:moveTo>
                    <a:pt x="5036" y="25017"/>
                  </a:moveTo>
                  <a:lnTo>
                    <a:pt x="5036" y="25017"/>
                  </a:lnTo>
                  <a:cubicBezTo>
                    <a:pt x="5035" y="25020"/>
                    <a:pt x="5033" y="25023"/>
                    <a:pt x="5032" y="25026"/>
                  </a:cubicBezTo>
                  <a:lnTo>
                    <a:pt x="5032" y="25026"/>
                  </a:lnTo>
                  <a:cubicBezTo>
                    <a:pt x="5033" y="25022"/>
                    <a:pt x="5034" y="25019"/>
                    <a:pt x="5036" y="25017"/>
                  </a:cubicBezTo>
                  <a:close/>
                  <a:moveTo>
                    <a:pt x="4962" y="25172"/>
                  </a:moveTo>
                  <a:cubicBezTo>
                    <a:pt x="4958" y="25178"/>
                    <a:pt x="4954" y="25186"/>
                    <a:pt x="4947" y="25195"/>
                  </a:cubicBezTo>
                  <a:cubicBezTo>
                    <a:pt x="4951" y="25184"/>
                    <a:pt x="4957" y="25178"/>
                    <a:pt x="4962" y="25172"/>
                  </a:cubicBezTo>
                  <a:close/>
                  <a:moveTo>
                    <a:pt x="4882" y="25284"/>
                  </a:moveTo>
                  <a:cubicBezTo>
                    <a:pt x="4876" y="25290"/>
                    <a:pt x="4870" y="25296"/>
                    <a:pt x="4858" y="25314"/>
                  </a:cubicBezTo>
                  <a:cubicBezTo>
                    <a:pt x="4870" y="25308"/>
                    <a:pt x="4876" y="25290"/>
                    <a:pt x="4882" y="25284"/>
                  </a:cubicBezTo>
                  <a:close/>
                  <a:moveTo>
                    <a:pt x="4828" y="25338"/>
                  </a:moveTo>
                  <a:lnTo>
                    <a:pt x="4828" y="25338"/>
                  </a:lnTo>
                  <a:cubicBezTo>
                    <a:pt x="4823" y="25344"/>
                    <a:pt x="4817" y="25350"/>
                    <a:pt x="4811" y="25367"/>
                  </a:cubicBezTo>
                  <a:cubicBezTo>
                    <a:pt x="4817" y="25356"/>
                    <a:pt x="4823" y="25350"/>
                    <a:pt x="4828" y="25338"/>
                  </a:cubicBezTo>
                  <a:close/>
                  <a:moveTo>
                    <a:pt x="4787" y="25385"/>
                  </a:moveTo>
                  <a:cubicBezTo>
                    <a:pt x="4769" y="25391"/>
                    <a:pt x="4763" y="25403"/>
                    <a:pt x="4757" y="25409"/>
                  </a:cubicBezTo>
                  <a:cubicBezTo>
                    <a:pt x="4763" y="25403"/>
                    <a:pt x="4769" y="25397"/>
                    <a:pt x="4787" y="25385"/>
                  </a:cubicBezTo>
                  <a:close/>
                  <a:moveTo>
                    <a:pt x="4644" y="25427"/>
                  </a:moveTo>
                  <a:lnTo>
                    <a:pt x="4644" y="25427"/>
                  </a:lnTo>
                  <a:cubicBezTo>
                    <a:pt x="4639" y="25430"/>
                    <a:pt x="4633" y="25434"/>
                    <a:pt x="4627" y="25438"/>
                  </a:cubicBezTo>
                  <a:lnTo>
                    <a:pt x="4627" y="25438"/>
                  </a:lnTo>
                  <a:cubicBezTo>
                    <a:pt x="4636" y="25435"/>
                    <a:pt x="4640" y="25431"/>
                    <a:pt x="4644" y="25427"/>
                  </a:cubicBezTo>
                  <a:close/>
                  <a:moveTo>
                    <a:pt x="4728" y="25433"/>
                  </a:moveTo>
                  <a:lnTo>
                    <a:pt x="4728" y="25433"/>
                  </a:lnTo>
                  <a:cubicBezTo>
                    <a:pt x="4722" y="25439"/>
                    <a:pt x="4704" y="25445"/>
                    <a:pt x="4698" y="25456"/>
                  </a:cubicBezTo>
                  <a:cubicBezTo>
                    <a:pt x="4710" y="25445"/>
                    <a:pt x="4722" y="25439"/>
                    <a:pt x="4728" y="25433"/>
                  </a:cubicBezTo>
                  <a:close/>
                  <a:moveTo>
                    <a:pt x="31128" y="1"/>
                  </a:moveTo>
                  <a:cubicBezTo>
                    <a:pt x="31086" y="1"/>
                    <a:pt x="31044" y="1"/>
                    <a:pt x="31009" y="12"/>
                  </a:cubicBezTo>
                  <a:cubicBezTo>
                    <a:pt x="30979" y="12"/>
                    <a:pt x="30949" y="18"/>
                    <a:pt x="30926" y="18"/>
                  </a:cubicBezTo>
                  <a:cubicBezTo>
                    <a:pt x="30890" y="24"/>
                    <a:pt x="30854" y="24"/>
                    <a:pt x="30807" y="30"/>
                  </a:cubicBezTo>
                  <a:cubicBezTo>
                    <a:pt x="30777" y="42"/>
                    <a:pt x="30759" y="42"/>
                    <a:pt x="30730" y="48"/>
                  </a:cubicBezTo>
                  <a:lnTo>
                    <a:pt x="30617" y="72"/>
                  </a:lnTo>
                  <a:cubicBezTo>
                    <a:pt x="30593" y="78"/>
                    <a:pt x="30563" y="84"/>
                    <a:pt x="30540" y="90"/>
                  </a:cubicBezTo>
                  <a:cubicBezTo>
                    <a:pt x="30504" y="101"/>
                    <a:pt x="30468" y="113"/>
                    <a:pt x="30433" y="131"/>
                  </a:cubicBezTo>
                  <a:lnTo>
                    <a:pt x="30362" y="149"/>
                  </a:lnTo>
                  <a:cubicBezTo>
                    <a:pt x="30326" y="167"/>
                    <a:pt x="30284" y="179"/>
                    <a:pt x="30243" y="202"/>
                  </a:cubicBezTo>
                  <a:cubicBezTo>
                    <a:pt x="30225" y="208"/>
                    <a:pt x="30207" y="220"/>
                    <a:pt x="30183" y="226"/>
                  </a:cubicBezTo>
                  <a:cubicBezTo>
                    <a:pt x="30124" y="256"/>
                    <a:pt x="30077" y="286"/>
                    <a:pt x="30023" y="315"/>
                  </a:cubicBezTo>
                  <a:lnTo>
                    <a:pt x="28061" y="1495"/>
                  </a:lnTo>
                  <a:lnTo>
                    <a:pt x="28061" y="1495"/>
                  </a:lnTo>
                  <a:cubicBezTo>
                    <a:pt x="28062" y="1493"/>
                    <a:pt x="28064" y="1490"/>
                    <a:pt x="28064" y="1485"/>
                  </a:cubicBezTo>
                  <a:lnTo>
                    <a:pt x="28064" y="1485"/>
                  </a:lnTo>
                  <a:cubicBezTo>
                    <a:pt x="27535" y="1794"/>
                    <a:pt x="27149" y="2328"/>
                    <a:pt x="26941" y="3053"/>
                  </a:cubicBezTo>
                  <a:lnTo>
                    <a:pt x="15303" y="9929"/>
                  </a:lnTo>
                  <a:lnTo>
                    <a:pt x="15309" y="9929"/>
                  </a:lnTo>
                  <a:cubicBezTo>
                    <a:pt x="14638" y="10327"/>
                    <a:pt x="14204" y="11152"/>
                    <a:pt x="14181" y="12316"/>
                  </a:cubicBezTo>
                  <a:lnTo>
                    <a:pt x="5701" y="17310"/>
                  </a:lnTo>
                  <a:lnTo>
                    <a:pt x="5707" y="17310"/>
                  </a:lnTo>
                  <a:cubicBezTo>
                    <a:pt x="5179" y="17624"/>
                    <a:pt x="4858" y="18272"/>
                    <a:pt x="4858" y="19198"/>
                  </a:cubicBezTo>
                  <a:cubicBezTo>
                    <a:pt x="4858" y="19287"/>
                    <a:pt x="4870" y="19382"/>
                    <a:pt x="4876" y="19471"/>
                  </a:cubicBezTo>
                  <a:lnTo>
                    <a:pt x="2067" y="21104"/>
                  </a:lnTo>
                  <a:lnTo>
                    <a:pt x="2061" y="21104"/>
                  </a:lnTo>
                  <a:cubicBezTo>
                    <a:pt x="1842" y="21241"/>
                    <a:pt x="1675" y="21466"/>
                    <a:pt x="1592" y="21787"/>
                  </a:cubicBezTo>
                  <a:lnTo>
                    <a:pt x="452" y="22446"/>
                  </a:lnTo>
                  <a:lnTo>
                    <a:pt x="446" y="22446"/>
                  </a:lnTo>
                  <a:cubicBezTo>
                    <a:pt x="167" y="22612"/>
                    <a:pt x="1" y="22951"/>
                    <a:pt x="1" y="23444"/>
                  </a:cubicBezTo>
                  <a:cubicBezTo>
                    <a:pt x="7" y="24423"/>
                    <a:pt x="702" y="25617"/>
                    <a:pt x="1563" y="26098"/>
                  </a:cubicBezTo>
                  <a:cubicBezTo>
                    <a:pt x="1811" y="26240"/>
                    <a:pt x="2045" y="26307"/>
                    <a:pt x="2253" y="26307"/>
                  </a:cubicBezTo>
                  <a:cubicBezTo>
                    <a:pt x="2409" y="26307"/>
                    <a:pt x="2551" y="26270"/>
                    <a:pt x="2673" y="26199"/>
                  </a:cubicBezTo>
                  <a:lnTo>
                    <a:pt x="2661" y="26199"/>
                  </a:lnTo>
                  <a:lnTo>
                    <a:pt x="3819" y="25522"/>
                  </a:lnTo>
                  <a:cubicBezTo>
                    <a:pt x="3931" y="25551"/>
                    <a:pt x="4038" y="25565"/>
                    <a:pt x="4139" y="25565"/>
                  </a:cubicBezTo>
                  <a:cubicBezTo>
                    <a:pt x="4322" y="25565"/>
                    <a:pt x="4487" y="25520"/>
                    <a:pt x="4627" y="25438"/>
                  </a:cubicBezTo>
                  <a:lnTo>
                    <a:pt x="4627" y="25438"/>
                  </a:lnTo>
                  <a:cubicBezTo>
                    <a:pt x="4623" y="25438"/>
                    <a:pt x="4619" y="25439"/>
                    <a:pt x="4615" y="25439"/>
                  </a:cubicBezTo>
                  <a:lnTo>
                    <a:pt x="7293" y="23871"/>
                  </a:lnTo>
                  <a:cubicBezTo>
                    <a:pt x="7459" y="24002"/>
                    <a:pt x="7625" y="24109"/>
                    <a:pt x="7797" y="24210"/>
                  </a:cubicBezTo>
                  <a:cubicBezTo>
                    <a:pt x="8268" y="24475"/>
                    <a:pt x="8711" y="24601"/>
                    <a:pt x="9104" y="24601"/>
                  </a:cubicBezTo>
                  <a:cubicBezTo>
                    <a:pt x="9410" y="24601"/>
                    <a:pt x="9685" y="24524"/>
                    <a:pt x="9919" y="24376"/>
                  </a:cubicBezTo>
                  <a:lnTo>
                    <a:pt x="9919" y="24376"/>
                  </a:lnTo>
                  <a:cubicBezTo>
                    <a:pt x="9916" y="24378"/>
                    <a:pt x="9914" y="24380"/>
                    <a:pt x="9911" y="24382"/>
                  </a:cubicBezTo>
                  <a:lnTo>
                    <a:pt x="9911" y="24382"/>
                  </a:lnTo>
                  <a:lnTo>
                    <a:pt x="18456" y="19352"/>
                  </a:lnTo>
                  <a:cubicBezTo>
                    <a:pt x="18965" y="19595"/>
                    <a:pt x="19446" y="19710"/>
                    <a:pt x="19881" y="19710"/>
                  </a:cubicBezTo>
                  <a:cubicBezTo>
                    <a:pt x="20299" y="19710"/>
                    <a:pt x="20674" y="19603"/>
                    <a:pt x="20992" y="19400"/>
                  </a:cubicBezTo>
                  <a:lnTo>
                    <a:pt x="20992" y="19400"/>
                  </a:lnTo>
                  <a:cubicBezTo>
                    <a:pt x="20968" y="19412"/>
                    <a:pt x="20950" y="19429"/>
                    <a:pt x="20926" y="19435"/>
                  </a:cubicBezTo>
                  <a:lnTo>
                    <a:pt x="32594" y="12541"/>
                  </a:lnTo>
                  <a:cubicBezTo>
                    <a:pt x="32824" y="12591"/>
                    <a:pt x="33047" y="12616"/>
                    <a:pt x="33261" y="12616"/>
                  </a:cubicBezTo>
                  <a:cubicBezTo>
                    <a:pt x="33735" y="12616"/>
                    <a:pt x="34164" y="12494"/>
                    <a:pt x="34524" y="12256"/>
                  </a:cubicBezTo>
                  <a:lnTo>
                    <a:pt x="34524" y="12256"/>
                  </a:lnTo>
                  <a:lnTo>
                    <a:pt x="34459" y="12304"/>
                  </a:lnTo>
                  <a:lnTo>
                    <a:pt x="36424" y="11122"/>
                  </a:lnTo>
                  <a:lnTo>
                    <a:pt x="36561" y="11033"/>
                  </a:lnTo>
                  <a:cubicBezTo>
                    <a:pt x="36573" y="11027"/>
                    <a:pt x="36590" y="11009"/>
                    <a:pt x="36596" y="11004"/>
                  </a:cubicBezTo>
                  <a:lnTo>
                    <a:pt x="36685" y="10938"/>
                  </a:lnTo>
                  <a:cubicBezTo>
                    <a:pt x="36703" y="10920"/>
                    <a:pt x="36715" y="10914"/>
                    <a:pt x="36733" y="10897"/>
                  </a:cubicBezTo>
                  <a:cubicBezTo>
                    <a:pt x="36763" y="10879"/>
                    <a:pt x="36792" y="10849"/>
                    <a:pt x="36810" y="10825"/>
                  </a:cubicBezTo>
                  <a:cubicBezTo>
                    <a:pt x="36828" y="10819"/>
                    <a:pt x="36834" y="10802"/>
                    <a:pt x="36852" y="10790"/>
                  </a:cubicBezTo>
                  <a:cubicBezTo>
                    <a:pt x="36887" y="10748"/>
                    <a:pt x="36923" y="10713"/>
                    <a:pt x="36959" y="10671"/>
                  </a:cubicBezTo>
                  <a:cubicBezTo>
                    <a:pt x="36959" y="10659"/>
                    <a:pt x="36970" y="10659"/>
                    <a:pt x="36970" y="10653"/>
                  </a:cubicBezTo>
                  <a:cubicBezTo>
                    <a:pt x="36984" y="10658"/>
                    <a:pt x="36995" y="10661"/>
                    <a:pt x="37006" y="10661"/>
                  </a:cubicBezTo>
                  <a:cubicBezTo>
                    <a:pt x="37043" y="10661"/>
                    <a:pt x="37067" y="10631"/>
                    <a:pt x="37095" y="10594"/>
                  </a:cubicBezTo>
                  <a:cubicBezTo>
                    <a:pt x="37101" y="10582"/>
                    <a:pt x="37119" y="10564"/>
                    <a:pt x="37125" y="10552"/>
                  </a:cubicBezTo>
                  <a:cubicBezTo>
                    <a:pt x="37149" y="10523"/>
                    <a:pt x="37172" y="10481"/>
                    <a:pt x="37190" y="10451"/>
                  </a:cubicBezTo>
                  <a:cubicBezTo>
                    <a:pt x="37202" y="10439"/>
                    <a:pt x="37214" y="10422"/>
                    <a:pt x="37220" y="10404"/>
                  </a:cubicBezTo>
                  <a:lnTo>
                    <a:pt x="37291" y="10291"/>
                  </a:lnTo>
                  <a:lnTo>
                    <a:pt x="37309" y="10243"/>
                  </a:lnTo>
                  <a:cubicBezTo>
                    <a:pt x="37339" y="10196"/>
                    <a:pt x="37362" y="10143"/>
                    <a:pt x="37392" y="10083"/>
                  </a:cubicBezTo>
                  <a:cubicBezTo>
                    <a:pt x="37398" y="10077"/>
                    <a:pt x="37398" y="10065"/>
                    <a:pt x="37410" y="10053"/>
                  </a:cubicBezTo>
                  <a:cubicBezTo>
                    <a:pt x="37428" y="10006"/>
                    <a:pt x="37451" y="9958"/>
                    <a:pt x="37469" y="9911"/>
                  </a:cubicBezTo>
                  <a:cubicBezTo>
                    <a:pt x="37475" y="9887"/>
                    <a:pt x="37481" y="9875"/>
                    <a:pt x="37487" y="9852"/>
                  </a:cubicBezTo>
                  <a:cubicBezTo>
                    <a:pt x="37505" y="9810"/>
                    <a:pt x="37517" y="9768"/>
                    <a:pt x="37535" y="9727"/>
                  </a:cubicBezTo>
                  <a:lnTo>
                    <a:pt x="37558" y="9662"/>
                  </a:lnTo>
                  <a:cubicBezTo>
                    <a:pt x="37570" y="9614"/>
                    <a:pt x="37588" y="9572"/>
                    <a:pt x="37594" y="9519"/>
                  </a:cubicBezTo>
                  <a:cubicBezTo>
                    <a:pt x="37600" y="9501"/>
                    <a:pt x="37600" y="9483"/>
                    <a:pt x="37606" y="9466"/>
                  </a:cubicBezTo>
                  <a:lnTo>
                    <a:pt x="37653" y="9264"/>
                  </a:lnTo>
                  <a:cubicBezTo>
                    <a:pt x="37653" y="9252"/>
                    <a:pt x="37659" y="9234"/>
                    <a:pt x="37659" y="9222"/>
                  </a:cubicBezTo>
                  <a:lnTo>
                    <a:pt x="37683" y="9086"/>
                  </a:lnTo>
                  <a:cubicBezTo>
                    <a:pt x="37683" y="9074"/>
                    <a:pt x="37683" y="9068"/>
                    <a:pt x="37689" y="9050"/>
                  </a:cubicBezTo>
                  <a:cubicBezTo>
                    <a:pt x="37689" y="9026"/>
                    <a:pt x="37695" y="8997"/>
                    <a:pt x="37695" y="8979"/>
                  </a:cubicBezTo>
                  <a:cubicBezTo>
                    <a:pt x="37707" y="8931"/>
                    <a:pt x="37713" y="8878"/>
                    <a:pt x="37713" y="8830"/>
                  </a:cubicBezTo>
                  <a:cubicBezTo>
                    <a:pt x="37713" y="8801"/>
                    <a:pt x="37719" y="8777"/>
                    <a:pt x="37719" y="8747"/>
                  </a:cubicBezTo>
                  <a:cubicBezTo>
                    <a:pt x="37725" y="8694"/>
                    <a:pt x="37725" y="8640"/>
                    <a:pt x="37725" y="8593"/>
                  </a:cubicBezTo>
                  <a:cubicBezTo>
                    <a:pt x="37725" y="8569"/>
                    <a:pt x="37725" y="8539"/>
                    <a:pt x="37736" y="8516"/>
                  </a:cubicBezTo>
                  <a:cubicBezTo>
                    <a:pt x="37736" y="8432"/>
                    <a:pt x="37742" y="8361"/>
                    <a:pt x="37742" y="8278"/>
                  </a:cubicBezTo>
                  <a:cubicBezTo>
                    <a:pt x="37742" y="8189"/>
                    <a:pt x="37742" y="8100"/>
                    <a:pt x="37736" y="8011"/>
                  </a:cubicBezTo>
                  <a:cubicBezTo>
                    <a:pt x="37736" y="7981"/>
                    <a:pt x="37725" y="7951"/>
                    <a:pt x="37725" y="7922"/>
                  </a:cubicBezTo>
                  <a:cubicBezTo>
                    <a:pt x="37725" y="7862"/>
                    <a:pt x="37719" y="7809"/>
                    <a:pt x="37713" y="7750"/>
                  </a:cubicBezTo>
                  <a:lnTo>
                    <a:pt x="37713" y="7744"/>
                  </a:lnTo>
                  <a:lnTo>
                    <a:pt x="37713" y="7720"/>
                  </a:lnTo>
                  <a:lnTo>
                    <a:pt x="37689" y="7500"/>
                  </a:lnTo>
                  <a:cubicBezTo>
                    <a:pt x="37689" y="7476"/>
                    <a:pt x="37683" y="7465"/>
                    <a:pt x="37683" y="7441"/>
                  </a:cubicBezTo>
                  <a:cubicBezTo>
                    <a:pt x="37677" y="7358"/>
                    <a:pt x="37659" y="7275"/>
                    <a:pt x="37647" y="7197"/>
                  </a:cubicBezTo>
                  <a:cubicBezTo>
                    <a:pt x="37647" y="7185"/>
                    <a:pt x="37647" y="7179"/>
                    <a:pt x="37636" y="7174"/>
                  </a:cubicBezTo>
                  <a:lnTo>
                    <a:pt x="37594" y="6948"/>
                  </a:lnTo>
                  <a:cubicBezTo>
                    <a:pt x="37588" y="6930"/>
                    <a:pt x="37588" y="6912"/>
                    <a:pt x="37576" y="6889"/>
                  </a:cubicBezTo>
                  <a:cubicBezTo>
                    <a:pt x="37564" y="6811"/>
                    <a:pt x="37541" y="6728"/>
                    <a:pt x="37529" y="6645"/>
                  </a:cubicBezTo>
                  <a:cubicBezTo>
                    <a:pt x="37529" y="6639"/>
                    <a:pt x="37517" y="6621"/>
                    <a:pt x="37517" y="6615"/>
                  </a:cubicBezTo>
                  <a:cubicBezTo>
                    <a:pt x="37505" y="6538"/>
                    <a:pt x="37481" y="6467"/>
                    <a:pt x="37457" y="6390"/>
                  </a:cubicBezTo>
                  <a:cubicBezTo>
                    <a:pt x="37451" y="6372"/>
                    <a:pt x="37451" y="6354"/>
                    <a:pt x="37446" y="6330"/>
                  </a:cubicBezTo>
                  <a:cubicBezTo>
                    <a:pt x="37440" y="6318"/>
                    <a:pt x="37440" y="6301"/>
                    <a:pt x="37428" y="6283"/>
                  </a:cubicBezTo>
                  <a:lnTo>
                    <a:pt x="37410" y="6212"/>
                  </a:lnTo>
                  <a:cubicBezTo>
                    <a:pt x="37386" y="6134"/>
                    <a:pt x="37356" y="6051"/>
                    <a:pt x="37333" y="5962"/>
                  </a:cubicBezTo>
                  <a:cubicBezTo>
                    <a:pt x="37327" y="5927"/>
                    <a:pt x="37309" y="5897"/>
                    <a:pt x="37297" y="5855"/>
                  </a:cubicBezTo>
                  <a:cubicBezTo>
                    <a:pt x="37267" y="5760"/>
                    <a:pt x="37232" y="5665"/>
                    <a:pt x="37190" y="5570"/>
                  </a:cubicBezTo>
                  <a:cubicBezTo>
                    <a:pt x="37184" y="5552"/>
                    <a:pt x="37184" y="5541"/>
                    <a:pt x="37178" y="5523"/>
                  </a:cubicBezTo>
                  <a:cubicBezTo>
                    <a:pt x="37131" y="5410"/>
                    <a:pt x="37089" y="5303"/>
                    <a:pt x="37042" y="5196"/>
                  </a:cubicBezTo>
                  <a:cubicBezTo>
                    <a:pt x="37030" y="5167"/>
                    <a:pt x="37012" y="5137"/>
                    <a:pt x="37006" y="5107"/>
                  </a:cubicBezTo>
                  <a:lnTo>
                    <a:pt x="36893" y="4864"/>
                  </a:lnTo>
                  <a:cubicBezTo>
                    <a:pt x="36881" y="4828"/>
                    <a:pt x="36864" y="4798"/>
                    <a:pt x="36852" y="4757"/>
                  </a:cubicBezTo>
                  <a:cubicBezTo>
                    <a:pt x="36804" y="4662"/>
                    <a:pt x="36763" y="4573"/>
                    <a:pt x="36715" y="4478"/>
                  </a:cubicBezTo>
                  <a:lnTo>
                    <a:pt x="36697" y="4430"/>
                  </a:lnTo>
                  <a:cubicBezTo>
                    <a:pt x="36644" y="4329"/>
                    <a:pt x="36585" y="4216"/>
                    <a:pt x="36525" y="4116"/>
                  </a:cubicBezTo>
                  <a:cubicBezTo>
                    <a:pt x="36507" y="4086"/>
                    <a:pt x="36495" y="4056"/>
                    <a:pt x="36472" y="4026"/>
                  </a:cubicBezTo>
                  <a:cubicBezTo>
                    <a:pt x="36430" y="3943"/>
                    <a:pt x="36383" y="3866"/>
                    <a:pt x="36341" y="3795"/>
                  </a:cubicBezTo>
                  <a:cubicBezTo>
                    <a:pt x="36317" y="3765"/>
                    <a:pt x="36299" y="3730"/>
                    <a:pt x="36282" y="3700"/>
                  </a:cubicBezTo>
                  <a:cubicBezTo>
                    <a:pt x="36228" y="3611"/>
                    <a:pt x="36169" y="3522"/>
                    <a:pt x="36115" y="3439"/>
                  </a:cubicBezTo>
                  <a:cubicBezTo>
                    <a:pt x="36109" y="3421"/>
                    <a:pt x="36092" y="3409"/>
                    <a:pt x="36086" y="3391"/>
                  </a:cubicBezTo>
                  <a:cubicBezTo>
                    <a:pt x="36020" y="3296"/>
                    <a:pt x="35955" y="3195"/>
                    <a:pt x="35884" y="3094"/>
                  </a:cubicBezTo>
                  <a:cubicBezTo>
                    <a:pt x="35866" y="3065"/>
                    <a:pt x="35848" y="3047"/>
                    <a:pt x="35824" y="3017"/>
                  </a:cubicBezTo>
                  <a:cubicBezTo>
                    <a:pt x="35777" y="2940"/>
                    <a:pt x="35724" y="2874"/>
                    <a:pt x="35664" y="2797"/>
                  </a:cubicBezTo>
                  <a:lnTo>
                    <a:pt x="35599" y="2708"/>
                  </a:lnTo>
                  <a:cubicBezTo>
                    <a:pt x="35539" y="2631"/>
                    <a:pt x="35468" y="2554"/>
                    <a:pt x="35403" y="2471"/>
                  </a:cubicBezTo>
                  <a:cubicBezTo>
                    <a:pt x="35391" y="2459"/>
                    <a:pt x="35379" y="2441"/>
                    <a:pt x="35367" y="2429"/>
                  </a:cubicBezTo>
                  <a:cubicBezTo>
                    <a:pt x="35290" y="2340"/>
                    <a:pt x="35213" y="2251"/>
                    <a:pt x="35136" y="2162"/>
                  </a:cubicBezTo>
                  <a:cubicBezTo>
                    <a:pt x="35112" y="2138"/>
                    <a:pt x="35094" y="2120"/>
                    <a:pt x="35070" y="2085"/>
                  </a:cubicBezTo>
                  <a:cubicBezTo>
                    <a:pt x="35011" y="2019"/>
                    <a:pt x="34952" y="1960"/>
                    <a:pt x="34892" y="1895"/>
                  </a:cubicBezTo>
                  <a:lnTo>
                    <a:pt x="34815" y="1823"/>
                  </a:lnTo>
                  <a:cubicBezTo>
                    <a:pt x="34750" y="1752"/>
                    <a:pt x="34678" y="1687"/>
                    <a:pt x="34607" y="1622"/>
                  </a:cubicBezTo>
                  <a:cubicBezTo>
                    <a:pt x="34595" y="1604"/>
                    <a:pt x="34577" y="1592"/>
                    <a:pt x="34566" y="1586"/>
                  </a:cubicBezTo>
                  <a:cubicBezTo>
                    <a:pt x="34482" y="1509"/>
                    <a:pt x="34393" y="1426"/>
                    <a:pt x="34310" y="1360"/>
                  </a:cubicBezTo>
                  <a:cubicBezTo>
                    <a:pt x="34292" y="1337"/>
                    <a:pt x="34269" y="1325"/>
                    <a:pt x="34239" y="1301"/>
                  </a:cubicBezTo>
                  <a:lnTo>
                    <a:pt x="34037" y="1147"/>
                  </a:lnTo>
                  <a:cubicBezTo>
                    <a:pt x="34025" y="1129"/>
                    <a:pt x="34007" y="1123"/>
                    <a:pt x="33996" y="1111"/>
                  </a:cubicBezTo>
                  <a:cubicBezTo>
                    <a:pt x="33978" y="1093"/>
                    <a:pt x="33954" y="1081"/>
                    <a:pt x="33942" y="1069"/>
                  </a:cubicBezTo>
                  <a:cubicBezTo>
                    <a:pt x="33912" y="1046"/>
                    <a:pt x="33889" y="1034"/>
                    <a:pt x="33859" y="1010"/>
                  </a:cubicBezTo>
                  <a:cubicBezTo>
                    <a:pt x="33817" y="980"/>
                    <a:pt x="33770" y="945"/>
                    <a:pt x="33728" y="915"/>
                  </a:cubicBezTo>
                  <a:cubicBezTo>
                    <a:pt x="33699" y="891"/>
                    <a:pt x="33675" y="879"/>
                    <a:pt x="33645" y="862"/>
                  </a:cubicBezTo>
                  <a:cubicBezTo>
                    <a:pt x="33598" y="832"/>
                    <a:pt x="33550" y="796"/>
                    <a:pt x="33497" y="767"/>
                  </a:cubicBezTo>
                  <a:lnTo>
                    <a:pt x="33431" y="719"/>
                  </a:lnTo>
                  <a:cubicBezTo>
                    <a:pt x="33354" y="677"/>
                    <a:pt x="33289" y="636"/>
                    <a:pt x="33212" y="594"/>
                  </a:cubicBezTo>
                  <a:cubicBezTo>
                    <a:pt x="33141" y="553"/>
                    <a:pt x="33063" y="517"/>
                    <a:pt x="32992" y="476"/>
                  </a:cubicBezTo>
                  <a:cubicBezTo>
                    <a:pt x="32968" y="464"/>
                    <a:pt x="32939" y="452"/>
                    <a:pt x="32915" y="440"/>
                  </a:cubicBezTo>
                  <a:cubicBezTo>
                    <a:pt x="32873" y="416"/>
                    <a:pt x="32838" y="398"/>
                    <a:pt x="32790" y="381"/>
                  </a:cubicBezTo>
                  <a:cubicBezTo>
                    <a:pt x="32784" y="375"/>
                    <a:pt x="32766" y="375"/>
                    <a:pt x="32760" y="369"/>
                  </a:cubicBezTo>
                  <a:lnTo>
                    <a:pt x="32719" y="345"/>
                  </a:lnTo>
                  <a:cubicBezTo>
                    <a:pt x="32660" y="321"/>
                    <a:pt x="32600" y="291"/>
                    <a:pt x="32547" y="268"/>
                  </a:cubicBezTo>
                  <a:cubicBezTo>
                    <a:pt x="32529" y="262"/>
                    <a:pt x="32523" y="262"/>
                    <a:pt x="32511" y="256"/>
                  </a:cubicBezTo>
                  <a:cubicBezTo>
                    <a:pt x="32440" y="232"/>
                    <a:pt x="32375" y="202"/>
                    <a:pt x="32315" y="191"/>
                  </a:cubicBezTo>
                  <a:cubicBezTo>
                    <a:pt x="32303" y="179"/>
                    <a:pt x="32285" y="179"/>
                    <a:pt x="32274" y="173"/>
                  </a:cubicBezTo>
                  <a:cubicBezTo>
                    <a:pt x="32214" y="149"/>
                    <a:pt x="32161" y="137"/>
                    <a:pt x="32101" y="119"/>
                  </a:cubicBezTo>
                  <a:cubicBezTo>
                    <a:pt x="32095" y="119"/>
                    <a:pt x="32078" y="113"/>
                    <a:pt x="32072" y="113"/>
                  </a:cubicBezTo>
                  <a:cubicBezTo>
                    <a:pt x="32012" y="101"/>
                    <a:pt x="31947" y="84"/>
                    <a:pt x="31888" y="72"/>
                  </a:cubicBezTo>
                  <a:cubicBezTo>
                    <a:pt x="31870" y="72"/>
                    <a:pt x="31858" y="60"/>
                    <a:pt x="31840" y="60"/>
                  </a:cubicBezTo>
                  <a:cubicBezTo>
                    <a:pt x="31781" y="48"/>
                    <a:pt x="31727" y="42"/>
                    <a:pt x="31668" y="30"/>
                  </a:cubicBezTo>
                  <a:lnTo>
                    <a:pt x="31638" y="30"/>
                  </a:lnTo>
                  <a:cubicBezTo>
                    <a:pt x="31626" y="30"/>
                    <a:pt x="31609" y="30"/>
                    <a:pt x="31591" y="24"/>
                  </a:cubicBezTo>
                  <a:cubicBezTo>
                    <a:pt x="31537" y="18"/>
                    <a:pt x="31478" y="12"/>
                    <a:pt x="31424" y="12"/>
                  </a:cubicBezTo>
                  <a:lnTo>
                    <a:pt x="31341" y="12"/>
                  </a:lnTo>
                  <a:cubicBezTo>
                    <a:pt x="31300" y="12"/>
                    <a:pt x="31252" y="1"/>
                    <a:pt x="3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4636146" y="4995998"/>
              <a:ext cx="486343" cy="352541"/>
            </a:xfrm>
            <a:custGeom>
              <a:rect b="b" l="l" r="r" t="t"/>
              <a:pathLst>
                <a:path extrusionOk="0" h="2893" w="3991">
                  <a:moveTo>
                    <a:pt x="3991" y="1"/>
                  </a:moveTo>
                  <a:lnTo>
                    <a:pt x="1" y="2323"/>
                  </a:lnTo>
                  <a:lnTo>
                    <a:pt x="1" y="2893"/>
                  </a:lnTo>
                  <a:lnTo>
                    <a:pt x="3991" y="571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1845265" y="3668190"/>
              <a:ext cx="2790960" cy="1680328"/>
            </a:xfrm>
            <a:custGeom>
              <a:rect b="b" l="l" r="r" t="t"/>
              <a:pathLst>
                <a:path extrusionOk="0" h="13789" w="22903">
                  <a:moveTo>
                    <a:pt x="0" y="1"/>
                  </a:moveTo>
                  <a:lnTo>
                    <a:pt x="0" y="571"/>
                  </a:lnTo>
                  <a:lnTo>
                    <a:pt x="22903" y="13789"/>
                  </a:lnTo>
                  <a:lnTo>
                    <a:pt x="22903" y="13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845265" y="3385227"/>
              <a:ext cx="3277181" cy="1893826"/>
            </a:xfrm>
            <a:custGeom>
              <a:rect b="b" l="l" r="r" t="t"/>
              <a:pathLst>
                <a:path extrusionOk="0" h="15541" w="26893">
                  <a:moveTo>
                    <a:pt x="3996" y="1"/>
                  </a:moveTo>
                  <a:lnTo>
                    <a:pt x="0" y="2323"/>
                  </a:lnTo>
                  <a:lnTo>
                    <a:pt x="22903" y="15541"/>
                  </a:lnTo>
                  <a:lnTo>
                    <a:pt x="26893" y="13219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887917" y="3409112"/>
              <a:ext cx="3192610" cy="1844595"/>
            </a:xfrm>
            <a:custGeom>
              <a:rect b="b" l="l" r="r" t="t"/>
              <a:pathLst>
                <a:path extrusionOk="0" h="15137" w="26199">
                  <a:moveTo>
                    <a:pt x="3646" y="1"/>
                  </a:moveTo>
                  <a:lnTo>
                    <a:pt x="2482" y="684"/>
                  </a:lnTo>
                  <a:lnTo>
                    <a:pt x="2405" y="725"/>
                  </a:lnTo>
                  <a:lnTo>
                    <a:pt x="1271" y="1384"/>
                  </a:lnTo>
                  <a:lnTo>
                    <a:pt x="1206" y="1426"/>
                  </a:lnTo>
                  <a:lnTo>
                    <a:pt x="0" y="2121"/>
                  </a:lnTo>
                  <a:lnTo>
                    <a:pt x="1040" y="2720"/>
                  </a:lnTo>
                  <a:lnTo>
                    <a:pt x="1111" y="2756"/>
                  </a:lnTo>
                  <a:lnTo>
                    <a:pt x="2120" y="3344"/>
                  </a:lnTo>
                  <a:lnTo>
                    <a:pt x="2186" y="3380"/>
                  </a:lnTo>
                  <a:lnTo>
                    <a:pt x="3195" y="3961"/>
                  </a:lnTo>
                  <a:lnTo>
                    <a:pt x="3260" y="4003"/>
                  </a:lnTo>
                  <a:lnTo>
                    <a:pt x="4264" y="4585"/>
                  </a:lnTo>
                  <a:lnTo>
                    <a:pt x="4335" y="4621"/>
                  </a:lnTo>
                  <a:lnTo>
                    <a:pt x="5339" y="5197"/>
                  </a:lnTo>
                  <a:lnTo>
                    <a:pt x="5416" y="5244"/>
                  </a:lnTo>
                  <a:lnTo>
                    <a:pt x="6413" y="5820"/>
                  </a:lnTo>
                  <a:lnTo>
                    <a:pt x="6491" y="5868"/>
                  </a:lnTo>
                  <a:lnTo>
                    <a:pt x="7494" y="6444"/>
                  </a:lnTo>
                  <a:lnTo>
                    <a:pt x="7559" y="6485"/>
                  </a:lnTo>
                  <a:lnTo>
                    <a:pt x="8569" y="7061"/>
                  </a:lnTo>
                  <a:lnTo>
                    <a:pt x="8634" y="7109"/>
                  </a:lnTo>
                  <a:lnTo>
                    <a:pt x="9644" y="7685"/>
                  </a:lnTo>
                  <a:lnTo>
                    <a:pt x="9709" y="7720"/>
                  </a:lnTo>
                  <a:lnTo>
                    <a:pt x="10712" y="8308"/>
                  </a:lnTo>
                  <a:lnTo>
                    <a:pt x="10784" y="8344"/>
                  </a:lnTo>
                  <a:lnTo>
                    <a:pt x="11787" y="8926"/>
                  </a:lnTo>
                  <a:lnTo>
                    <a:pt x="11864" y="8967"/>
                  </a:lnTo>
                  <a:lnTo>
                    <a:pt x="12862" y="9549"/>
                  </a:lnTo>
                  <a:lnTo>
                    <a:pt x="12939" y="9585"/>
                  </a:lnTo>
                  <a:lnTo>
                    <a:pt x="13943" y="10161"/>
                  </a:lnTo>
                  <a:lnTo>
                    <a:pt x="14008" y="10208"/>
                  </a:lnTo>
                  <a:lnTo>
                    <a:pt x="15017" y="10790"/>
                  </a:lnTo>
                  <a:lnTo>
                    <a:pt x="15083" y="10826"/>
                  </a:lnTo>
                  <a:lnTo>
                    <a:pt x="16086" y="11414"/>
                  </a:lnTo>
                  <a:lnTo>
                    <a:pt x="16163" y="11449"/>
                  </a:lnTo>
                  <a:lnTo>
                    <a:pt x="17161" y="12025"/>
                  </a:lnTo>
                  <a:lnTo>
                    <a:pt x="17238" y="12073"/>
                  </a:lnTo>
                  <a:lnTo>
                    <a:pt x="18242" y="12649"/>
                  </a:lnTo>
                  <a:lnTo>
                    <a:pt x="18313" y="12684"/>
                  </a:lnTo>
                  <a:lnTo>
                    <a:pt x="19316" y="13266"/>
                  </a:lnTo>
                  <a:lnTo>
                    <a:pt x="19382" y="13314"/>
                  </a:lnTo>
                  <a:lnTo>
                    <a:pt x="20391" y="13890"/>
                  </a:lnTo>
                  <a:lnTo>
                    <a:pt x="20457" y="13937"/>
                  </a:lnTo>
                  <a:lnTo>
                    <a:pt x="21466" y="14513"/>
                  </a:lnTo>
                  <a:lnTo>
                    <a:pt x="21537" y="14549"/>
                  </a:lnTo>
                  <a:lnTo>
                    <a:pt x="22535" y="15131"/>
                  </a:lnTo>
                  <a:lnTo>
                    <a:pt x="22553" y="15137"/>
                  </a:lnTo>
                  <a:lnTo>
                    <a:pt x="23752" y="14442"/>
                  </a:lnTo>
                  <a:lnTo>
                    <a:pt x="23823" y="14400"/>
                  </a:lnTo>
                  <a:lnTo>
                    <a:pt x="24957" y="13741"/>
                  </a:lnTo>
                  <a:lnTo>
                    <a:pt x="25023" y="13700"/>
                  </a:lnTo>
                  <a:lnTo>
                    <a:pt x="26199" y="13023"/>
                  </a:lnTo>
                  <a:lnTo>
                    <a:pt x="25189" y="12441"/>
                  </a:lnTo>
                  <a:lnTo>
                    <a:pt x="25118" y="12405"/>
                  </a:lnTo>
                  <a:lnTo>
                    <a:pt x="24108" y="11817"/>
                  </a:lnTo>
                  <a:lnTo>
                    <a:pt x="24043" y="11782"/>
                  </a:lnTo>
                  <a:lnTo>
                    <a:pt x="23040" y="11200"/>
                  </a:lnTo>
                  <a:lnTo>
                    <a:pt x="22968" y="11158"/>
                  </a:lnTo>
                  <a:lnTo>
                    <a:pt x="21965" y="10582"/>
                  </a:lnTo>
                  <a:lnTo>
                    <a:pt x="21894" y="10541"/>
                  </a:lnTo>
                  <a:lnTo>
                    <a:pt x="20890" y="9965"/>
                  </a:lnTo>
                  <a:lnTo>
                    <a:pt x="20813" y="9917"/>
                  </a:lnTo>
                  <a:lnTo>
                    <a:pt x="19815" y="9341"/>
                  </a:lnTo>
                  <a:lnTo>
                    <a:pt x="19744" y="9294"/>
                  </a:lnTo>
                  <a:lnTo>
                    <a:pt x="18735" y="8718"/>
                  </a:lnTo>
                  <a:lnTo>
                    <a:pt x="18669" y="8676"/>
                  </a:lnTo>
                  <a:lnTo>
                    <a:pt x="17660" y="8100"/>
                  </a:lnTo>
                  <a:lnTo>
                    <a:pt x="17594" y="8059"/>
                  </a:lnTo>
                  <a:lnTo>
                    <a:pt x="16591" y="7477"/>
                  </a:lnTo>
                  <a:lnTo>
                    <a:pt x="16520" y="7441"/>
                  </a:lnTo>
                  <a:lnTo>
                    <a:pt x="15516" y="6853"/>
                  </a:lnTo>
                  <a:lnTo>
                    <a:pt x="15439" y="6818"/>
                  </a:lnTo>
                  <a:lnTo>
                    <a:pt x="14441" y="6236"/>
                  </a:lnTo>
                  <a:lnTo>
                    <a:pt x="14364" y="6194"/>
                  </a:lnTo>
                  <a:lnTo>
                    <a:pt x="13361" y="5612"/>
                  </a:lnTo>
                  <a:lnTo>
                    <a:pt x="13295" y="5577"/>
                  </a:lnTo>
                  <a:lnTo>
                    <a:pt x="12286" y="5001"/>
                  </a:lnTo>
                  <a:lnTo>
                    <a:pt x="12221" y="4953"/>
                  </a:lnTo>
                  <a:lnTo>
                    <a:pt x="11211" y="4377"/>
                  </a:lnTo>
                  <a:lnTo>
                    <a:pt x="11146" y="4336"/>
                  </a:lnTo>
                  <a:lnTo>
                    <a:pt x="10142" y="3754"/>
                  </a:lnTo>
                  <a:lnTo>
                    <a:pt x="10065" y="3712"/>
                  </a:lnTo>
                  <a:lnTo>
                    <a:pt x="9068" y="3136"/>
                  </a:lnTo>
                  <a:lnTo>
                    <a:pt x="8990" y="3089"/>
                  </a:lnTo>
                  <a:lnTo>
                    <a:pt x="7987" y="2513"/>
                  </a:lnTo>
                  <a:lnTo>
                    <a:pt x="7916" y="2477"/>
                  </a:lnTo>
                  <a:lnTo>
                    <a:pt x="6912" y="1895"/>
                  </a:lnTo>
                  <a:lnTo>
                    <a:pt x="6847" y="1854"/>
                  </a:lnTo>
                  <a:lnTo>
                    <a:pt x="5837" y="1272"/>
                  </a:lnTo>
                  <a:lnTo>
                    <a:pt x="5772" y="1230"/>
                  </a:lnTo>
                  <a:lnTo>
                    <a:pt x="4769" y="648"/>
                  </a:lnTo>
                  <a:lnTo>
                    <a:pt x="4691" y="612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4503682" y="4920809"/>
              <a:ext cx="453929" cy="261268"/>
            </a:xfrm>
            <a:custGeom>
              <a:rect b="b" l="l" r="r" t="t"/>
              <a:pathLst>
                <a:path extrusionOk="0" h="2144" w="3725">
                  <a:moveTo>
                    <a:pt x="3653" y="0"/>
                  </a:moveTo>
                  <a:lnTo>
                    <a:pt x="2483" y="677"/>
                  </a:lnTo>
                  <a:lnTo>
                    <a:pt x="2418" y="713"/>
                  </a:lnTo>
                  <a:lnTo>
                    <a:pt x="1272" y="1372"/>
                  </a:lnTo>
                  <a:lnTo>
                    <a:pt x="1206" y="1413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2" y="1455"/>
                  </a:lnTo>
                  <a:lnTo>
                    <a:pt x="1349" y="1413"/>
                  </a:lnTo>
                  <a:lnTo>
                    <a:pt x="2483" y="748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4110800" y="4693536"/>
              <a:ext cx="453807" cy="261390"/>
            </a:xfrm>
            <a:custGeom>
              <a:rect b="b" l="l" r="r" t="t"/>
              <a:pathLst>
                <a:path extrusionOk="0" h="2145" w="3724">
                  <a:moveTo>
                    <a:pt x="3653" y="1"/>
                  </a:moveTo>
                  <a:lnTo>
                    <a:pt x="2483" y="678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44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24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3979067" y="4617616"/>
              <a:ext cx="454538" cy="262730"/>
            </a:xfrm>
            <a:custGeom>
              <a:rect b="b" l="l" r="r" t="t"/>
              <a:pathLst>
                <a:path extrusionOk="0" h="2156" w="3730">
                  <a:moveTo>
                    <a:pt x="3653" y="0"/>
                  </a:moveTo>
                  <a:lnTo>
                    <a:pt x="2489" y="677"/>
                  </a:lnTo>
                  <a:lnTo>
                    <a:pt x="2418" y="725"/>
                  </a:lnTo>
                  <a:lnTo>
                    <a:pt x="1278" y="1378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78" y="2156"/>
                  </a:lnTo>
                  <a:lnTo>
                    <a:pt x="1278" y="1455"/>
                  </a:lnTo>
                  <a:lnTo>
                    <a:pt x="1349" y="1419"/>
                  </a:lnTo>
                  <a:lnTo>
                    <a:pt x="2489" y="760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3717917" y="4466386"/>
              <a:ext cx="453075" cy="261999"/>
            </a:xfrm>
            <a:custGeom>
              <a:rect b="b" l="l" r="r" t="t"/>
              <a:pathLst>
                <a:path extrusionOk="0" h="2150" w="3718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78"/>
                  </a:lnTo>
                  <a:lnTo>
                    <a:pt x="1206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71" y="1461"/>
                  </a:lnTo>
                  <a:lnTo>
                    <a:pt x="1342" y="1413"/>
                  </a:lnTo>
                  <a:lnTo>
                    <a:pt x="2482" y="760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2932030" y="4012694"/>
              <a:ext cx="453075" cy="262730"/>
            </a:xfrm>
            <a:custGeom>
              <a:rect b="b" l="l" r="r" t="t"/>
              <a:pathLst>
                <a:path extrusionOk="0" h="2156" w="3718">
                  <a:moveTo>
                    <a:pt x="3653" y="0"/>
                  </a:moveTo>
                  <a:lnTo>
                    <a:pt x="2477" y="677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9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2" y="1455"/>
                  </a:lnTo>
                  <a:lnTo>
                    <a:pt x="1343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18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2277144" y="3634922"/>
              <a:ext cx="453197" cy="262121"/>
            </a:xfrm>
            <a:custGeom>
              <a:rect b="b" l="l" r="r" t="t"/>
              <a:pathLst>
                <a:path extrusionOk="0" h="2151" w="3719">
                  <a:moveTo>
                    <a:pt x="3653" y="1"/>
                  </a:moveTo>
                  <a:lnTo>
                    <a:pt x="2477" y="672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4"/>
                  </a:lnTo>
                  <a:lnTo>
                    <a:pt x="1" y="2108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4241801" y="4768847"/>
              <a:ext cx="453807" cy="262730"/>
            </a:xfrm>
            <a:custGeom>
              <a:rect b="b" l="l" r="r" t="t"/>
              <a:pathLst>
                <a:path extrusionOk="0" h="2156" w="3724">
                  <a:moveTo>
                    <a:pt x="3652" y="0"/>
                  </a:moveTo>
                  <a:lnTo>
                    <a:pt x="2477" y="677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24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3848187" y="4541575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8" y="1"/>
                  </a:moveTo>
                  <a:lnTo>
                    <a:pt x="2488" y="678"/>
                  </a:lnTo>
                  <a:lnTo>
                    <a:pt x="2411" y="719"/>
                  </a:lnTo>
                  <a:lnTo>
                    <a:pt x="1277" y="1384"/>
                  </a:lnTo>
                  <a:lnTo>
                    <a:pt x="1212" y="1420"/>
                  </a:lnTo>
                  <a:lnTo>
                    <a:pt x="0" y="2121"/>
                  </a:lnTo>
                  <a:lnTo>
                    <a:pt x="77" y="2156"/>
                  </a:lnTo>
                  <a:lnTo>
                    <a:pt x="1277" y="1461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4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4633953" y="5078498"/>
              <a:ext cx="311352" cy="175235"/>
            </a:xfrm>
            <a:custGeom>
              <a:rect b="b" l="l" r="r" t="t"/>
              <a:pathLst>
                <a:path extrusionOk="0" h="1438" w="2555">
                  <a:moveTo>
                    <a:pt x="2489" y="1"/>
                  </a:moveTo>
                  <a:lnTo>
                    <a:pt x="2418" y="42"/>
                  </a:lnTo>
                  <a:lnTo>
                    <a:pt x="1277" y="695"/>
                  </a:lnTo>
                  <a:lnTo>
                    <a:pt x="1206" y="743"/>
                  </a:lnTo>
                  <a:lnTo>
                    <a:pt x="1" y="1432"/>
                  </a:lnTo>
                  <a:lnTo>
                    <a:pt x="19" y="1438"/>
                  </a:lnTo>
                  <a:lnTo>
                    <a:pt x="1218" y="743"/>
                  </a:lnTo>
                  <a:lnTo>
                    <a:pt x="1277" y="779"/>
                  </a:lnTo>
                  <a:lnTo>
                    <a:pt x="1349" y="743"/>
                  </a:lnTo>
                  <a:lnTo>
                    <a:pt x="2489" y="78"/>
                  </a:lnTo>
                  <a:lnTo>
                    <a:pt x="2554" y="4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4372803" y="4844767"/>
              <a:ext cx="453075" cy="262852"/>
            </a:xfrm>
            <a:custGeom>
              <a:rect b="b" l="l" r="r" t="t"/>
              <a:pathLst>
                <a:path extrusionOk="0" h="2157" w="3718">
                  <a:moveTo>
                    <a:pt x="3652" y="1"/>
                  </a:moveTo>
                  <a:lnTo>
                    <a:pt x="2482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66" y="2156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82" y="755"/>
                  </a:lnTo>
                  <a:lnTo>
                    <a:pt x="2554" y="713"/>
                  </a:lnTo>
                  <a:lnTo>
                    <a:pt x="3717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3586915" y="4391075"/>
              <a:ext cx="453075" cy="262121"/>
            </a:xfrm>
            <a:custGeom>
              <a:rect b="b" l="l" r="r" t="t"/>
              <a:pathLst>
                <a:path extrusionOk="0" h="2151" w="3718">
                  <a:moveTo>
                    <a:pt x="3652" y="1"/>
                  </a:moveTo>
                  <a:lnTo>
                    <a:pt x="2477" y="672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4"/>
                  </a:lnTo>
                  <a:lnTo>
                    <a:pt x="1" y="2103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3324303" y="4239844"/>
              <a:ext cx="454538" cy="262121"/>
            </a:xfrm>
            <a:custGeom>
              <a:rect b="b" l="l" r="r" t="t"/>
              <a:pathLst>
                <a:path extrusionOk="0" h="2151" w="373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20"/>
                  </a:lnTo>
                  <a:lnTo>
                    <a:pt x="0" y="2109"/>
                  </a:lnTo>
                  <a:lnTo>
                    <a:pt x="77" y="2150"/>
                  </a:lnTo>
                  <a:lnTo>
                    <a:pt x="1277" y="1455"/>
                  </a:lnTo>
                  <a:lnTo>
                    <a:pt x="1348" y="1420"/>
                  </a:lnTo>
                  <a:lnTo>
                    <a:pt x="2488" y="755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3063031" y="4088614"/>
              <a:ext cx="453075" cy="261390"/>
            </a:xfrm>
            <a:custGeom>
              <a:rect b="b" l="l" r="r" t="t"/>
              <a:pathLst>
                <a:path extrusionOk="0" h="2145" w="3718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2538416" y="3785421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2" y="1"/>
                  </a:moveTo>
                  <a:lnTo>
                    <a:pt x="2489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6" y="1420"/>
                  </a:lnTo>
                  <a:lnTo>
                    <a:pt x="1" y="2109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3455183" y="4315886"/>
              <a:ext cx="454538" cy="261268"/>
            </a:xfrm>
            <a:custGeom>
              <a:rect b="b" l="l" r="r" t="t"/>
              <a:pathLst>
                <a:path extrusionOk="0" h="2144" w="3730">
                  <a:moveTo>
                    <a:pt x="3659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84" y="1372"/>
                  </a:lnTo>
                  <a:lnTo>
                    <a:pt x="1206" y="1407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84" y="1455"/>
                  </a:lnTo>
                  <a:lnTo>
                    <a:pt x="1349" y="1407"/>
                  </a:lnTo>
                  <a:lnTo>
                    <a:pt x="2489" y="754"/>
                  </a:lnTo>
                  <a:lnTo>
                    <a:pt x="2560" y="713"/>
                  </a:lnTo>
                  <a:lnTo>
                    <a:pt x="3730" y="3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2801150" y="3937383"/>
              <a:ext cx="453075" cy="262121"/>
            </a:xfrm>
            <a:custGeom>
              <a:rect b="b" l="l" r="r" t="t"/>
              <a:pathLst>
                <a:path extrusionOk="0" h="2151" w="3718">
                  <a:moveTo>
                    <a:pt x="3652" y="1"/>
                  </a:moveTo>
                  <a:lnTo>
                    <a:pt x="2476" y="678"/>
                  </a:lnTo>
                  <a:lnTo>
                    <a:pt x="2411" y="713"/>
                  </a:lnTo>
                  <a:lnTo>
                    <a:pt x="1265" y="1378"/>
                  </a:lnTo>
                  <a:lnTo>
                    <a:pt x="1200" y="1414"/>
                  </a:lnTo>
                  <a:lnTo>
                    <a:pt x="0" y="2109"/>
                  </a:lnTo>
                  <a:lnTo>
                    <a:pt x="65" y="2150"/>
                  </a:lnTo>
                  <a:lnTo>
                    <a:pt x="1265" y="1455"/>
                  </a:lnTo>
                  <a:lnTo>
                    <a:pt x="1342" y="1414"/>
                  </a:lnTo>
                  <a:lnTo>
                    <a:pt x="2476" y="755"/>
                  </a:lnTo>
                  <a:lnTo>
                    <a:pt x="2547" y="713"/>
                  </a:lnTo>
                  <a:lnTo>
                    <a:pt x="3717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3193302" y="4163925"/>
              <a:ext cx="454538" cy="261999"/>
            </a:xfrm>
            <a:custGeom>
              <a:rect b="b" l="l" r="r" t="t"/>
              <a:pathLst>
                <a:path extrusionOk="0" h="2150" w="3730">
                  <a:moveTo>
                    <a:pt x="3652" y="0"/>
                  </a:moveTo>
                  <a:lnTo>
                    <a:pt x="2488" y="677"/>
                  </a:lnTo>
                  <a:lnTo>
                    <a:pt x="2411" y="719"/>
                  </a:lnTo>
                  <a:lnTo>
                    <a:pt x="1277" y="1378"/>
                  </a:lnTo>
                  <a:lnTo>
                    <a:pt x="1206" y="1419"/>
                  </a:lnTo>
                  <a:lnTo>
                    <a:pt x="0" y="2114"/>
                  </a:lnTo>
                  <a:lnTo>
                    <a:pt x="72" y="2150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54"/>
                  </a:lnTo>
                  <a:lnTo>
                    <a:pt x="2554" y="719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2669417" y="3861463"/>
              <a:ext cx="454538" cy="262730"/>
            </a:xfrm>
            <a:custGeom>
              <a:rect b="b" l="l" r="r" t="t"/>
              <a:pathLst>
                <a:path extrusionOk="0" h="2156" w="373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8"/>
                  </a:lnTo>
                  <a:lnTo>
                    <a:pt x="1206" y="1413"/>
                  </a:lnTo>
                  <a:lnTo>
                    <a:pt x="0" y="2108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8" y="1413"/>
                  </a:lnTo>
                  <a:lnTo>
                    <a:pt x="2488" y="760"/>
                  </a:lnTo>
                  <a:lnTo>
                    <a:pt x="2554" y="713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2407414" y="3710964"/>
              <a:ext cx="453807" cy="261268"/>
            </a:xfrm>
            <a:custGeom>
              <a:rect b="b" l="l" r="r" t="t"/>
              <a:pathLst>
                <a:path extrusionOk="0" h="2144" w="3724">
                  <a:moveTo>
                    <a:pt x="3653" y="0"/>
                  </a:moveTo>
                  <a:lnTo>
                    <a:pt x="2489" y="671"/>
                  </a:lnTo>
                  <a:lnTo>
                    <a:pt x="2412" y="713"/>
                  </a:lnTo>
                  <a:lnTo>
                    <a:pt x="1277" y="1372"/>
                  </a:lnTo>
                  <a:lnTo>
                    <a:pt x="1200" y="1407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7" y="1455"/>
                  </a:lnTo>
                  <a:lnTo>
                    <a:pt x="1343" y="1407"/>
                  </a:lnTo>
                  <a:lnTo>
                    <a:pt x="2489" y="754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2146264" y="3559002"/>
              <a:ext cx="453075" cy="261999"/>
            </a:xfrm>
            <a:custGeom>
              <a:rect b="b" l="l" r="r" t="t"/>
              <a:pathLst>
                <a:path extrusionOk="0" h="2150" w="3718">
                  <a:moveTo>
                    <a:pt x="3652" y="0"/>
                  </a:moveTo>
                  <a:lnTo>
                    <a:pt x="2476" y="671"/>
                  </a:lnTo>
                  <a:lnTo>
                    <a:pt x="2411" y="719"/>
                  </a:lnTo>
                  <a:lnTo>
                    <a:pt x="1265" y="1378"/>
                  </a:lnTo>
                  <a:lnTo>
                    <a:pt x="1200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65" y="1455"/>
                  </a:lnTo>
                  <a:lnTo>
                    <a:pt x="1342" y="1413"/>
                  </a:lnTo>
                  <a:lnTo>
                    <a:pt x="2476" y="754"/>
                  </a:lnTo>
                  <a:lnTo>
                    <a:pt x="2554" y="719"/>
                  </a:lnTo>
                  <a:lnTo>
                    <a:pt x="3717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2014532" y="3483691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2" y="0"/>
                  </a:moveTo>
                  <a:lnTo>
                    <a:pt x="2483" y="677"/>
                  </a:lnTo>
                  <a:lnTo>
                    <a:pt x="2417" y="713"/>
                  </a:lnTo>
                  <a:lnTo>
                    <a:pt x="1271" y="1372"/>
                  </a:lnTo>
                  <a:lnTo>
                    <a:pt x="1206" y="1408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1" y="1455"/>
                  </a:lnTo>
                  <a:lnTo>
                    <a:pt x="1348" y="1408"/>
                  </a:lnTo>
                  <a:lnTo>
                    <a:pt x="2483" y="755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2034761" y="3577769"/>
              <a:ext cx="2763541" cy="1595635"/>
            </a:xfrm>
            <a:custGeom>
              <a:rect b="b" l="l" r="r" t="t"/>
              <a:pathLst>
                <a:path extrusionOk="0" h="13094" w="22678">
                  <a:moveTo>
                    <a:pt x="66" y="0"/>
                  </a:moveTo>
                  <a:lnTo>
                    <a:pt x="1" y="42"/>
                  </a:lnTo>
                  <a:lnTo>
                    <a:pt x="1040" y="636"/>
                  </a:lnTo>
                  <a:lnTo>
                    <a:pt x="1105" y="683"/>
                  </a:lnTo>
                  <a:lnTo>
                    <a:pt x="2115" y="1259"/>
                  </a:lnTo>
                  <a:lnTo>
                    <a:pt x="2180" y="1301"/>
                  </a:lnTo>
                  <a:lnTo>
                    <a:pt x="3189" y="1883"/>
                  </a:lnTo>
                  <a:lnTo>
                    <a:pt x="3261" y="1924"/>
                  </a:lnTo>
                  <a:lnTo>
                    <a:pt x="4258" y="2500"/>
                  </a:lnTo>
                  <a:lnTo>
                    <a:pt x="4335" y="2548"/>
                  </a:lnTo>
                  <a:lnTo>
                    <a:pt x="5339" y="3124"/>
                  </a:lnTo>
                  <a:lnTo>
                    <a:pt x="5410" y="3159"/>
                  </a:lnTo>
                  <a:lnTo>
                    <a:pt x="6414" y="3741"/>
                  </a:lnTo>
                  <a:lnTo>
                    <a:pt x="6485" y="3783"/>
                  </a:lnTo>
                  <a:lnTo>
                    <a:pt x="7489" y="4365"/>
                  </a:lnTo>
                  <a:lnTo>
                    <a:pt x="7554" y="4406"/>
                  </a:lnTo>
                  <a:lnTo>
                    <a:pt x="8563" y="4988"/>
                  </a:lnTo>
                  <a:lnTo>
                    <a:pt x="8635" y="5024"/>
                  </a:lnTo>
                  <a:lnTo>
                    <a:pt x="9644" y="5606"/>
                  </a:lnTo>
                  <a:lnTo>
                    <a:pt x="9709" y="5647"/>
                  </a:lnTo>
                  <a:lnTo>
                    <a:pt x="10713" y="6229"/>
                  </a:lnTo>
                  <a:lnTo>
                    <a:pt x="10784" y="6265"/>
                  </a:lnTo>
                  <a:lnTo>
                    <a:pt x="11788" y="6853"/>
                  </a:lnTo>
                  <a:lnTo>
                    <a:pt x="11859" y="6888"/>
                  </a:lnTo>
                  <a:lnTo>
                    <a:pt x="12862" y="7464"/>
                  </a:lnTo>
                  <a:lnTo>
                    <a:pt x="12940" y="7512"/>
                  </a:lnTo>
                  <a:lnTo>
                    <a:pt x="13937" y="8088"/>
                  </a:lnTo>
                  <a:lnTo>
                    <a:pt x="14008" y="8129"/>
                  </a:lnTo>
                  <a:lnTo>
                    <a:pt x="15018" y="8705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0"/>
                  </a:lnTo>
                  <a:lnTo>
                    <a:pt x="17161" y="9952"/>
                  </a:lnTo>
                  <a:lnTo>
                    <a:pt x="17233" y="9988"/>
                  </a:lnTo>
                  <a:lnTo>
                    <a:pt x="18236" y="10570"/>
                  </a:lnTo>
                  <a:lnTo>
                    <a:pt x="18313" y="10612"/>
                  </a:lnTo>
                  <a:lnTo>
                    <a:pt x="19311" y="11193"/>
                  </a:lnTo>
                  <a:lnTo>
                    <a:pt x="19382" y="11229"/>
                  </a:lnTo>
                  <a:lnTo>
                    <a:pt x="20392" y="11811"/>
                  </a:lnTo>
                  <a:lnTo>
                    <a:pt x="20457" y="11853"/>
                  </a:lnTo>
                  <a:lnTo>
                    <a:pt x="21466" y="12434"/>
                  </a:lnTo>
                  <a:lnTo>
                    <a:pt x="21532" y="12476"/>
                  </a:lnTo>
                  <a:lnTo>
                    <a:pt x="22535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78" y="13058"/>
                  </a:lnTo>
                  <a:lnTo>
                    <a:pt x="22618" y="13016"/>
                  </a:lnTo>
                  <a:lnTo>
                    <a:pt x="22606" y="13010"/>
                  </a:lnTo>
                  <a:lnTo>
                    <a:pt x="21609" y="12434"/>
                  </a:lnTo>
                  <a:lnTo>
                    <a:pt x="21532" y="12393"/>
                  </a:lnTo>
                  <a:lnTo>
                    <a:pt x="20528" y="11811"/>
                  </a:lnTo>
                  <a:lnTo>
                    <a:pt x="20457" y="11769"/>
                  </a:lnTo>
                  <a:lnTo>
                    <a:pt x="19453" y="11193"/>
                  </a:lnTo>
                  <a:lnTo>
                    <a:pt x="19382" y="11146"/>
                  </a:lnTo>
                  <a:lnTo>
                    <a:pt x="18379" y="10570"/>
                  </a:lnTo>
                  <a:lnTo>
                    <a:pt x="18313" y="10534"/>
                  </a:lnTo>
                  <a:lnTo>
                    <a:pt x="17304" y="9952"/>
                  </a:lnTo>
                  <a:lnTo>
                    <a:pt x="17233" y="9911"/>
                  </a:lnTo>
                  <a:lnTo>
                    <a:pt x="16223" y="9329"/>
                  </a:lnTo>
                  <a:lnTo>
                    <a:pt x="16158" y="9293"/>
                  </a:lnTo>
                  <a:lnTo>
                    <a:pt x="15154" y="8705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08" y="8046"/>
                  </a:lnTo>
                  <a:lnTo>
                    <a:pt x="13005" y="7464"/>
                  </a:lnTo>
                  <a:lnTo>
                    <a:pt x="12940" y="7429"/>
                  </a:lnTo>
                  <a:lnTo>
                    <a:pt x="11930" y="6853"/>
                  </a:lnTo>
                  <a:lnTo>
                    <a:pt x="11859" y="6805"/>
                  </a:lnTo>
                  <a:lnTo>
                    <a:pt x="10849" y="6229"/>
                  </a:lnTo>
                  <a:lnTo>
                    <a:pt x="10784" y="6188"/>
                  </a:lnTo>
                  <a:lnTo>
                    <a:pt x="9781" y="5606"/>
                  </a:lnTo>
                  <a:lnTo>
                    <a:pt x="9709" y="5564"/>
                  </a:lnTo>
                  <a:lnTo>
                    <a:pt x="8706" y="4988"/>
                  </a:lnTo>
                  <a:lnTo>
                    <a:pt x="8635" y="4941"/>
                  </a:lnTo>
                  <a:lnTo>
                    <a:pt x="7631" y="4365"/>
                  </a:lnTo>
                  <a:lnTo>
                    <a:pt x="7554" y="4329"/>
                  </a:lnTo>
                  <a:lnTo>
                    <a:pt x="6556" y="3741"/>
                  </a:lnTo>
                  <a:lnTo>
                    <a:pt x="6485" y="3706"/>
                  </a:lnTo>
                  <a:lnTo>
                    <a:pt x="5476" y="3124"/>
                  </a:lnTo>
                  <a:lnTo>
                    <a:pt x="5410" y="3082"/>
                  </a:lnTo>
                  <a:lnTo>
                    <a:pt x="4401" y="2500"/>
                  </a:lnTo>
                  <a:lnTo>
                    <a:pt x="4335" y="2465"/>
                  </a:lnTo>
                  <a:lnTo>
                    <a:pt x="3332" y="1883"/>
                  </a:lnTo>
                  <a:lnTo>
                    <a:pt x="3261" y="1841"/>
                  </a:lnTo>
                  <a:lnTo>
                    <a:pt x="2257" y="1259"/>
                  </a:lnTo>
                  <a:lnTo>
                    <a:pt x="2180" y="1224"/>
                  </a:lnTo>
                  <a:lnTo>
                    <a:pt x="1182" y="636"/>
                  </a:lnTo>
                  <a:lnTo>
                    <a:pt x="1105" y="60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2180995" y="3492344"/>
              <a:ext cx="2764272" cy="1595635"/>
            </a:xfrm>
            <a:custGeom>
              <a:rect b="b" l="l" r="r" t="t"/>
              <a:pathLst>
                <a:path extrusionOk="0" h="13094" w="22684">
                  <a:moveTo>
                    <a:pt x="77" y="1"/>
                  </a:moveTo>
                  <a:lnTo>
                    <a:pt x="0" y="42"/>
                  </a:lnTo>
                  <a:lnTo>
                    <a:pt x="1051" y="642"/>
                  </a:lnTo>
                  <a:lnTo>
                    <a:pt x="1117" y="684"/>
                  </a:lnTo>
                  <a:lnTo>
                    <a:pt x="2126" y="1266"/>
                  </a:lnTo>
                  <a:lnTo>
                    <a:pt x="2191" y="1301"/>
                  </a:lnTo>
                  <a:lnTo>
                    <a:pt x="3201" y="1889"/>
                  </a:lnTo>
                  <a:lnTo>
                    <a:pt x="3266" y="1925"/>
                  </a:lnTo>
                  <a:lnTo>
                    <a:pt x="4270" y="2507"/>
                  </a:lnTo>
                  <a:lnTo>
                    <a:pt x="4347" y="2548"/>
                  </a:lnTo>
                  <a:lnTo>
                    <a:pt x="5344" y="3130"/>
                  </a:lnTo>
                  <a:lnTo>
                    <a:pt x="5422" y="3166"/>
                  </a:lnTo>
                  <a:lnTo>
                    <a:pt x="6425" y="3742"/>
                  </a:lnTo>
                  <a:lnTo>
                    <a:pt x="6496" y="3789"/>
                  </a:lnTo>
                  <a:lnTo>
                    <a:pt x="7500" y="4365"/>
                  </a:lnTo>
                  <a:lnTo>
                    <a:pt x="7565" y="4407"/>
                  </a:lnTo>
                  <a:lnTo>
                    <a:pt x="8575" y="4989"/>
                  </a:lnTo>
                  <a:lnTo>
                    <a:pt x="8640" y="5030"/>
                  </a:lnTo>
                  <a:lnTo>
                    <a:pt x="9649" y="5606"/>
                  </a:lnTo>
                  <a:lnTo>
                    <a:pt x="9715" y="5654"/>
                  </a:lnTo>
                  <a:lnTo>
                    <a:pt x="10718" y="6230"/>
                  </a:lnTo>
                  <a:lnTo>
                    <a:pt x="10795" y="6265"/>
                  </a:lnTo>
                  <a:lnTo>
                    <a:pt x="11793" y="6847"/>
                  </a:lnTo>
                  <a:lnTo>
                    <a:pt x="11870" y="6889"/>
                  </a:lnTo>
                  <a:lnTo>
                    <a:pt x="12874" y="7471"/>
                  </a:lnTo>
                  <a:lnTo>
                    <a:pt x="12945" y="7512"/>
                  </a:lnTo>
                  <a:lnTo>
                    <a:pt x="13948" y="8094"/>
                  </a:lnTo>
                  <a:lnTo>
                    <a:pt x="14014" y="8130"/>
                  </a:lnTo>
                  <a:lnTo>
                    <a:pt x="15023" y="8712"/>
                  </a:lnTo>
                  <a:lnTo>
                    <a:pt x="15094" y="8753"/>
                  </a:lnTo>
                  <a:lnTo>
                    <a:pt x="16092" y="9329"/>
                  </a:lnTo>
                  <a:lnTo>
                    <a:pt x="16169" y="9371"/>
                  </a:lnTo>
                  <a:lnTo>
                    <a:pt x="17173" y="9959"/>
                  </a:lnTo>
                  <a:lnTo>
                    <a:pt x="17244" y="9994"/>
                  </a:lnTo>
                  <a:lnTo>
                    <a:pt x="18247" y="10570"/>
                  </a:lnTo>
                  <a:lnTo>
                    <a:pt x="18319" y="10618"/>
                  </a:lnTo>
                  <a:lnTo>
                    <a:pt x="19322" y="11194"/>
                  </a:lnTo>
                  <a:lnTo>
                    <a:pt x="19388" y="11235"/>
                  </a:lnTo>
                  <a:lnTo>
                    <a:pt x="20397" y="11811"/>
                  </a:lnTo>
                  <a:lnTo>
                    <a:pt x="20468" y="11853"/>
                  </a:lnTo>
                  <a:lnTo>
                    <a:pt x="21478" y="12435"/>
                  </a:lnTo>
                  <a:lnTo>
                    <a:pt x="21543" y="12470"/>
                  </a:lnTo>
                  <a:lnTo>
                    <a:pt x="22547" y="13058"/>
                  </a:lnTo>
                  <a:lnTo>
                    <a:pt x="22552" y="13058"/>
                  </a:lnTo>
                  <a:lnTo>
                    <a:pt x="22618" y="13094"/>
                  </a:lnTo>
                  <a:lnTo>
                    <a:pt x="22683" y="13058"/>
                  </a:lnTo>
                  <a:lnTo>
                    <a:pt x="22618" y="13017"/>
                  </a:lnTo>
                  <a:lnTo>
                    <a:pt x="21614" y="12435"/>
                  </a:lnTo>
                  <a:lnTo>
                    <a:pt x="21543" y="12399"/>
                  </a:lnTo>
                  <a:lnTo>
                    <a:pt x="20540" y="11811"/>
                  </a:lnTo>
                  <a:lnTo>
                    <a:pt x="20468" y="11776"/>
                  </a:lnTo>
                  <a:lnTo>
                    <a:pt x="19465" y="11194"/>
                  </a:lnTo>
                  <a:lnTo>
                    <a:pt x="19388" y="11152"/>
                  </a:lnTo>
                  <a:lnTo>
                    <a:pt x="18390" y="10570"/>
                  </a:lnTo>
                  <a:lnTo>
                    <a:pt x="18319" y="10535"/>
                  </a:lnTo>
                  <a:lnTo>
                    <a:pt x="17309" y="9959"/>
                  </a:lnTo>
                  <a:lnTo>
                    <a:pt x="17244" y="9911"/>
                  </a:lnTo>
                  <a:lnTo>
                    <a:pt x="16235" y="9329"/>
                  </a:lnTo>
                  <a:lnTo>
                    <a:pt x="16169" y="9288"/>
                  </a:lnTo>
                  <a:lnTo>
                    <a:pt x="15166" y="8712"/>
                  </a:lnTo>
                  <a:lnTo>
                    <a:pt x="15094" y="8670"/>
                  </a:lnTo>
                  <a:lnTo>
                    <a:pt x="14091" y="8094"/>
                  </a:lnTo>
                  <a:lnTo>
                    <a:pt x="14014" y="8047"/>
                  </a:lnTo>
                  <a:lnTo>
                    <a:pt x="13016" y="7471"/>
                  </a:lnTo>
                  <a:lnTo>
                    <a:pt x="12945" y="7435"/>
                  </a:lnTo>
                  <a:lnTo>
                    <a:pt x="11935" y="6847"/>
                  </a:lnTo>
                  <a:lnTo>
                    <a:pt x="11870" y="6812"/>
                  </a:lnTo>
                  <a:lnTo>
                    <a:pt x="10861" y="6230"/>
                  </a:lnTo>
                  <a:lnTo>
                    <a:pt x="10795" y="6188"/>
                  </a:lnTo>
                  <a:lnTo>
                    <a:pt x="9792" y="5606"/>
                  </a:lnTo>
                  <a:lnTo>
                    <a:pt x="9715" y="5571"/>
                  </a:lnTo>
                  <a:lnTo>
                    <a:pt x="8717" y="4989"/>
                  </a:lnTo>
                  <a:lnTo>
                    <a:pt x="8640" y="4947"/>
                  </a:lnTo>
                  <a:lnTo>
                    <a:pt x="7636" y="4365"/>
                  </a:lnTo>
                  <a:lnTo>
                    <a:pt x="7565" y="4330"/>
                  </a:lnTo>
                  <a:lnTo>
                    <a:pt x="6562" y="3742"/>
                  </a:lnTo>
                  <a:lnTo>
                    <a:pt x="6496" y="3706"/>
                  </a:lnTo>
                  <a:lnTo>
                    <a:pt x="5487" y="3130"/>
                  </a:lnTo>
                  <a:lnTo>
                    <a:pt x="5422" y="3083"/>
                  </a:lnTo>
                  <a:lnTo>
                    <a:pt x="4412" y="2507"/>
                  </a:lnTo>
                  <a:lnTo>
                    <a:pt x="4347" y="2465"/>
                  </a:lnTo>
                  <a:lnTo>
                    <a:pt x="3343" y="1889"/>
                  </a:lnTo>
                  <a:lnTo>
                    <a:pt x="3266" y="1842"/>
                  </a:lnTo>
                  <a:lnTo>
                    <a:pt x="2269" y="1266"/>
                  </a:lnTo>
                  <a:lnTo>
                    <a:pt x="2191" y="1218"/>
                  </a:lnTo>
                  <a:lnTo>
                    <a:pt x="1188" y="642"/>
                  </a:lnTo>
                  <a:lnTo>
                    <a:pt x="1117" y="606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-1568817" y="4628462"/>
              <a:ext cx="746149" cy="484150"/>
            </a:xfrm>
            <a:custGeom>
              <a:rect b="b" l="l" r="r" t="t"/>
              <a:pathLst>
                <a:path extrusionOk="0" h="3973" w="6123">
                  <a:moveTo>
                    <a:pt x="1" y="0"/>
                  </a:moveTo>
                  <a:lnTo>
                    <a:pt x="1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-822779" y="4242769"/>
              <a:ext cx="1419913" cy="869837"/>
            </a:xfrm>
            <a:custGeom>
              <a:rect b="b" l="l" r="r" t="t"/>
              <a:pathLst>
                <a:path extrusionOk="0" h="7138" w="11652">
                  <a:moveTo>
                    <a:pt x="11651" y="0"/>
                  </a:moveTo>
                  <a:lnTo>
                    <a:pt x="1" y="6722"/>
                  </a:lnTo>
                  <a:lnTo>
                    <a:pt x="1" y="7138"/>
                  </a:lnTo>
                  <a:lnTo>
                    <a:pt x="11651" y="416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-1568817" y="3809306"/>
              <a:ext cx="2165940" cy="1252721"/>
            </a:xfrm>
            <a:custGeom>
              <a:rect b="b" l="l" r="r" t="t"/>
              <a:pathLst>
                <a:path extrusionOk="0" h="10280" w="17774">
                  <a:moveTo>
                    <a:pt x="11663" y="1"/>
                  </a:moveTo>
                  <a:lnTo>
                    <a:pt x="1" y="6722"/>
                  </a:lnTo>
                  <a:lnTo>
                    <a:pt x="6123" y="10279"/>
                  </a:lnTo>
                  <a:lnTo>
                    <a:pt x="17773" y="3557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-1531893" y="3834654"/>
              <a:ext cx="2077591" cy="1199102"/>
            </a:xfrm>
            <a:custGeom>
              <a:rect b="b" l="l" r="r" t="t"/>
              <a:pathLst>
                <a:path extrusionOk="0" h="9840" w="17049">
                  <a:moveTo>
                    <a:pt x="11330" y="0"/>
                  </a:moveTo>
                  <a:lnTo>
                    <a:pt x="6930" y="2536"/>
                  </a:lnTo>
                  <a:lnTo>
                    <a:pt x="3647" y="4436"/>
                  </a:lnTo>
                  <a:lnTo>
                    <a:pt x="108" y="6479"/>
                  </a:lnTo>
                  <a:lnTo>
                    <a:pt x="1" y="6538"/>
                  </a:lnTo>
                  <a:lnTo>
                    <a:pt x="5725" y="9840"/>
                  </a:lnTo>
                  <a:lnTo>
                    <a:pt x="11550" y="6479"/>
                  </a:lnTo>
                  <a:lnTo>
                    <a:pt x="15083" y="4436"/>
                  </a:lnTo>
                  <a:lnTo>
                    <a:pt x="17049" y="3302"/>
                  </a:lnTo>
                  <a:lnTo>
                    <a:pt x="15724" y="2536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-1374125" y="3926825"/>
              <a:ext cx="1760669" cy="1015056"/>
            </a:xfrm>
            <a:custGeom>
              <a:rect b="b" l="l" r="r" t="t"/>
              <a:pathLst>
                <a:path extrusionOk="0" h="8254" w="14317">
                  <a:moveTo>
                    <a:pt x="9572" y="1081"/>
                  </a:moveTo>
                  <a:lnTo>
                    <a:pt x="10974" y="1888"/>
                  </a:lnTo>
                  <a:lnTo>
                    <a:pt x="9097" y="2969"/>
                  </a:lnTo>
                  <a:lnTo>
                    <a:pt x="7696" y="2162"/>
                  </a:lnTo>
                  <a:lnTo>
                    <a:pt x="9572" y="1081"/>
                  </a:lnTo>
                  <a:close/>
                  <a:moveTo>
                    <a:pt x="11045" y="1930"/>
                  </a:moveTo>
                  <a:lnTo>
                    <a:pt x="12452" y="2744"/>
                  </a:lnTo>
                  <a:lnTo>
                    <a:pt x="10570" y="3824"/>
                  </a:lnTo>
                  <a:lnTo>
                    <a:pt x="9168" y="3017"/>
                  </a:lnTo>
                  <a:lnTo>
                    <a:pt x="11045" y="1930"/>
                  </a:lnTo>
                  <a:close/>
                  <a:moveTo>
                    <a:pt x="7625" y="2209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8" y="3290"/>
                  </a:lnTo>
                  <a:lnTo>
                    <a:pt x="7625" y="2209"/>
                  </a:lnTo>
                  <a:close/>
                  <a:moveTo>
                    <a:pt x="9103" y="3052"/>
                  </a:moveTo>
                  <a:lnTo>
                    <a:pt x="10505" y="3860"/>
                  </a:lnTo>
                  <a:lnTo>
                    <a:pt x="8628" y="4947"/>
                  </a:lnTo>
                  <a:lnTo>
                    <a:pt x="7227" y="4139"/>
                  </a:lnTo>
                  <a:lnTo>
                    <a:pt x="9103" y="3052"/>
                  </a:lnTo>
                  <a:close/>
                  <a:moveTo>
                    <a:pt x="5683" y="3325"/>
                  </a:moveTo>
                  <a:lnTo>
                    <a:pt x="7084" y="4139"/>
                  </a:lnTo>
                  <a:lnTo>
                    <a:pt x="5208" y="5220"/>
                  </a:lnTo>
                  <a:lnTo>
                    <a:pt x="3807" y="4412"/>
                  </a:lnTo>
                  <a:lnTo>
                    <a:pt x="5683" y="3325"/>
                  </a:lnTo>
                  <a:close/>
                  <a:moveTo>
                    <a:pt x="7150" y="4181"/>
                  </a:moveTo>
                  <a:lnTo>
                    <a:pt x="8557" y="4988"/>
                  </a:lnTo>
                  <a:lnTo>
                    <a:pt x="6675" y="6075"/>
                  </a:lnTo>
                  <a:lnTo>
                    <a:pt x="5273" y="5261"/>
                  </a:lnTo>
                  <a:lnTo>
                    <a:pt x="7150" y="4181"/>
                  </a:lnTo>
                  <a:close/>
                  <a:moveTo>
                    <a:pt x="3729" y="4454"/>
                  </a:moveTo>
                  <a:lnTo>
                    <a:pt x="5131" y="5267"/>
                  </a:lnTo>
                  <a:lnTo>
                    <a:pt x="3254" y="6348"/>
                  </a:lnTo>
                  <a:lnTo>
                    <a:pt x="1853" y="5540"/>
                  </a:lnTo>
                  <a:lnTo>
                    <a:pt x="3729" y="4454"/>
                  </a:lnTo>
                  <a:close/>
                  <a:moveTo>
                    <a:pt x="5208" y="5303"/>
                  </a:moveTo>
                  <a:lnTo>
                    <a:pt x="6609" y="6110"/>
                  </a:lnTo>
                  <a:lnTo>
                    <a:pt x="4733" y="7191"/>
                  </a:lnTo>
                  <a:lnTo>
                    <a:pt x="3326" y="6383"/>
                  </a:lnTo>
                  <a:lnTo>
                    <a:pt x="5208" y="5303"/>
                  </a:lnTo>
                  <a:close/>
                  <a:moveTo>
                    <a:pt x="11306" y="0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1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8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8"/>
                  </a:lnTo>
                  <a:lnTo>
                    <a:pt x="4335" y="2464"/>
                  </a:lnTo>
                  <a:lnTo>
                    <a:pt x="4270" y="2506"/>
                  </a:lnTo>
                  <a:lnTo>
                    <a:pt x="5624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8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9"/>
                  </a:lnTo>
                  <a:lnTo>
                    <a:pt x="380" y="4745"/>
                  </a:lnTo>
                  <a:lnTo>
                    <a:pt x="1734" y="5522"/>
                  </a:lnTo>
                  <a:lnTo>
                    <a:pt x="0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72"/>
                  </a:lnTo>
                  <a:lnTo>
                    <a:pt x="1473" y="7369"/>
                  </a:lnTo>
                  <a:lnTo>
                    <a:pt x="1538" y="7411"/>
                  </a:lnTo>
                  <a:lnTo>
                    <a:pt x="3266" y="6407"/>
                  </a:lnTo>
                  <a:lnTo>
                    <a:pt x="4673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6"/>
                  </a:lnTo>
                  <a:lnTo>
                    <a:pt x="6087" y="8034"/>
                  </a:lnTo>
                  <a:lnTo>
                    <a:pt x="6158" y="7999"/>
                  </a:lnTo>
                  <a:lnTo>
                    <a:pt x="4804" y="7215"/>
                  </a:lnTo>
                  <a:lnTo>
                    <a:pt x="6680" y="6134"/>
                  </a:lnTo>
                  <a:lnTo>
                    <a:pt x="8034" y="6912"/>
                  </a:lnTo>
                  <a:lnTo>
                    <a:pt x="8100" y="6876"/>
                  </a:lnTo>
                  <a:lnTo>
                    <a:pt x="6752" y="6098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7" y="5754"/>
                  </a:lnTo>
                  <a:lnTo>
                    <a:pt x="8693" y="4976"/>
                  </a:lnTo>
                  <a:lnTo>
                    <a:pt x="10570" y="3890"/>
                  </a:lnTo>
                  <a:lnTo>
                    <a:pt x="11924" y="4673"/>
                  </a:lnTo>
                  <a:lnTo>
                    <a:pt x="11989" y="4632"/>
                  </a:lnTo>
                  <a:lnTo>
                    <a:pt x="10641" y="3854"/>
                  </a:lnTo>
                  <a:lnTo>
                    <a:pt x="12517" y="2773"/>
                  </a:lnTo>
                  <a:lnTo>
                    <a:pt x="13865" y="3551"/>
                  </a:lnTo>
                  <a:lnTo>
                    <a:pt x="13937" y="3515"/>
                  </a:lnTo>
                  <a:lnTo>
                    <a:pt x="12583" y="2732"/>
                  </a:lnTo>
                  <a:lnTo>
                    <a:pt x="14317" y="1734"/>
                  </a:lnTo>
                  <a:lnTo>
                    <a:pt x="14245" y="1693"/>
                  </a:lnTo>
                  <a:lnTo>
                    <a:pt x="12517" y="2696"/>
                  </a:lnTo>
                  <a:lnTo>
                    <a:pt x="11116" y="1888"/>
                  </a:lnTo>
                  <a:lnTo>
                    <a:pt x="12844" y="885"/>
                  </a:lnTo>
                  <a:lnTo>
                    <a:pt x="12779" y="849"/>
                  </a:lnTo>
                  <a:lnTo>
                    <a:pt x="11045" y="1853"/>
                  </a:lnTo>
                  <a:lnTo>
                    <a:pt x="9644" y="1039"/>
                  </a:lnTo>
                  <a:lnTo>
                    <a:pt x="11377" y="42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-780736" y="5087881"/>
              <a:ext cx="746149" cy="484272"/>
            </a:xfrm>
            <a:custGeom>
              <a:rect b="b" l="l" r="r" t="t"/>
              <a:pathLst>
                <a:path extrusionOk="0" h="3974" w="6123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-34698" y="4701579"/>
              <a:ext cx="1421253" cy="870568"/>
            </a:xfrm>
            <a:custGeom>
              <a:rect b="b" l="l" r="r" t="t"/>
              <a:pathLst>
                <a:path extrusionOk="0" h="7144" w="11663">
                  <a:moveTo>
                    <a:pt x="11662" y="0"/>
                  </a:moveTo>
                  <a:lnTo>
                    <a:pt x="0" y="6728"/>
                  </a:lnTo>
                  <a:lnTo>
                    <a:pt x="0" y="7143"/>
                  </a:lnTo>
                  <a:lnTo>
                    <a:pt x="11662" y="422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-780736" y="4268848"/>
              <a:ext cx="2167280" cy="1252599"/>
            </a:xfrm>
            <a:custGeom>
              <a:rect b="b" l="l" r="r" t="t"/>
              <a:pathLst>
                <a:path extrusionOk="0" h="10279" w="17785">
                  <a:moveTo>
                    <a:pt x="11656" y="0"/>
                  </a:moveTo>
                  <a:lnTo>
                    <a:pt x="0" y="6722"/>
                  </a:lnTo>
                  <a:lnTo>
                    <a:pt x="6122" y="10279"/>
                  </a:lnTo>
                  <a:lnTo>
                    <a:pt x="17784" y="3551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-743081" y="4294073"/>
              <a:ext cx="2076738" cy="1199224"/>
            </a:xfrm>
            <a:custGeom>
              <a:rect b="b" l="l" r="r" t="t"/>
              <a:pathLst>
                <a:path extrusionOk="0" h="9841" w="17042">
                  <a:moveTo>
                    <a:pt x="11330" y="1"/>
                  </a:moveTo>
                  <a:lnTo>
                    <a:pt x="10172" y="666"/>
                  </a:lnTo>
                  <a:lnTo>
                    <a:pt x="6627" y="2709"/>
                  </a:lnTo>
                  <a:lnTo>
                    <a:pt x="410" y="6301"/>
                  </a:lnTo>
                  <a:lnTo>
                    <a:pt x="0" y="6539"/>
                  </a:lnTo>
                  <a:lnTo>
                    <a:pt x="5724" y="9840"/>
                  </a:lnTo>
                  <a:lnTo>
                    <a:pt x="11852" y="6301"/>
                  </a:lnTo>
                  <a:lnTo>
                    <a:pt x="17042" y="3302"/>
                  </a:lnTo>
                  <a:lnTo>
                    <a:pt x="16021" y="2709"/>
                  </a:lnTo>
                  <a:lnTo>
                    <a:pt x="12476" y="66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-584150" y="4383475"/>
              <a:ext cx="1762809" cy="1016810"/>
            </a:xfrm>
            <a:custGeom>
              <a:rect b="b" l="l" r="r" t="t"/>
              <a:pathLst>
                <a:path extrusionOk="0" h="8255" w="14312">
                  <a:moveTo>
                    <a:pt x="9579" y="1076"/>
                  </a:moveTo>
                  <a:lnTo>
                    <a:pt x="10980" y="1889"/>
                  </a:lnTo>
                  <a:lnTo>
                    <a:pt x="9104" y="2970"/>
                  </a:lnTo>
                  <a:lnTo>
                    <a:pt x="7696" y="2162"/>
                  </a:lnTo>
                  <a:lnTo>
                    <a:pt x="9579" y="1076"/>
                  </a:lnTo>
                  <a:close/>
                  <a:moveTo>
                    <a:pt x="11045" y="1931"/>
                  </a:moveTo>
                  <a:lnTo>
                    <a:pt x="12447" y="2744"/>
                  </a:lnTo>
                  <a:lnTo>
                    <a:pt x="10570" y="3825"/>
                  </a:lnTo>
                  <a:lnTo>
                    <a:pt x="9169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9" y="3290"/>
                  </a:lnTo>
                  <a:lnTo>
                    <a:pt x="7625" y="2210"/>
                  </a:lnTo>
                  <a:close/>
                  <a:moveTo>
                    <a:pt x="9104" y="3059"/>
                  </a:moveTo>
                  <a:lnTo>
                    <a:pt x="10505" y="3872"/>
                  </a:lnTo>
                  <a:lnTo>
                    <a:pt x="8629" y="4953"/>
                  </a:lnTo>
                  <a:lnTo>
                    <a:pt x="7221" y="4145"/>
                  </a:lnTo>
                  <a:lnTo>
                    <a:pt x="9104" y="3059"/>
                  </a:lnTo>
                  <a:close/>
                  <a:moveTo>
                    <a:pt x="5683" y="3326"/>
                  </a:moveTo>
                  <a:lnTo>
                    <a:pt x="7085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0" y="4181"/>
                  </a:moveTo>
                  <a:lnTo>
                    <a:pt x="8551" y="4989"/>
                  </a:lnTo>
                  <a:lnTo>
                    <a:pt x="6675" y="6075"/>
                  </a:lnTo>
                  <a:lnTo>
                    <a:pt x="5274" y="5268"/>
                  </a:lnTo>
                  <a:lnTo>
                    <a:pt x="7150" y="4181"/>
                  </a:lnTo>
                  <a:close/>
                  <a:moveTo>
                    <a:pt x="3730" y="4454"/>
                  </a:moveTo>
                  <a:lnTo>
                    <a:pt x="5131" y="5268"/>
                  </a:lnTo>
                  <a:lnTo>
                    <a:pt x="3255" y="6348"/>
                  </a:lnTo>
                  <a:lnTo>
                    <a:pt x="1847" y="5541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7"/>
                  </a:lnTo>
                  <a:lnTo>
                    <a:pt x="4727" y="7204"/>
                  </a:lnTo>
                  <a:lnTo>
                    <a:pt x="3326" y="6390"/>
                  </a:lnTo>
                  <a:lnTo>
                    <a:pt x="5208" y="5309"/>
                  </a:lnTo>
                  <a:close/>
                  <a:moveTo>
                    <a:pt x="11307" y="1"/>
                  </a:moveTo>
                  <a:lnTo>
                    <a:pt x="9579" y="1004"/>
                  </a:lnTo>
                  <a:lnTo>
                    <a:pt x="8225" y="226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1" y="2127"/>
                  </a:lnTo>
                  <a:lnTo>
                    <a:pt x="6283" y="1343"/>
                  </a:lnTo>
                  <a:lnTo>
                    <a:pt x="6212" y="1384"/>
                  </a:lnTo>
                  <a:lnTo>
                    <a:pt x="7566" y="2162"/>
                  </a:lnTo>
                  <a:lnTo>
                    <a:pt x="5689" y="3243"/>
                  </a:lnTo>
                  <a:lnTo>
                    <a:pt x="4335" y="2465"/>
                  </a:lnTo>
                  <a:lnTo>
                    <a:pt x="4270" y="2501"/>
                  </a:lnTo>
                  <a:lnTo>
                    <a:pt x="5618" y="3284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800" y="5487"/>
                  </a:lnTo>
                  <a:lnTo>
                    <a:pt x="446" y="4710"/>
                  </a:lnTo>
                  <a:lnTo>
                    <a:pt x="381" y="4745"/>
                  </a:lnTo>
                  <a:lnTo>
                    <a:pt x="1729" y="5523"/>
                  </a:lnTo>
                  <a:lnTo>
                    <a:pt x="1" y="6527"/>
                  </a:lnTo>
                  <a:lnTo>
                    <a:pt x="66" y="6562"/>
                  </a:lnTo>
                  <a:lnTo>
                    <a:pt x="1800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9" y="7411"/>
                  </a:lnTo>
                  <a:lnTo>
                    <a:pt x="3267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1"/>
                  </a:lnTo>
                  <a:lnTo>
                    <a:pt x="6087" y="8035"/>
                  </a:lnTo>
                  <a:lnTo>
                    <a:pt x="6152" y="7993"/>
                  </a:lnTo>
                  <a:lnTo>
                    <a:pt x="4805" y="7215"/>
                  </a:lnTo>
                  <a:lnTo>
                    <a:pt x="6681" y="6135"/>
                  </a:lnTo>
                  <a:lnTo>
                    <a:pt x="8035" y="6913"/>
                  </a:lnTo>
                  <a:lnTo>
                    <a:pt x="8100" y="6877"/>
                  </a:lnTo>
                  <a:lnTo>
                    <a:pt x="6746" y="6093"/>
                  </a:lnTo>
                  <a:lnTo>
                    <a:pt x="8629" y="5012"/>
                  </a:lnTo>
                  <a:lnTo>
                    <a:pt x="9976" y="5790"/>
                  </a:lnTo>
                  <a:lnTo>
                    <a:pt x="10042" y="5755"/>
                  </a:lnTo>
                  <a:lnTo>
                    <a:pt x="8694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36" y="3855"/>
                  </a:lnTo>
                  <a:lnTo>
                    <a:pt x="12518" y="2774"/>
                  </a:lnTo>
                  <a:lnTo>
                    <a:pt x="13866" y="3552"/>
                  </a:lnTo>
                  <a:lnTo>
                    <a:pt x="13931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6" y="1693"/>
                  </a:lnTo>
                  <a:lnTo>
                    <a:pt x="12518" y="2697"/>
                  </a:lnTo>
                  <a:lnTo>
                    <a:pt x="11111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4" y="1040"/>
                  </a:lnTo>
                  <a:lnTo>
                    <a:pt x="11372" y="42"/>
                  </a:lnTo>
                  <a:lnTo>
                    <a:pt x="11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13072" y="5542305"/>
              <a:ext cx="746149" cy="484272"/>
            </a:xfrm>
            <a:custGeom>
              <a:rect b="b" l="l" r="r" t="t"/>
              <a:pathLst>
                <a:path extrusionOk="0" h="3974" w="6123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759111" y="5156002"/>
              <a:ext cx="1421253" cy="870568"/>
            </a:xfrm>
            <a:custGeom>
              <a:rect b="b" l="l" r="r" t="t"/>
              <a:pathLst>
                <a:path extrusionOk="0" h="7144" w="11663">
                  <a:moveTo>
                    <a:pt x="11662" y="0"/>
                  </a:moveTo>
                  <a:lnTo>
                    <a:pt x="0" y="6734"/>
                  </a:lnTo>
                  <a:lnTo>
                    <a:pt x="0" y="7143"/>
                  </a:lnTo>
                  <a:lnTo>
                    <a:pt x="11662" y="416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13072" y="4722539"/>
              <a:ext cx="2167280" cy="1254061"/>
            </a:xfrm>
            <a:custGeom>
              <a:rect b="b" l="l" r="r" t="t"/>
              <a:pathLst>
                <a:path extrusionOk="0" h="10291" w="17785">
                  <a:moveTo>
                    <a:pt x="11662" y="0"/>
                  </a:moveTo>
                  <a:lnTo>
                    <a:pt x="0" y="6728"/>
                  </a:lnTo>
                  <a:lnTo>
                    <a:pt x="6122" y="10291"/>
                  </a:lnTo>
                  <a:lnTo>
                    <a:pt x="17784" y="3557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51337" y="4749227"/>
              <a:ext cx="2076860" cy="1199224"/>
            </a:xfrm>
            <a:custGeom>
              <a:rect b="b" l="l" r="r" t="t"/>
              <a:pathLst>
                <a:path extrusionOk="0" h="9841" w="17043">
                  <a:moveTo>
                    <a:pt x="11325" y="1"/>
                  </a:moveTo>
                  <a:lnTo>
                    <a:pt x="6865" y="2566"/>
                  </a:lnTo>
                  <a:lnTo>
                    <a:pt x="1" y="6539"/>
                  </a:lnTo>
                  <a:lnTo>
                    <a:pt x="5719" y="9840"/>
                  </a:lnTo>
                  <a:lnTo>
                    <a:pt x="17043" y="3302"/>
                  </a:lnTo>
                  <a:lnTo>
                    <a:pt x="15778" y="2566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209150" y="4838300"/>
              <a:ext cx="1760448" cy="1016882"/>
            </a:xfrm>
            <a:custGeom>
              <a:rect b="b" l="l" r="r" t="t"/>
              <a:pathLst>
                <a:path extrusionOk="0" h="8267" w="14312">
                  <a:moveTo>
                    <a:pt x="9597" y="1082"/>
                  </a:moveTo>
                  <a:lnTo>
                    <a:pt x="10998" y="1895"/>
                  </a:lnTo>
                  <a:lnTo>
                    <a:pt x="9121" y="2976"/>
                  </a:lnTo>
                  <a:lnTo>
                    <a:pt x="7720" y="2168"/>
                  </a:lnTo>
                  <a:lnTo>
                    <a:pt x="9597" y="1082"/>
                  </a:lnTo>
                  <a:close/>
                  <a:moveTo>
                    <a:pt x="11069" y="1931"/>
                  </a:moveTo>
                  <a:lnTo>
                    <a:pt x="12470" y="2738"/>
                  </a:lnTo>
                  <a:lnTo>
                    <a:pt x="10594" y="3825"/>
                  </a:lnTo>
                  <a:lnTo>
                    <a:pt x="9187" y="3011"/>
                  </a:lnTo>
                  <a:lnTo>
                    <a:pt x="11069" y="1931"/>
                  </a:lnTo>
                  <a:close/>
                  <a:moveTo>
                    <a:pt x="7649" y="2204"/>
                  </a:moveTo>
                  <a:lnTo>
                    <a:pt x="9050" y="3011"/>
                  </a:lnTo>
                  <a:lnTo>
                    <a:pt x="7174" y="4098"/>
                  </a:lnTo>
                  <a:lnTo>
                    <a:pt x="5767" y="3285"/>
                  </a:lnTo>
                  <a:lnTo>
                    <a:pt x="7649" y="2204"/>
                  </a:lnTo>
                  <a:close/>
                  <a:moveTo>
                    <a:pt x="9121" y="3059"/>
                  </a:moveTo>
                  <a:lnTo>
                    <a:pt x="10529" y="3866"/>
                  </a:lnTo>
                  <a:lnTo>
                    <a:pt x="8646" y="4953"/>
                  </a:lnTo>
                  <a:lnTo>
                    <a:pt x="7245" y="4140"/>
                  </a:lnTo>
                  <a:lnTo>
                    <a:pt x="9121" y="3059"/>
                  </a:lnTo>
                  <a:close/>
                  <a:moveTo>
                    <a:pt x="5701" y="3332"/>
                  </a:moveTo>
                  <a:lnTo>
                    <a:pt x="7103" y="4140"/>
                  </a:lnTo>
                  <a:lnTo>
                    <a:pt x="5226" y="5226"/>
                  </a:lnTo>
                  <a:lnTo>
                    <a:pt x="3825" y="4413"/>
                  </a:lnTo>
                  <a:lnTo>
                    <a:pt x="5701" y="3332"/>
                  </a:lnTo>
                  <a:close/>
                  <a:moveTo>
                    <a:pt x="7180" y="4175"/>
                  </a:moveTo>
                  <a:lnTo>
                    <a:pt x="8581" y="4989"/>
                  </a:lnTo>
                  <a:lnTo>
                    <a:pt x="6705" y="6069"/>
                  </a:lnTo>
                  <a:lnTo>
                    <a:pt x="5297" y="5262"/>
                  </a:lnTo>
                  <a:lnTo>
                    <a:pt x="7180" y="4175"/>
                  </a:lnTo>
                  <a:close/>
                  <a:moveTo>
                    <a:pt x="3748" y="4454"/>
                  </a:moveTo>
                  <a:lnTo>
                    <a:pt x="5155" y="5262"/>
                  </a:lnTo>
                  <a:lnTo>
                    <a:pt x="3273" y="6348"/>
                  </a:lnTo>
                  <a:lnTo>
                    <a:pt x="1871" y="5535"/>
                  </a:lnTo>
                  <a:lnTo>
                    <a:pt x="3748" y="4454"/>
                  </a:lnTo>
                  <a:close/>
                  <a:moveTo>
                    <a:pt x="5220" y="5309"/>
                  </a:moveTo>
                  <a:lnTo>
                    <a:pt x="6628" y="6117"/>
                  </a:lnTo>
                  <a:lnTo>
                    <a:pt x="4751" y="7198"/>
                  </a:lnTo>
                  <a:lnTo>
                    <a:pt x="3344" y="6390"/>
                  </a:lnTo>
                  <a:lnTo>
                    <a:pt x="5220" y="5309"/>
                  </a:lnTo>
                  <a:close/>
                  <a:moveTo>
                    <a:pt x="11330" y="1"/>
                  </a:moveTo>
                  <a:lnTo>
                    <a:pt x="9597" y="1004"/>
                  </a:lnTo>
                  <a:lnTo>
                    <a:pt x="8249" y="221"/>
                  </a:lnTo>
                  <a:lnTo>
                    <a:pt x="8177" y="262"/>
                  </a:lnTo>
                  <a:lnTo>
                    <a:pt x="9531" y="1040"/>
                  </a:lnTo>
                  <a:lnTo>
                    <a:pt x="7655" y="2121"/>
                  </a:lnTo>
                  <a:lnTo>
                    <a:pt x="6301" y="1343"/>
                  </a:lnTo>
                  <a:lnTo>
                    <a:pt x="6236" y="1378"/>
                  </a:lnTo>
                  <a:lnTo>
                    <a:pt x="7584" y="2162"/>
                  </a:lnTo>
                  <a:lnTo>
                    <a:pt x="5707" y="3243"/>
                  </a:lnTo>
                  <a:lnTo>
                    <a:pt x="4359" y="2465"/>
                  </a:lnTo>
                  <a:lnTo>
                    <a:pt x="4288" y="2501"/>
                  </a:lnTo>
                  <a:lnTo>
                    <a:pt x="5642" y="3279"/>
                  </a:lnTo>
                  <a:lnTo>
                    <a:pt x="3765" y="4365"/>
                  </a:lnTo>
                  <a:lnTo>
                    <a:pt x="2412" y="3581"/>
                  </a:lnTo>
                  <a:lnTo>
                    <a:pt x="2346" y="3623"/>
                  </a:lnTo>
                  <a:lnTo>
                    <a:pt x="3694" y="4401"/>
                  </a:lnTo>
                  <a:lnTo>
                    <a:pt x="1818" y="5482"/>
                  </a:lnTo>
                  <a:lnTo>
                    <a:pt x="470" y="4704"/>
                  </a:lnTo>
                  <a:lnTo>
                    <a:pt x="399" y="4739"/>
                  </a:lnTo>
                  <a:lnTo>
                    <a:pt x="1753" y="5523"/>
                  </a:lnTo>
                  <a:lnTo>
                    <a:pt x="1" y="6538"/>
                  </a:lnTo>
                  <a:lnTo>
                    <a:pt x="66" y="6574"/>
                  </a:lnTo>
                  <a:lnTo>
                    <a:pt x="1800" y="5577"/>
                  </a:lnTo>
                  <a:lnTo>
                    <a:pt x="3201" y="6384"/>
                  </a:lnTo>
                  <a:lnTo>
                    <a:pt x="1473" y="7388"/>
                  </a:lnTo>
                  <a:lnTo>
                    <a:pt x="1539" y="7423"/>
                  </a:lnTo>
                  <a:lnTo>
                    <a:pt x="3267" y="6420"/>
                  </a:lnTo>
                  <a:lnTo>
                    <a:pt x="4668" y="7227"/>
                  </a:lnTo>
                  <a:lnTo>
                    <a:pt x="2940" y="8231"/>
                  </a:lnTo>
                  <a:lnTo>
                    <a:pt x="3005" y="8266"/>
                  </a:lnTo>
                  <a:lnTo>
                    <a:pt x="4739" y="7269"/>
                  </a:lnTo>
                  <a:lnTo>
                    <a:pt x="6087" y="8047"/>
                  </a:lnTo>
                  <a:lnTo>
                    <a:pt x="6153" y="8011"/>
                  </a:lnTo>
                  <a:lnTo>
                    <a:pt x="4805" y="7227"/>
                  </a:lnTo>
                  <a:lnTo>
                    <a:pt x="6681" y="6147"/>
                  </a:lnTo>
                  <a:lnTo>
                    <a:pt x="8035" y="6924"/>
                  </a:lnTo>
                  <a:lnTo>
                    <a:pt x="8100" y="6889"/>
                  </a:lnTo>
                  <a:lnTo>
                    <a:pt x="6746" y="6111"/>
                  </a:lnTo>
                  <a:lnTo>
                    <a:pt x="8629" y="5024"/>
                  </a:lnTo>
                  <a:lnTo>
                    <a:pt x="9977" y="5802"/>
                  </a:lnTo>
                  <a:lnTo>
                    <a:pt x="10042" y="5767"/>
                  </a:lnTo>
                  <a:lnTo>
                    <a:pt x="8694" y="4989"/>
                  </a:lnTo>
                  <a:lnTo>
                    <a:pt x="10570" y="3902"/>
                  </a:lnTo>
                  <a:lnTo>
                    <a:pt x="11924" y="4686"/>
                  </a:lnTo>
                  <a:lnTo>
                    <a:pt x="11990" y="4644"/>
                  </a:lnTo>
                  <a:lnTo>
                    <a:pt x="10636" y="3866"/>
                  </a:lnTo>
                  <a:lnTo>
                    <a:pt x="12518" y="2786"/>
                  </a:lnTo>
                  <a:lnTo>
                    <a:pt x="13866" y="3564"/>
                  </a:lnTo>
                  <a:lnTo>
                    <a:pt x="13931" y="3528"/>
                  </a:lnTo>
                  <a:lnTo>
                    <a:pt x="12583" y="2744"/>
                  </a:lnTo>
                  <a:lnTo>
                    <a:pt x="14311" y="1747"/>
                  </a:lnTo>
                  <a:lnTo>
                    <a:pt x="14246" y="1705"/>
                  </a:lnTo>
                  <a:lnTo>
                    <a:pt x="12518" y="2709"/>
                  </a:lnTo>
                  <a:lnTo>
                    <a:pt x="11111" y="1901"/>
                  </a:lnTo>
                  <a:lnTo>
                    <a:pt x="12845" y="897"/>
                  </a:lnTo>
                  <a:lnTo>
                    <a:pt x="12773" y="862"/>
                  </a:lnTo>
                  <a:lnTo>
                    <a:pt x="11045" y="1865"/>
                  </a:lnTo>
                  <a:lnTo>
                    <a:pt x="9644" y="1052"/>
                  </a:lnTo>
                  <a:lnTo>
                    <a:pt x="11396" y="3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801762" y="6001846"/>
              <a:ext cx="746149" cy="484272"/>
            </a:xfrm>
            <a:custGeom>
              <a:rect b="b" l="l" r="r" t="t"/>
              <a:pathLst>
                <a:path extrusionOk="0" h="3974" w="6123">
                  <a:moveTo>
                    <a:pt x="1" y="1"/>
                  </a:moveTo>
                  <a:lnTo>
                    <a:pt x="6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1547801" y="5615422"/>
              <a:ext cx="1421253" cy="870690"/>
            </a:xfrm>
            <a:custGeom>
              <a:rect b="b" l="l" r="r" t="t"/>
              <a:pathLst>
                <a:path extrusionOk="0" h="7145" w="11663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801762" y="5181959"/>
              <a:ext cx="2167280" cy="1253452"/>
            </a:xfrm>
            <a:custGeom>
              <a:rect b="b" l="l" r="r" t="t"/>
              <a:pathLst>
                <a:path extrusionOk="0" h="10286" w="17785">
                  <a:moveTo>
                    <a:pt x="11663" y="1"/>
                  </a:moveTo>
                  <a:lnTo>
                    <a:pt x="1" y="6729"/>
                  </a:lnTo>
                  <a:lnTo>
                    <a:pt x="6123" y="10285"/>
                  </a:lnTo>
                  <a:lnTo>
                    <a:pt x="17785" y="3558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840149" y="5207306"/>
              <a:ext cx="2076860" cy="1199834"/>
            </a:xfrm>
            <a:custGeom>
              <a:rect b="b" l="l" r="r" t="t"/>
              <a:pathLst>
                <a:path extrusionOk="0" h="9846" w="17043">
                  <a:moveTo>
                    <a:pt x="11324" y="1"/>
                  </a:moveTo>
                  <a:lnTo>
                    <a:pt x="0" y="6538"/>
                  </a:lnTo>
                  <a:lnTo>
                    <a:pt x="5718" y="9846"/>
                  </a:lnTo>
                  <a:lnTo>
                    <a:pt x="17042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1548529" y="5615422"/>
              <a:ext cx="1421253" cy="870690"/>
            </a:xfrm>
            <a:custGeom>
              <a:rect b="b" l="l" r="r" t="t"/>
              <a:pathLst>
                <a:path extrusionOk="0" h="7145" w="11663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1000925" y="5299075"/>
              <a:ext cx="1758158" cy="1014106"/>
            </a:xfrm>
            <a:custGeom>
              <a:rect b="b" l="l" r="r" t="t"/>
              <a:pathLst>
                <a:path extrusionOk="0" h="8255" w="14312">
                  <a:moveTo>
                    <a:pt x="9573" y="1075"/>
                  </a:moveTo>
                  <a:lnTo>
                    <a:pt x="10980" y="1883"/>
                  </a:lnTo>
                  <a:lnTo>
                    <a:pt x="9098" y="2969"/>
                  </a:lnTo>
                  <a:lnTo>
                    <a:pt x="7696" y="2156"/>
                  </a:lnTo>
                  <a:lnTo>
                    <a:pt x="9573" y="1075"/>
                  </a:lnTo>
                  <a:close/>
                  <a:moveTo>
                    <a:pt x="11045" y="1930"/>
                  </a:moveTo>
                  <a:lnTo>
                    <a:pt x="12447" y="2738"/>
                  </a:lnTo>
                  <a:lnTo>
                    <a:pt x="10570" y="3819"/>
                  </a:lnTo>
                  <a:lnTo>
                    <a:pt x="9163" y="3011"/>
                  </a:lnTo>
                  <a:lnTo>
                    <a:pt x="11045" y="1930"/>
                  </a:lnTo>
                  <a:close/>
                  <a:moveTo>
                    <a:pt x="7619" y="2203"/>
                  </a:moveTo>
                  <a:lnTo>
                    <a:pt x="9027" y="3011"/>
                  </a:lnTo>
                  <a:lnTo>
                    <a:pt x="7144" y="4098"/>
                  </a:lnTo>
                  <a:lnTo>
                    <a:pt x="5743" y="3290"/>
                  </a:lnTo>
                  <a:lnTo>
                    <a:pt x="7619" y="2203"/>
                  </a:lnTo>
                  <a:close/>
                  <a:moveTo>
                    <a:pt x="9098" y="3047"/>
                  </a:moveTo>
                  <a:lnTo>
                    <a:pt x="10505" y="3860"/>
                  </a:lnTo>
                  <a:lnTo>
                    <a:pt x="8623" y="4941"/>
                  </a:lnTo>
                  <a:lnTo>
                    <a:pt x="7221" y="4133"/>
                  </a:lnTo>
                  <a:lnTo>
                    <a:pt x="9098" y="3047"/>
                  </a:lnTo>
                  <a:close/>
                  <a:moveTo>
                    <a:pt x="5678" y="3326"/>
                  </a:moveTo>
                  <a:lnTo>
                    <a:pt x="7079" y="4133"/>
                  </a:lnTo>
                  <a:lnTo>
                    <a:pt x="5203" y="5220"/>
                  </a:lnTo>
                  <a:lnTo>
                    <a:pt x="3801" y="4406"/>
                  </a:lnTo>
                  <a:lnTo>
                    <a:pt x="5678" y="3326"/>
                  </a:lnTo>
                  <a:close/>
                  <a:moveTo>
                    <a:pt x="7156" y="4181"/>
                  </a:moveTo>
                  <a:lnTo>
                    <a:pt x="8557" y="4988"/>
                  </a:lnTo>
                  <a:lnTo>
                    <a:pt x="6681" y="6069"/>
                  </a:lnTo>
                  <a:lnTo>
                    <a:pt x="5280" y="5261"/>
                  </a:lnTo>
                  <a:lnTo>
                    <a:pt x="7156" y="4181"/>
                  </a:lnTo>
                  <a:close/>
                  <a:moveTo>
                    <a:pt x="3730" y="4454"/>
                  </a:moveTo>
                  <a:lnTo>
                    <a:pt x="5137" y="5261"/>
                  </a:lnTo>
                  <a:lnTo>
                    <a:pt x="3255" y="6342"/>
                  </a:lnTo>
                  <a:lnTo>
                    <a:pt x="1854" y="5535"/>
                  </a:lnTo>
                  <a:lnTo>
                    <a:pt x="3730" y="4454"/>
                  </a:lnTo>
                  <a:close/>
                  <a:moveTo>
                    <a:pt x="5203" y="5297"/>
                  </a:moveTo>
                  <a:lnTo>
                    <a:pt x="6604" y="6111"/>
                  </a:lnTo>
                  <a:lnTo>
                    <a:pt x="4728" y="7191"/>
                  </a:lnTo>
                  <a:lnTo>
                    <a:pt x="3326" y="6384"/>
                  </a:lnTo>
                  <a:lnTo>
                    <a:pt x="5203" y="5297"/>
                  </a:lnTo>
                  <a:close/>
                  <a:moveTo>
                    <a:pt x="11301" y="0"/>
                  </a:moveTo>
                  <a:lnTo>
                    <a:pt x="9573" y="998"/>
                  </a:lnTo>
                  <a:lnTo>
                    <a:pt x="8225" y="220"/>
                  </a:lnTo>
                  <a:lnTo>
                    <a:pt x="8154" y="256"/>
                  </a:lnTo>
                  <a:lnTo>
                    <a:pt x="9508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60" y="2156"/>
                  </a:lnTo>
                  <a:lnTo>
                    <a:pt x="5684" y="3243"/>
                  </a:lnTo>
                  <a:lnTo>
                    <a:pt x="4336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2" y="4365"/>
                  </a:lnTo>
                  <a:lnTo>
                    <a:pt x="2388" y="3581"/>
                  </a:lnTo>
                  <a:lnTo>
                    <a:pt x="2323" y="3623"/>
                  </a:lnTo>
                  <a:lnTo>
                    <a:pt x="3671" y="4400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9" y="5523"/>
                  </a:lnTo>
                  <a:lnTo>
                    <a:pt x="1" y="6520"/>
                  </a:lnTo>
                  <a:lnTo>
                    <a:pt x="66" y="6562"/>
                  </a:lnTo>
                  <a:lnTo>
                    <a:pt x="1794" y="5558"/>
                  </a:lnTo>
                  <a:lnTo>
                    <a:pt x="3196" y="6366"/>
                  </a:lnTo>
                  <a:lnTo>
                    <a:pt x="1468" y="7369"/>
                  </a:lnTo>
                  <a:lnTo>
                    <a:pt x="1533" y="7405"/>
                  </a:lnTo>
                  <a:lnTo>
                    <a:pt x="3267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6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3" y="7993"/>
                  </a:lnTo>
                  <a:lnTo>
                    <a:pt x="4799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3" y="5006"/>
                  </a:lnTo>
                  <a:lnTo>
                    <a:pt x="9977" y="5790"/>
                  </a:lnTo>
                  <a:lnTo>
                    <a:pt x="10042" y="5748"/>
                  </a:lnTo>
                  <a:lnTo>
                    <a:pt x="8688" y="4970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4" y="4632"/>
                  </a:lnTo>
                  <a:lnTo>
                    <a:pt x="10636" y="3854"/>
                  </a:lnTo>
                  <a:lnTo>
                    <a:pt x="12512" y="2767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6"/>
                  </a:lnTo>
                  <a:lnTo>
                    <a:pt x="11111" y="1883"/>
                  </a:lnTo>
                  <a:lnTo>
                    <a:pt x="12839" y="885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38" y="1040"/>
                  </a:lnTo>
                  <a:lnTo>
                    <a:pt x="11372" y="36"/>
                  </a:lnTo>
                  <a:lnTo>
                    <a:pt x="1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2223647" y="6015616"/>
              <a:ext cx="497920" cy="330241"/>
            </a:xfrm>
            <a:custGeom>
              <a:rect b="b" l="l" r="r" t="t"/>
              <a:pathLst>
                <a:path extrusionOk="0" h="2710" w="4086">
                  <a:moveTo>
                    <a:pt x="363" y="0"/>
                  </a:moveTo>
                  <a:cubicBezTo>
                    <a:pt x="357" y="0"/>
                    <a:pt x="351" y="6"/>
                    <a:pt x="345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cubicBezTo>
                    <a:pt x="315" y="12"/>
                    <a:pt x="303" y="12"/>
                    <a:pt x="303" y="18"/>
                  </a:cubicBezTo>
                  <a:cubicBezTo>
                    <a:pt x="297" y="24"/>
                    <a:pt x="292" y="24"/>
                    <a:pt x="274" y="36"/>
                  </a:cubicBezTo>
                  <a:cubicBezTo>
                    <a:pt x="262" y="42"/>
                    <a:pt x="256" y="48"/>
                    <a:pt x="238" y="54"/>
                  </a:cubicBezTo>
                  <a:lnTo>
                    <a:pt x="232" y="66"/>
                  </a:lnTo>
                  <a:lnTo>
                    <a:pt x="208" y="89"/>
                  </a:lnTo>
                  <a:lnTo>
                    <a:pt x="202" y="95"/>
                  </a:lnTo>
                  <a:lnTo>
                    <a:pt x="179" y="119"/>
                  </a:lnTo>
                  <a:lnTo>
                    <a:pt x="173" y="125"/>
                  </a:lnTo>
                  <a:cubicBezTo>
                    <a:pt x="167" y="131"/>
                    <a:pt x="149" y="149"/>
                    <a:pt x="143" y="161"/>
                  </a:cubicBezTo>
                  <a:lnTo>
                    <a:pt x="137" y="167"/>
                  </a:lnTo>
                  <a:lnTo>
                    <a:pt x="113" y="190"/>
                  </a:lnTo>
                  <a:cubicBezTo>
                    <a:pt x="113" y="196"/>
                    <a:pt x="107" y="196"/>
                    <a:pt x="107" y="202"/>
                  </a:cubicBezTo>
                  <a:cubicBezTo>
                    <a:pt x="96" y="214"/>
                    <a:pt x="96" y="220"/>
                    <a:pt x="90" y="226"/>
                  </a:cubicBezTo>
                  <a:cubicBezTo>
                    <a:pt x="90" y="238"/>
                    <a:pt x="84" y="238"/>
                    <a:pt x="84" y="244"/>
                  </a:cubicBezTo>
                  <a:cubicBezTo>
                    <a:pt x="78" y="250"/>
                    <a:pt x="78" y="256"/>
                    <a:pt x="66" y="268"/>
                  </a:cubicBezTo>
                  <a:cubicBezTo>
                    <a:pt x="66" y="273"/>
                    <a:pt x="60" y="273"/>
                    <a:pt x="60" y="279"/>
                  </a:cubicBezTo>
                  <a:cubicBezTo>
                    <a:pt x="54" y="285"/>
                    <a:pt x="54" y="303"/>
                    <a:pt x="48" y="309"/>
                  </a:cubicBezTo>
                  <a:cubicBezTo>
                    <a:pt x="48" y="309"/>
                    <a:pt x="48" y="315"/>
                    <a:pt x="36" y="315"/>
                  </a:cubicBezTo>
                  <a:lnTo>
                    <a:pt x="36" y="321"/>
                  </a:lnTo>
                  <a:cubicBezTo>
                    <a:pt x="36" y="333"/>
                    <a:pt x="30" y="339"/>
                    <a:pt x="30" y="351"/>
                  </a:cubicBezTo>
                  <a:cubicBezTo>
                    <a:pt x="30" y="351"/>
                    <a:pt x="30" y="363"/>
                    <a:pt x="24" y="363"/>
                  </a:cubicBezTo>
                  <a:cubicBezTo>
                    <a:pt x="24" y="369"/>
                    <a:pt x="18" y="374"/>
                    <a:pt x="18" y="386"/>
                  </a:cubicBezTo>
                  <a:lnTo>
                    <a:pt x="18" y="392"/>
                  </a:lnTo>
                  <a:cubicBezTo>
                    <a:pt x="18" y="404"/>
                    <a:pt x="7" y="416"/>
                    <a:pt x="7" y="428"/>
                  </a:cubicBezTo>
                  <a:lnTo>
                    <a:pt x="7" y="434"/>
                  </a:lnTo>
                  <a:cubicBezTo>
                    <a:pt x="7" y="440"/>
                    <a:pt x="1" y="458"/>
                    <a:pt x="1" y="464"/>
                  </a:cubicBezTo>
                  <a:lnTo>
                    <a:pt x="1" y="469"/>
                  </a:lnTo>
                  <a:lnTo>
                    <a:pt x="1" y="493"/>
                  </a:lnTo>
                  <a:lnTo>
                    <a:pt x="1" y="499"/>
                  </a:lnTo>
                  <a:lnTo>
                    <a:pt x="1" y="535"/>
                  </a:lnTo>
                  <a:cubicBezTo>
                    <a:pt x="1" y="630"/>
                    <a:pt x="36" y="695"/>
                    <a:pt x="90" y="725"/>
                  </a:cubicBezTo>
                  <a:lnTo>
                    <a:pt x="3569" y="2690"/>
                  </a:lnTo>
                  <a:lnTo>
                    <a:pt x="3563" y="2684"/>
                  </a:lnTo>
                  <a:lnTo>
                    <a:pt x="3563" y="2684"/>
                  </a:lnTo>
                  <a:cubicBezTo>
                    <a:pt x="3591" y="2701"/>
                    <a:pt x="3622" y="2710"/>
                    <a:pt x="3657" y="2710"/>
                  </a:cubicBezTo>
                  <a:cubicBezTo>
                    <a:pt x="3697" y="2710"/>
                    <a:pt x="3741" y="2698"/>
                    <a:pt x="3789" y="2672"/>
                  </a:cubicBezTo>
                  <a:cubicBezTo>
                    <a:pt x="3949" y="2571"/>
                    <a:pt x="4086" y="2334"/>
                    <a:pt x="4086" y="2150"/>
                  </a:cubicBezTo>
                  <a:cubicBezTo>
                    <a:pt x="4056" y="2067"/>
                    <a:pt x="4015" y="2001"/>
                    <a:pt x="3967" y="1972"/>
                  </a:cubicBezTo>
                  <a:lnTo>
                    <a:pt x="482" y="6"/>
                  </a:lnTo>
                  <a:lnTo>
                    <a:pt x="470" y="6"/>
                  </a:lnTo>
                  <a:cubicBezTo>
                    <a:pt x="464" y="6"/>
                    <a:pt x="464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2533419" y="6113228"/>
              <a:ext cx="768571" cy="640374"/>
            </a:xfrm>
            <a:custGeom>
              <a:rect b="b" l="l" r="r" t="t"/>
              <a:pathLst>
                <a:path extrusionOk="0" h="5255" w="6307">
                  <a:moveTo>
                    <a:pt x="5724" y="2317"/>
                  </a:moveTo>
                  <a:cubicBezTo>
                    <a:pt x="5721" y="2320"/>
                    <a:pt x="5718" y="2321"/>
                    <a:pt x="5716" y="2321"/>
                  </a:cubicBezTo>
                  <a:cubicBezTo>
                    <a:pt x="5714" y="2321"/>
                    <a:pt x="5712" y="2320"/>
                    <a:pt x="5712" y="2317"/>
                  </a:cubicBezTo>
                  <a:close/>
                  <a:moveTo>
                    <a:pt x="5463" y="2346"/>
                  </a:moveTo>
                  <a:cubicBezTo>
                    <a:pt x="5451" y="2346"/>
                    <a:pt x="5445" y="2352"/>
                    <a:pt x="5433" y="2352"/>
                  </a:cubicBezTo>
                  <a:cubicBezTo>
                    <a:pt x="5445" y="2346"/>
                    <a:pt x="5451" y="2346"/>
                    <a:pt x="5463" y="2346"/>
                  </a:cubicBezTo>
                  <a:close/>
                  <a:moveTo>
                    <a:pt x="5350" y="2382"/>
                  </a:moveTo>
                  <a:cubicBezTo>
                    <a:pt x="5344" y="2382"/>
                    <a:pt x="5332" y="2388"/>
                    <a:pt x="5326" y="2388"/>
                  </a:cubicBezTo>
                  <a:cubicBezTo>
                    <a:pt x="5332" y="2388"/>
                    <a:pt x="5338" y="2382"/>
                    <a:pt x="5350" y="2382"/>
                  </a:cubicBezTo>
                  <a:close/>
                  <a:moveTo>
                    <a:pt x="4165" y="5047"/>
                  </a:moveTo>
                  <a:cubicBezTo>
                    <a:pt x="4168" y="5047"/>
                    <a:pt x="4168" y="5054"/>
                    <a:pt x="4168" y="5054"/>
                  </a:cubicBezTo>
                  <a:lnTo>
                    <a:pt x="4162" y="5048"/>
                  </a:lnTo>
                  <a:cubicBezTo>
                    <a:pt x="4164" y="5047"/>
                    <a:pt x="4165" y="5047"/>
                    <a:pt x="4165" y="5047"/>
                  </a:cubicBezTo>
                  <a:close/>
                  <a:moveTo>
                    <a:pt x="4192" y="5084"/>
                  </a:moveTo>
                  <a:lnTo>
                    <a:pt x="4192" y="5084"/>
                  </a:lnTo>
                  <a:cubicBezTo>
                    <a:pt x="4198" y="5090"/>
                    <a:pt x="4204" y="5090"/>
                    <a:pt x="4204" y="5096"/>
                  </a:cubicBezTo>
                  <a:lnTo>
                    <a:pt x="4192" y="5084"/>
                  </a:lnTo>
                  <a:close/>
                  <a:moveTo>
                    <a:pt x="4258" y="5149"/>
                  </a:moveTo>
                  <a:lnTo>
                    <a:pt x="4263" y="5155"/>
                  </a:lnTo>
                  <a:cubicBezTo>
                    <a:pt x="4263" y="5155"/>
                    <a:pt x="4263" y="5149"/>
                    <a:pt x="4258" y="5149"/>
                  </a:cubicBezTo>
                  <a:close/>
                  <a:moveTo>
                    <a:pt x="4318" y="5177"/>
                  </a:moveTo>
                  <a:cubicBezTo>
                    <a:pt x="4319" y="5178"/>
                    <a:pt x="4320" y="5178"/>
                    <a:pt x="4320" y="5178"/>
                  </a:cubicBezTo>
                  <a:lnTo>
                    <a:pt x="4320" y="5178"/>
                  </a:lnTo>
                  <a:cubicBezTo>
                    <a:pt x="4320" y="5178"/>
                    <a:pt x="4319" y="5178"/>
                    <a:pt x="4318" y="5177"/>
                  </a:cubicBezTo>
                  <a:close/>
                  <a:moveTo>
                    <a:pt x="1591" y="1"/>
                  </a:moveTo>
                  <a:cubicBezTo>
                    <a:pt x="1579" y="1"/>
                    <a:pt x="1562" y="1"/>
                    <a:pt x="1550" y="7"/>
                  </a:cubicBezTo>
                  <a:lnTo>
                    <a:pt x="1532" y="7"/>
                  </a:lnTo>
                  <a:cubicBezTo>
                    <a:pt x="1520" y="7"/>
                    <a:pt x="1502" y="13"/>
                    <a:pt x="1490" y="13"/>
                  </a:cubicBezTo>
                  <a:lnTo>
                    <a:pt x="1473" y="13"/>
                  </a:lnTo>
                  <a:cubicBezTo>
                    <a:pt x="1461" y="13"/>
                    <a:pt x="1443" y="19"/>
                    <a:pt x="1425" y="31"/>
                  </a:cubicBezTo>
                  <a:lnTo>
                    <a:pt x="1413" y="31"/>
                  </a:lnTo>
                  <a:cubicBezTo>
                    <a:pt x="1401" y="37"/>
                    <a:pt x="1384" y="37"/>
                    <a:pt x="1372" y="43"/>
                  </a:cubicBezTo>
                  <a:lnTo>
                    <a:pt x="1366" y="43"/>
                  </a:lnTo>
                  <a:cubicBezTo>
                    <a:pt x="1348" y="48"/>
                    <a:pt x="1336" y="60"/>
                    <a:pt x="1312" y="66"/>
                  </a:cubicBezTo>
                  <a:cubicBezTo>
                    <a:pt x="1312" y="66"/>
                    <a:pt x="1306" y="66"/>
                    <a:pt x="1306" y="72"/>
                  </a:cubicBezTo>
                  <a:lnTo>
                    <a:pt x="1259" y="96"/>
                  </a:lnTo>
                  <a:cubicBezTo>
                    <a:pt x="1253" y="96"/>
                    <a:pt x="1253" y="102"/>
                    <a:pt x="1247" y="102"/>
                  </a:cubicBezTo>
                  <a:lnTo>
                    <a:pt x="1235" y="102"/>
                  </a:lnTo>
                  <a:cubicBezTo>
                    <a:pt x="1229" y="108"/>
                    <a:pt x="1217" y="108"/>
                    <a:pt x="1205" y="120"/>
                  </a:cubicBezTo>
                  <a:cubicBezTo>
                    <a:pt x="1199" y="120"/>
                    <a:pt x="1194" y="126"/>
                    <a:pt x="1194" y="126"/>
                  </a:cubicBezTo>
                  <a:cubicBezTo>
                    <a:pt x="1170" y="132"/>
                    <a:pt x="1158" y="149"/>
                    <a:pt x="1134" y="155"/>
                  </a:cubicBezTo>
                  <a:cubicBezTo>
                    <a:pt x="1110" y="161"/>
                    <a:pt x="1099" y="179"/>
                    <a:pt x="1081" y="191"/>
                  </a:cubicBezTo>
                  <a:cubicBezTo>
                    <a:pt x="1075" y="191"/>
                    <a:pt x="1075" y="197"/>
                    <a:pt x="1069" y="197"/>
                  </a:cubicBezTo>
                  <a:cubicBezTo>
                    <a:pt x="1051" y="209"/>
                    <a:pt x="1045" y="215"/>
                    <a:pt x="1027" y="221"/>
                  </a:cubicBezTo>
                  <a:cubicBezTo>
                    <a:pt x="1021" y="227"/>
                    <a:pt x="1015" y="227"/>
                    <a:pt x="1009" y="238"/>
                  </a:cubicBezTo>
                  <a:cubicBezTo>
                    <a:pt x="992" y="244"/>
                    <a:pt x="986" y="250"/>
                    <a:pt x="968" y="256"/>
                  </a:cubicBezTo>
                  <a:cubicBezTo>
                    <a:pt x="962" y="268"/>
                    <a:pt x="956" y="268"/>
                    <a:pt x="950" y="274"/>
                  </a:cubicBezTo>
                  <a:cubicBezTo>
                    <a:pt x="938" y="274"/>
                    <a:pt x="938" y="280"/>
                    <a:pt x="932" y="280"/>
                  </a:cubicBezTo>
                  <a:cubicBezTo>
                    <a:pt x="926" y="280"/>
                    <a:pt x="926" y="286"/>
                    <a:pt x="926" y="286"/>
                  </a:cubicBezTo>
                  <a:cubicBezTo>
                    <a:pt x="909" y="304"/>
                    <a:pt x="891" y="316"/>
                    <a:pt x="873" y="334"/>
                  </a:cubicBezTo>
                  <a:cubicBezTo>
                    <a:pt x="867" y="339"/>
                    <a:pt x="861" y="339"/>
                    <a:pt x="861" y="345"/>
                  </a:cubicBezTo>
                  <a:cubicBezTo>
                    <a:pt x="837" y="369"/>
                    <a:pt x="814" y="381"/>
                    <a:pt x="790" y="405"/>
                  </a:cubicBezTo>
                  <a:lnTo>
                    <a:pt x="784" y="411"/>
                  </a:lnTo>
                  <a:cubicBezTo>
                    <a:pt x="760" y="429"/>
                    <a:pt x="748" y="452"/>
                    <a:pt x="730" y="464"/>
                  </a:cubicBezTo>
                  <a:cubicBezTo>
                    <a:pt x="724" y="470"/>
                    <a:pt x="718" y="482"/>
                    <a:pt x="718" y="488"/>
                  </a:cubicBezTo>
                  <a:cubicBezTo>
                    <a:pt x="701" y="500"/>
                    <a:pt x="689" y="524"/>
                    <a:pt x="671" y="541"/>
                  </a:cubicBezTo>
                  <a:cubicBezTo>
                    <a:pt x="665" y="547"/>
                    <a:pt x="665" y="553"/>
                    <a:pt x="659" y="553"/>
                  </a:cubicBezTo>
                  <a:cubicBezTo>
                    <a:pt x="635" y="577"/>
                    <a:pt x="623" y="601"/>
                    <a:pt x="600" y="619"/>
                  </a:cubicBezTo>
                  <a:lnTo>
                    <a:pt x="594" y="630"/>
                  </a:lnTo>
                  <a:cubicBezTo>
                    <a:pt x="576" y="648"/>
                    <a:pt x="552" y="672"/>
                    <a:pt x="540" y="696"/>
                  </a:cubicBezTo>
                  <a:cubicBezTo>
                    <a:pt x="534" y="702"/>
                    <a:pt x="534" y="708"/>
                    <a:pt x="523" y="719"/>
                  </a:cubicBezTo>
                  <a:cubicBezTo>
                    <a:pt x="511" y="737"/>
                    <a:pt x="493" y="755"/>
                    <a:pt x="481" y="779"/>
                  </a:cubicBezTo>
                  <a:cubicBezTo>
                    <a:pt x="475" y="785"/>
                    <a:pt x="475" y="791"/>
                    <a:pt x="463" y="803"/>
                  </a:cubicBezTo>
                  <a:cubicBezTo>
                    <a:pt x="451" y="820"/>
                    <a:pt x="428" y="850"/>
                    <a:pt x="416" y="874"/>
                  </a:cubicBezTo>
                  <a:lnTo>
                    <a:pt x="404" y="880"/>
                  </a:lnTo>
                  <a:lnTo>
                    <a:pt x="362" y="951"/>
                  </a:lnTo>
                  <a:cubicBezTo>
                    <a:pt x="356" y="957"/>
                    <a:pt x="356" y="963"/>
                    <a:pt x="344" y="969"/>
                  </a:cubicBezTo>
                  <a:cubicBezTo>
                    <a:pt x="333" y="993"/>
                    <a:pt x="327" y="1010"/>
                    <a:pt x="309" y="1028"/>
                  </a:cubicBezTo>
                  <a:cubicBezTo>
                    <a:pt x="303" y="1040"/>
                    <a:pt x="303" y="1046"/>
                    <a:pt x="297" y="1052"/>
                  </a:cubicBezTo>
                  <a:cubicBezTo>
                    <a:pt x="279" y="1082"/>
                    <a:pt x="267" y="1105"/>
                    <a:pt x="249" y="1135"/>
                  </a:cubicBezTo>
                  <a:cubicBezTo>
                    <a:pt x="249" y="1141"/>
                    <a:pt x="249" y="1141"/>
                    <a:pt x="243" y="1147"/>
                  </a:cubicBezTo>
                  <a:cubicBezTo>
                    <a:pt x="226" y="1171"/>
                    <a:pt x="220" y="1200"/>
                    <a:pt x="208" y="1224"/>
                  </a:cubicBezTo>
                  <a:cubicBezTo>
                    <a:pt x="196" y="1230"/>
                    <a:pt x="196" y="1236"/>
                    <a:pt x="190" y="1254"/>
                  </a:cubicBezTo>
                  <a:cubicBezTo>
                    <a:pt x="184" y="1278"/>
                    <a:pt x="178" y="1295"/>
                    <a:pt x="160" y="1313"/>
                  </a:cubicBezTo>
                  <a:cubicBezTo>
                    <a:pt x="160" y="1319"/>
                    <a:pt x="154" y="1325"/>
                    <a:pt x="154" y="1337"/>
                  </a:cubicBezTo>
                  <a:cubicBezTo>
                    <a:pt x="137" y="1367"/>
                    <a:pt x="131" y="1396"/>
                    <a:pt x="125" y="1414"/>
                  </a:cubicBezTo>
                  <a:cubicBezTo>
                    <a:pt x="125" y="1426"/>
                    <a:pt x="125" y="1426"/>
                    <a:pt x="119" y="1432"/>
                  </a:cubicBezTo>
                  <a:cubicBezTo>
                    <a:pt x="107" y="1456"/>
                    <a:pt x="101" y="1474"/>
                    <a:pt x="95" y="1503"/>
                  </a:cubicBezTo>
                  <a:cubicBezTo>
                    <a:pt x="95" y="1515"/>
                    <a:pt x="89" y="1527"/>
                    <a:pt x="89" y="1533"/>
                  </a:cubicBezTo>
                  <a:cubicBezTo>
                    <a:pt x="77" y="1557"/>
                    <a:pt x="71" y="1575"/>
                    <a:pt x="71" y="1592"/>
                  </a:cubicBezTo>
                  <a:cubicBezTo>
                    <a:pt x="71" y="1604"/>
                    <a:pt x="65" y="1610"/>
                    <a:pt x="65" y="1616"/>
                  </a:cubicBezTo>
                  <a:lnTo>
                    <a:pt x="65" y="1622"/>
                  </a:lnTo>
                  <a:cubicBezTo>
                    <a:pt x="59" y="1652"/>
                    <a:pt x="48" y="1681"/>
                    <a:pt x="42" y="1705"/>
                  </a:cubicBezTo>
                  <a:lnTo>
                    <a:pt x="42" y="1723"/>
                  </a:lnTo>
                  <a:cubicBezTo>
                    <a:pt x="36" y="1741"/>
                    <a:pt x="36" y="1770"/>
                    <a:pt x="30" y="1794"/>
                  </a:cubicBezTo>
                  <a:cubicBezTo>
                    <a:pt x="30" y="1800"/>
                    <a:pt x="30" y="1818"/>
                    <a:pt x="18" y="1824"/>
                  </a:cubicBezTo>
                  <a:cubicBezTo>
                    <a:pt x="18" y="1848"/>
                    <a:pt x="12" y="1860"/>
                    <a:pt x="12" y="1883"/>
                  </a:cubicBezTo>
                  <a:cubicBezTo>
                    <a:pt x="12" y="1889"/>
                    <a:pt x="12" y="1907"/>
                    <a:pt x="6" y="1913"/>
                  </a:cubicBezTo>
                  <a:cubicBezTo>
                    <a:pt x="6" y="1943"/>
                    <a:pt x="0" y="1966"/>
                    <a:pt x="0" y="1996"/>
                  </a:cubicBezTo>
                  <a:lnTo>
                    <a:pt x="0" y="2056"/>
                  </a:lnTo>
                  <a:lnTo>
                    <a:pt x="0" y="2061"/>
                  </a:lnTo>
                  <a:lnTo>
                    <a:pt x="0" y="2127"/>
                  </a:lnTo>
                  <a:lnTo>
                    <a:pt x="0" y="2186"/>
                  </a:lnTo>
                  <a:lnTo>
                    <a:pt x="0" y="2204"/>
                  </a:lnTo>
                  <a:lnTo>
                    <a:pt x="0" y="2246"/>
                  </a:lnTo>
                  <a:lnTo>
                    <a:pt x="0" y="2269"/>
                  </a:lnTo>
                  <a:cubicBezTo>
                    <a:pt x="0" y="2287"/>
                    <a:pt x="0" y="2299"/>
                    <a:pt x="6" y="2305"/>
                  </a:cubicBezTo>
                  <a:lnTo>
                    <a:pt x="6" y="2329"/>
                  </a:lnTo>
                  <a:lnTo>
                    <a:pt x="6" y="2335"/>
                  </a:lnTo>
                  <a:cubicBezTo>
                    <a:pt x="6" y="2352"/>
                    <a:pt x="12" y="2358"/>
                    <a:pt x="12" y="2376"/>
                  </a:cubicBezTo>
                  <a:lnTo>
                    <a:pt x="12" y="2382"/>
                  </a:lnTo>
                  <a:cubicBezTo>
                    <a:pt x="12" y="2394"/>
                    <a:pt x="18" y="2418"/>
                    <a:pt x="30" y="2436"/>
                  </a:cubicBezTo>
                  <a:lnTo>
                    <a:pt x="30" y="2447"/>
                  </a:lnTo>
                  <a:cubicBezTo>
                    <a:pt x="30" y="2465"/>
                    <a:pt x="36" y="2471"/>
                    <a:pt x="36" y="2483"/>
                  </a:cubicBezTo>
                  <a:cubicBezTo>
                    <a:pt x="36" y="2495"/>
                    <a:pt x="36" y="2495"/>
                    <a:pt x="42" y="2501"/>
                  </a:cubicBezTo>
                  <a:cubicBezTo>
                    <a:pt x="48" y="2513"/>
                    <a:pt x="48" y="2525"/>
                    <a:pt x="59" y="2531"/>
                  </a:cubicBezTo>
                  <a:cubicBezTo>
                    <a:pt x="59" y="2536"/>
                    <a:pt x="59" y="2536"/>
                    <a:pt x="65" y="2542"/>
                  </a:cubicBezTo>
                  <a:cubicBezTo>
                    <a:pt x="71" y="2560"/>
                    <a:pt x="71" y="2572"/>
                    <a:pt x="77" y="2584"/>
                  </a:cubicBezTo>
                  <a:lnTo>
                    <a:pt x="77" y="2590"/>
                  </a:lnTo>
                  <a:lnTo>
                    <a:pt x="101" y="2631"/>
                  </a:lnTo>
                  <a:lnTo>
                    <a:pt x="107" y="2643"/>
                  </a:lnTo>
                  <a:cubicBezTo>
                    <a:pt x="119" y="2649"/>
                    <a:pt x="125" y="2661"/>
                    <a:pt x="125" y="2673"/>
                  </a:cubicBezTo>
                  <a:cubicBezTo>
                    <a:pt x="125" y="2679"/>
                    <a:pt x="131" y="2679"/>
                    <a:pt x="131" y="2685"/>
                  </a:cubicBezTo>
                  <a:cubicBezTo>
                    <a:pt x="137" y="2691"/>
                    <a:pt x="148" y="2703"/>
                    <a:pt x="148" y="2715"/>
                  </a:cubicBezTo>
                  <a:lnTo>
                    <a:pt x="154" y="2721"/>
                  </a:lnTo>
                  <a:cubicBezTo>
                    <a:pt x="160" y="2732"/>
                    <a:pt x="166" y="2744"/>
                    <a:pt x="184" y="2750"/>
                  </a:cubicBezTo>
                  <a:lnTo>
                    <a:pt x="214" y="2780"/>
                  </a:lnTo>
                  <a:lnTo>
                    <a:pt x="220" y="2792"/>
                  </a:lnTo>
                  <a:lnTo>
                    <a:pt x="243" y="2810"/>
                  </a:lnTo>
                  <a:lnTo>
                    <a:pt x="249" y="2821"/>
                  </a:lnTo>
                  <a:cubicBezTo>
                    <a:pt x="255" y="2827"/>
                    <a:pt x="267" y="2833"/>
                    <a:pt x="273" y="2833"/>
                  </a:cubicBezTo>
                  <a:lnTo>
                    <a:pt x="279" y="2839"/>
                  </a:lnTo>
                  <a:cubicBezTo>
                    <a:pt x="297" y="2851"/>
                    <a:pt x="303" y="2857"/>
                    <a:pt x="315" y="2863"/>
                  </a:cubicBezTo>
                  <a:lnTo>
                    <a:pt x="4313" y="5173"/>
                  </a:lnTo>
                  <a:lnTo>
                    <a:pt x="4313" y="5173"/>
                  </a:lnTo>
                  <a:cubicBezTo>
                    <a:pt x="4312" y="5173"/>
                    <a:pt x="4312" y="5173"/>
                    <a:pt x="4311" y="5173"/>
                  </a:cubicBezTo>
                  <a:cubicBezTo>
                    <a:pt x="4313" y="5174"/>
                    <a:pt x="4316" y="5176"/>
                    <a:pt x="4318" y="5177"/>
                  </a:cubicBezTo>
                  <a:lnTo>
                    <a:pt x="4318" y="5177"/>
                  </a:lnTo>
                  <a:cubicBezTo>
                    <a:pt x="4317" y="5177"/>
                    <a:pt x="4317" y="5176"/>
                    <a:pt x="4316" y="5175"/>
                  </a:cubicBezTo>
                  <a:lnTo>
                    <a:pt x="4316" y="5175"/>
                  </a:lnTo>
                  <a:lnTo>
                    <a:pt x="4323" y="5179"/>
                  </a:lnTo>
                  <a:cubicBezTo>
                    <a:pt x="4322" y="5179"/>
                    <a:pt x="4321" y="5179"/>
                    <a:pt x="4320" y="5178"/>
                  </a:cubicBezTo>
                  <a:lnTo>
                    <a:pt x="4320" y="5178"/>
                  </a:lnTo>
                  <a:cubicBezTo>
                    <a:pt x="4407" y="5228"/>
                    <a:pt x="4510" y="5255"/>
                    <a:pt x="4623" y="5255"/>
                  </a:cubicBezTo>
                  <a:cubicBezTo>
                    <a:pt x="4779" y="5255"/>
                    <a:pt x="4956" y="5204"/>
                    <a:pt x="5142" y="5096"/>
                  </a:cubicBezTo>
                  <a:cubicBezTo>
                    <a:pt x="5778" y="4728"/>
                    <a:pt x="6294" y="3837"/>
                    <a:pt x="6282" y="3101"/>
                  </a:cubicBezTo>
                  <a:cubicBezTo>
                    <a:pt x="6306" y="2768"/>
                    <a:pt x="6175" y="2507"/>
                    <a:pt x="5968" y="2388"/>
                  </a:cubicBezTo>
                  <a:lnTo>
                    <a:pt x="1960" y="72"/>
                  </a:lnTo>
                  <a:lnTo>
                    <a:pt x="1912" y="48"/>
                  </a:lnTo>
                  <a:cubicBezTo>
                    <a:pt x="1906" y="48"/>
                    <a:pt x="1906" y="43"/>
                    <a:pt x="1900" y="43"/>
                  </a:cubicBezTo>
                  <a:cubicBezTo>
                    <a:pt x="1888" y="37"/>
                    <a:pt x="1876" y="37"/>
                    <a:pt x="1870" y="31"/>
                  </a:cubicBezTo>
                  <a:cubicBezTo>
                    <a:pt x="1859" y="31"/>
                    <a:pt x="1853" y="19"/>
                    <a:pt x="1853" y="19"/>
                  </a:cubicBezTo>
                  <a:cubicBezTo>
                    <a:pt x="1847" y="19"/>
                    <a:pt x="1829" y="13"/>
                    <a:pt x="1823" y="13"/>
                  </a:cubicBezTo>
                  <a:cubicBezTo>
                    <a:pt x="1817" y="13"/>
                    <a:pt x="1811" y="13"/>
                    <a:pt x="1799" y="7"/>
                  </a:cubicBezTo>
                  <a:cubicBezTo>
                    <a:pt x="1793" y="7"/>
                    <a:pt x="1775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2895837" y="6956268"/>
              <a:ext cx="442961" cy="880073"/>
            </a:xfrm>
            <a:custGeom>
              <a:rect b="b" l="l" r="r" t="t"/>
              <a:pathLst>
                <a:path extrusionOk="0" h="7222" w="3635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2895837" y="6397653"/>
              <a:ext cx="1387254" cy="808419"/>
            </a:xfrm>
            <a:custGeom>
              <a:rect b="b" l="l" r="r" t="t"/>
              <a:pathLst>
                <a:path extrusionOk="0" h="6634" w="11384">
                  <a:moveTo>
                    <a:pt x="7791" y="1"/>
                  </a:moveTo>
                  <a:lnTo>
                    <a:pt x="1" y="4585"/>
                  </a:lnTo>
                  <a:lnTo>
                    <a:pt x="3593" y="6633"/>
                  </a:lnTo>
                  <a:lnTo>
                    <a:pt x="11384" y="2049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3333686" y="6647348"/>
              <a:ext cx="955992" cy="1188988"/>
            </a:xfrm>
            <a:custGeom>
              <a:rect b="b" l="l" r="r" t="t"/>
              <a:pathLst>
                <a:path extrusionOk="0" h="9757" w="7845">
                  <a:moveTo>
                    <a:pt x="7791" y="0"/>
                  </a:moveTo>
                  <a:lnTo>
                    <a:pt x="0" y="4584"/>
                  </a:lnTo>
                  <a:lnTo>
                    <a:pt x="42" y="9756"/>
                  </a:lnTo>
                  <a:lnTo>
                    <a:pt x="7844" y="5178"/>
                  </a:lnTo>
                  <a:lnTo>
                    <a:pt x="7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2895837" y="6956268"/>
              <a:ext cx="442961" cy="880073"/>
            </a:xfrm>
            <a:custGeom>
              <a:rect b="b" l="l" r="r" t="t"/>
              <a:pathLst>
                <a:path extrusionOk="0" h="7222" w="3635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5419840" y="4558270"/>
              <a:ext cx="1175218" cy="1498634"/>
            </a:xfrm>
            <a:custGeom>
              <a:rect b="b" l="l" r="r" t="t"/>
              <a:pathLst>
                <a:path extrusionOk="0" h="12298" w="9644">
                  <a:moveTo>
                    <a:pt x="3011" y="0"/>
                  </a:moveTo>
                  <a:cubicBezTo>
                    <a:pt x="2987" y="0"/>
                    <a:pt x="2963" y="0"/>
                    <a:pt x="2940" y="6"/>
                  </a:cubicBezTo>
                  <a:lnTo>
                    <a:pt x="2904" y="6"/>
                  </a:lnTo>
                  <a:cubicBezTo>
                    <a:pt x="2880" y="6"/>
                    <a:pt x="2857" y="12"/>
                    <a:pt x="2833" y="12"/>
                  </a:cubicBezTo>
                  <a:lnTo>
                    <a:pt x="2809" y="12"/>
                  </a:lnTo>
                  <a:cubicBezTo>
                    <a:pt x="2779" y="24"/>
                    <a:pt x="2744" y="24"/>
                    <a:pt x="2714" y="30"/>
                  </a:cubicBezTo>
                  <a:cubicBezTo>
                    <a:pt x="2702" y="30"/>
                    <a:pt x="2696" y="30"/>
                    <a:pt x="2690" y="36"/>
                  </a:cubicBezTo>
                  <a:cubicBezTo>
                    <a:pt x="2667" y="42"/>
                    <a:pt x="2637" y="42"/>
                    <a:pt x="2613" y="54"/>
                  </a:cubicBezTo>
                  <a:cubicBezTo>
                    <a:pt x="2607" y="54"/>
                    <a:pt x="2595" y="60"/>
                    <a:pt x="2583" y="60"/>
                  </a:cubicBezTo>
                  <a:cubicBezTo>
                    <a:pt x="2566" y="66"/>
                    <a:pt x="2542" y="66"/>
                    <a:pt x="2524" y="72"/>
                  </a:cubicBezTo>
                  <a:cubicBezTo>
                    <a:pt x="2512" y="72"/>
                    <a:pt x="2506" y="83"/>
                    <a:pt x="2488" y="83"/>
                  </a:cubicBezTo>
                  <a:cubicBezTo>
                    <a:pt x="2465" y="89"/>
                    <a:pt x="2453" y="89"/>
                    <a:pt x="2429" y="95"/>
                  </a:cubicBezTo>
                  <a:cubicBezTo>
                    <a:pt x="2417" y="101"/>
                    <a:pt x="2405" y="101"/>
                    <a:pt x="2393" y="113"/>
                  </a:cubicBezTo>
                  <a:cubicBezTo>
                    <a:pt x="2376" y="119"/>
                    <a:pt x="2358" y="125"/>
                    <a:pt x="2340" y="131"/>
                  </a:cubicBezTo>
                  <a:cubicBezTo>
                    <a:pt x="2328" y="143"/>
                    <a:pt x="2316" y="143"/>
                    <a:pt x="2304" y="149"/>
                  </a:cubicBezTo>
                  <a:cubicBezTo>
                    <a:pt x="2287" y="155"/>
                    <a:pt x="2269" y="161"/>
                    <a:pt x="2251" y="173"/>
                  </a:cubicBezTo>
                  <a:cubicBezTo>
                    <a:pt x="2239" y="178"/>
                    <a:pt x="2227" y="178"/>
                    <a:pt x="2215" y="184"/>
                  </a:cubicBezTo>
                  <a:cubicBezTo>
                    <a:pt x="2197" y="190"/>
                    <a:pt x="2180" y="202"/>
                    <a:pt x="2162" y="208"/>
                  </a:cubicBezTo>
                  <a:cubicBezTo>
                    <a:pt x="2156" y="214"/>
                    <a:pt x="2138" y="214"/>
                    <a:pt x="2132" y="220"/>
                  </a:cubicBezTo>
                  <a:cubicBezTo>
                    <a:pt x="2108" y="232"/>
                    <a:pt x="2096" y="244"/>
                    <a:pt x="2073" y="250"/>
                  </a:cubicBezTo>
                  <a:cubicBezTo>
                    <a:pt x="2067" y="262"/>
                    <a:pt x="2061" y="262"/>
                    <a:pt x="2049" y="268"/>
                  </a:cubicBezTo>
                  <a:cubicBezTo>
                    <a:pt x="2019" y="279"/>
                    <a:pt x="2001" y="297"/>
                    <a:pt x="1972" y="309"/>
                  </a:cubicBezTo>
                  <a:lnTo>
                    <a:pt x="0" y="1491"/>
                  </a:lnTo>
                  <a:cubicBezTo>
                    <a:pt x="30" y="1479"/>
                    <a:pt x="54" y="1461"/>
                    <a:pt x="84" y="1449"/>
                  </a:cubicBezTo>
                  <a:cubicBezTo>
                    <a:pt x="89" y="1437"/>
                    <a:pt x="101" y="1437"/>
                    <a:pt x="113" y="1431"/>
                  </a:cubicBezTo>
                  <a:cubicBezTo>
                    <a:pt x="137" y="1425"/>
                    <a:pt x="149" y="1408"/>
                    <a:pt x="173" y="1402"/>
                  </a:cubicBezTo>
                  <a:cubicBezTo>
                    <a:pt x="179" y="1396"/>
                    <a:pt x="196" y="1396"/>
                    <a:pt x="202" y="1390"/>
                  </a:cubicBezTo>
                  <a:cubicBezTo>
                    <a:pt x="220" y="1378"/>
                    <a:pt x="238" y="1372"/>
                    <a:pt x="256" y="1366"/>
                  </a:cubicBezTo>
                  <a:cubicBezTo>
                    <a:pt x="268" y="1360"/>
                    <a:pt x="279" y="1360"/>
                    <a:pt x="291" y="1348"/>
                  </a:cubicBezTo>
                  <a:cubicBezTo>
                    <a:pt x="309" y="1342"/>
                    <a:pt x="327" y="1336"/>
                    <a:pt x="345" y="1330"/>
                  </a:cubicBezTo>
                  <a:cubicBezTo>
                    <a:pt x="357" y="1319"/>
                    <a:pt x="369" y="1319"/>
                    <a:pt x="380" y="1313"/>
                  </a:cubicBezTo>
                  <a:cubicBezTo>
                    <a:pt x="398" y="1307"/>
                    <a:pt x="416" y="1301"/>
                    <a:pt x="434" y="1301"/>
                  </a:cubicBezTo>
                  <a:cubicBezTo>
                    <a:pt x="446" y="1289"/>
                    <a:pt x="458" y="1289"/>
                    <a:pt x="470" y="1283"/>
                  </a:cubicBezTo>
                  <a:cubicBezTo>
                    <a:pt x="487" y="1277"/>
                    <a:pt x="505" y="1277"/>
                    <a:pt x="529" y="1271"/>
                  </a:cubicBezTo>
                  <a:cubicBezTo>
                    <a:pt x="547" y="1271"/>
                    <a:pt x="553" y="1259"/>
                    <a:pt x="565" y="1259"/>
                  </a:cubicBezTo>
                  <a:cubicBezTo>
                    <a:pt x="588" y="1253"/>
                    <a:pt x="606" y="1253"/>
                    <a:pt x="624" y="1247"/>
                  </a:cubicBezTo>
                  <a:cubicBezTo>
                    <a:pt x="642" y="1247"/>
                    <a:pt x="648" y="1241"/>
                    <a:pt x="665" y="1241"/>
                  </a:cubicBezTo>
                  <a:cubicBezTo>
                    <a:pt x="683" y="1229"/>
                    <a:pt x="713" y="1229"/>
                    <a:pt x="737" y="1224"/>
                  </a:cubicBezTo>
                  <a:cubicBezTo>
                    <a:pt x="743" y="1224"/>
                    <a:pt x="755" y="1224"/>
                    <a:pt x="760" y="1218"/>
                  </a:cubicBezTo>
                  <a:cubicBezTo>
                    <a:pt x="790" y="1212"/>
                    <a:pt x="826" y="1212"/>
                    <a:pt x="855" y="1200"/>
                  </a:cubicBezTo>
                  <a:lnTo>
                    <a:pt x="879" y="1200"/>
                  </a:lnTo>
                  <a:cubicBezTo>
                    <a:pt x="903" y="1200"/>
                    <a:pt x="933" y="1194"/>
                    <a:pt x="950" y="1194"/>
                  </a:cubicBezTo>
                  <a:lnTo>
                    <a:pt x="992" y="1194"/>
                  </a:lnTo>
                  <a:cubicBezTo>
                    <a:pt x="1010" y="1194"/>
                    <a:pt x="1034" y="1194"/>
                    <a:pt x="1057" y="1188"/>
                  </a:cubicBezTo>
                  <a:lnTo>
                    <a:pt x="1414" y="1188"/>
                  </a:lnTo>
                  <a:cubicBezTo>
                    <a:pt x="1437" y="1188"/>
                    <a:pt x="1455" y="1188"/>
                    <a:pt x="1473" y="1194"/>
                  </a:cubicBezTo>
                  <a:cubicBezTo>
                    <a:pt x="1485" y="1194"/>
                    <a:pt x="1503" y="1194"/>
                    <a:pt x="1521" y="1200"/>
                  </a:cubicBezTo>
                  <a:cubicBezTo>
                    <a:pt x="1538" y="1200"/>
                    <a:pt x="1562" y="1212"/>
                    <a:pt x="1586" y="1212"/>
                  </a:cubicBezTo>
                  <a:cubicBezTo>
                    <a:pt x="1598" y="1212"/>
                    <a:pt x="1616" y="1212"/>
                    <a:pt x="1627" y="1218"/>
                  </a:cubicBezTo>
                  <a:lnTo>
                    <a:pt x="1645" y="1218"/>
                  </a:lnTo>
                  <a:cubicBezTo>
                    <a:pt x="1675" y="1224"/>
                    <a:pt x="1705" y="1224"/>
                    <a:pt x="1722" y="1229"/>
                  </a:cubicBezTo>
                  <a:lnTo>
                    <a:pt x="1740" y="1229"/>
                  </a:lnTo>
                  <a:cubicBezTo>
                    <a:pt x="1770" y="1241"/>
                    <a:pt x="1800" y="1247"/>
                    <a:pt x="1835" y="1247"/>
                  </a:cubicBezTo>
                  <a:lnTo>
                    <a:pt x="1853" y="1247"/>
                  </a:lnTo>
                  <a:cubicBezTo>
                    <a:pt x="1883" y="1253"/>
                    <a:pt x="1912" y="1259"/>
                    <a:pt x="1930" y="1271"/>
                  </a:cubicBezTo>
                  <a:cubicBezTo>
                    <a:pt x="1942" y="1271"/>
                    <a:pt x="1948" y="1271"/>
                    <a:pt x="1948" y="1277"/>
                  </a:cubicBezTo>
                  <a:cubicBezTo>
                    <a:pt x="1978" y="1283"/>
                    <a:pt x="2013" y="1289"/>
                    <a:pt x="2043" y="1301"/>
                  </a:cubicBezTo>
                  <a:cubicBezTo>
                    <a:pt x="2049" y="1301"/>
                    <a:pt x="2061" y="1301"/>
                    <a:pt x="2067" y="1307"/>
                  </a:cubicBezTo>
                  <a:cubicBezTo>
                    <a:pt x="2096" y="1313"/>
                    <a:pt x="2126" y="1319"/>
                    <a:pt x="2150" y="1330"/>
                  </a:cubicBezTo>
                  <a:cubicBezTo>
                    <a:pt x="2156" y="1330"/>
                    <a:pt x="2156" y="1330"/>
                    <a:pt x="2162" y="1336"/>
                  </a:cubicBezTo>
                  <a:cubicBezTo>
                    <a:pt x="2191" y="1342"/>
                    <a:pt x="2227" y="1360"/>
                    <a:pt x="2257" y="1366"/>
                  </a:cubicBezTo>
                  <a:cubicBezTo>
                    <a:pt x="2269" y="1366"/>
                    <a:pt x="2275" y="1372"/>
                    <a:pt x="2281" y="1372"/>
                  </a:cubicBezTo>
                  <a:cubicBezTo>
                    <a:pt x="2310" y="1378"/>
                    <a:pt x="2340" y="1396"/>
                    <a:pt x="2370" y="1402"/>
                  </a:cubicBezTo>
                  <a:cubicBezTo>
                    <a:pt x="2376" y="1402"/>
                    <a:pt x="2376" y="1402"/>
                    <a:pt x="2387" y="1408"/>
                  </a:cubicBezTo>
                  <a:cubicBezTo>
                    <a:pt x="2417" y="1425"/>
                    <a:pt x="2453" y="1431"/>
                    <a:pt x="2482" y="1449"/>
                  </a:cubicBezTo>
                  <a:cubicBezTo>
                    <a:pt x="2488" y="1449"/>
                    <a:pt x="2494" y="1455"/>
                    <a:pt x="2506" y="1455"/>
                  </a:cubicBezTo>
                  <a:cubicBezTo>
                    <a:pt x="2536" y="1467"/>
                    <a:pt x="2566" y="1479"/>
                    <a:pt x="2595" y="1491"/>
                  </a:cubicBezTo>
                  <a:cubicBezTo>
                    <a:pt x="2601" y="1491"/>
                    <a:pt x="2601" y="1497"/>
                    <a:pt x="2607" y="1497"/>
                  </a:cubicBezTo>
                  <a:cubicBezTo>
                    <a:pt x="2637" y="1515"/>
                    <a:pt x="2672" y="1526"/>
                    <a:pt x="2702" y="1544"/>
                  </a:cubicBezTo>
                  <a:cubicBezTo>
                    <a:pt x="2714" y="1550"/>
                    <a:pt x="2720" y="1550"/>
                    <a:pt x="2732" y="1556"/>
                  </a:cubicBezTo>
                  <a:cubicBezTo>
                    <a:pt x="2756" y="1568"/>
                    <a:pt x="2779" y="1580"/>
                    <a:pt x="2803" y="1586"/>
                  </a:cubicBezTo>
                  <a:lnTo>
                    <a:pt x="2845" y="1610"/>
                  </a:lnTo>
                  <a:cubicBezTo>
                    <a:pt x="2868" y="1615"/>
                    <a:pt x="2892" y="1633"/>
                    <a:pt x="2910" y="1639"/>
                  </a:cubicBezTo>
                  <a:lnTo>
                    <a:pt x="2957" y="1663"/>
                  </a:lnTo>
                  <a:cubicBezTo>
                    <a:pt x="2981" y="1675"/>
                    <a:pt x="2999" y="1687"/>
                    <a:pt x="3023" y="1699"/>
                  </a:cubicBezTo>
                  <a:lnTo>
                    <a:pt x="3070" y="1722"/>
                  </a:lnTo>
                  <a:cubicBezTo>
                    <a:pt x="3106" y="1746"/>
                    <a:pt x="3142" y="1758"/>
                    <a:pt x="3177" y="1782"/>
                  </a:cubicBezTo>
                  <a:cubicBezTo>
                    <a:pt x="3219" y="1805"/>
                    <a:pt x="3254" y="1823"/>
                    <a:pt x="3284" y="1841"/>
                  </a:cubicBezTo>
                  <a:cubicBezTo>
                    <a:pt x="3296" y="1847"/>
                    <a:pt x="3314" y="1853"/>
                    <a:pt x="3320" y="1865"/>
                  </a:cubicBezTo>
                  <a:lnTo>
                    <a:pt x="3385" y="1906"/>
                  </a:lnTo>
                  <a:cubicBezTo>
                    <a:pt x="3403" y="1912"/>
                    <a:pt x="3415" y="1930"/>
                    <a:pt x="3433" y="1936"/>
                  </a:cubicBezTo>
                  <a:cubicBezTo>
                    <a:pt x="3456" y="1954"/>
                    <a:pt x="3468" y="1960"/>
                    <a:pt x="3492" y="1972"/>
                  </a:cubicBezTo>
                  <a:cubicBezTo>
                    <a:pt x="3504" y="1984"/>
                    <a:pt x="3522" y="1995"/>
                    <a:pt x="3533" y="2001"/>
                  </a:cubicBezTo>
                  <a:cubicBezTo>
                    <a:pt x="3557" y="2019"/>
                    <a:pt x="3575" y="2031"/>
                    <a:pt x="3599" y="2043"/>
                  </a:cubicBezTo>
                  <a:cubicBezTo>
                    <a:pt x="3611" y="2049"/>
                    <a:pt x="3628" y="2061"/>
                    <a:pt x="3640" y="2073"/>
                  </a:cubicBezTo>
                  <a:lnTo>
                    <a:pt x="3706" y="2114"/>
                  </a:lnTo>
                  <a:cubicBezTo>
                    <a:pt x="3723" y="2120"/>
                    <a:pt x="3735" y="2138"/>
                    <a:pt x="3753" y="2144"/>
                  </a:cubicBezTo>
                  <a:cubicBezTo>
                    <a:pt x="3783" y="2168"/>
                    <a:pt x="3813" y="2191"/>
                    <a:pt x="3848" y="2209"/>
                  </a:cubicBezTo>
                  <a:cubicBezTo>
                    <a:pt x="3854" y="2221"/>
                    <a:pt x="3872" y="2227"/>
                    <a:pt x="3878" y="2233"/>
                  </a:cubicBezTo>
                  <a:cubicBezTo>
                    <a:pt x="3908" y="2257"/>
                    <a:pt x="3931" y="2281"/>
                    <a:pt x="3961" y="2292"/>
                  </a:cubicBezTo>
                  <a:cubicBezTo>
                    <a:pt x="4003" y="2328"/>
                    <a:pt x="4050" y="2358"/>
                    <a:pt x="4092" y="2399"/>
                  </a:cubicBezTo>
                  <a:cubicBezTo>
                    <a:pt x="4104" y="2405"/>
                    <a:pt x="4115" y="2411"/>
                    <a:pt x="4121" y="2417"/>
                  </a:cubicBezTo>
                  <a:cubicBezTo>
                    <a:pt x="4163" y="2447"/>
                    <a:pt x="4193" y="2476"/>
                    <a:pt x="4228" y="2506"/>
                  </a:cubicBezTo>
                  <a:cubicBezTo>
                    <a:pt x="4240" y="2518"/>
                    <a:pt x="4252" y="2530"/>
                    <a:pt x="4264" y="2536"/>
                  </a:cubicBezTo>
                  <a:cubicBezTo>
                    <a:pt x="4299" y="2566"/>
                    <a:pt x="4329" y="2595"/>
                    <a:pt x="4371" y="2625"/>
                  </a:cubicBezTo>
                  <a:cubicBezTo>
                    <a:pt x="4377" y="2637"/>
                    <a:pt x="4383" y="2643"/>
                    <a:pt x="4400" y="2649"/>
                  </a:cubicBezTo>
                  <a:cubicBezTo>
                    <a:pt x="4442" y="2684"/>
                    <a:pt x="4478" y="2726"/>
                    <a:pt x="4525" y="2767"/>
                  </a:cubicBezTo>
                  <a:cubicBezTo>
                    <a:pt x="4531" y="2773"/>
                    <a:pt x="4549" y="2785"/>
                    <a:pt x="4555" y="2797"/>
                  </a:cubicBezTo>
                  <a:cubicBezTo>
                    <a:pt x="4584" y="2827"/>
                    <a:pt x="4620" y="2856"/>
                    <a:pt x="4650" y="2892"/>
                  </a:cubicBezTo>
                  <a:lnTo>
                    <a:pt x="4685" y="2934"/>
                  </a:lnTo>
                  <a:lnTo>
                    <a:pt x="4786" y="3029"/>
                  </a:lnTo>
                  <a:lnTo>
                    <a:pt x="4816" y="3058"/>
                  </a:lnTo>
                  <a:cubicBezTo>
                    <a:pt x="4858" y="3100"/>
                    <a:pt x="4893" y="3142"/>
                    <a:pt x="4935" y="3183"/>
                  </a:cubicBezTo>
                  <a:cubicBezTo>
                    <a:pt x="4941" y="3189"/>
                    <a:pt x="4947" y="3207"/>
                    <a:pt x="4965" y="3213"/>
                  </a:cubicBezTo>
                  <a:cubicBezTo>
                    <a:pt x="4994" y="3248"/>
                    <a:pt x="5024" y="3278"/>
                    <a:pt x="5060" y="3320"/>
                  </a:cubicBezTo>
                  <a:cubicBezTo>
                    <a:pt x="5071" y="3332"/>
                    <a:pt x="5083" y="3349"/>
                    <a:pt x="5095" y="3355"/>
                  </a:cubicBezTo>
                  <a:cubicBezTo>
                    <a:pt x="5125" y="3391"/>
                    <a:pt x="5155" y="3421"/>
                    <a:pt x="5184" y="3456"/>
                  </a:cubicBezTo>
                  <a:cubicBezTo>
                    <a:pt x="5190" y="3468"/>
                    <a:pt x="5202" y="3480"/>
                    <a:pt x="5214" y="3486"/>
                  </a:cubicBezTo>
                  <a:cubicBezTo>
                    <a:pt x="5250" y="3533"/>
                    <a:pt x="5291" y="3575"/>
                    <a:pt x="5333" y="3622"/>
                  </a:cubicBezTo>
                  <a:cubicBezTo>
                    <a:pt x="5339" y="3628"/>
                    <a:pt x="5350" y="3646"/>
                    <a:pt x="5356" y="3652"/>
                  </a:cubicBezTo>
                  <a:lnTo>
                    <a:pt x="5445" y="3765"/>
                  </a:lnTo>
                  <a:cubicBezTo>
                    <a:pt x="5457" y="3777"/>
                    <a:pt x="5469" y="3795"/>
                    <a:pt x="5481" y="3807"/>
                  </a:cubicBezTo>
                  <a:lnTo>
                    <a:pt x="5570" y="3919"/>
                  </a:lnTo>
                  <a:cubicBezTo>
                    <a:pt x="5576" y="3925"/>
                    <a:pt x="5588" y="3943"/>
                    <a:pt x="5600" y="3949"/>
                  </a:cubicBezTo>
                  <a:cubicBezTo>
                    <a:pt x="5635" y="3991"/>
                    <a:pt x="5677" y="4044"/>
                    <a:pt x="5713" y="4092"/>
                  </a:cubicBezTo>
                  <a:cubicBezTo>
                    <a:pt x="5719" y="4098"/>
                    <a:pt x="5725" y="4109"/>
                    <a:pt x="5736" y="4121"/>
                  </a:cubicBezTo>
                  <a:cubicBezTo>
                    <a:pt x="5766" y="4157"/>
                    <a:pt x="5796" y="4193"/>
                    <a:pt x="5814" y="4228"/>
                  </a:cubicBezTo>
                  <a:cubicBezTo>
                    <a:pt x="5826" y="4246"/>
                    <a:pt x="5837" y="4258"/>
                    <a:pt x="5843" y="4276"/>
                  </a:cubicBezTo>
                  <a:cubicBezTo>
                    <a:pt x="5873" y="4311"/>
                    <a:pt x="5897" y="4347"/>
                    <a:pt x="5926" y="4388"/>
                  </a:cubicBezTo>
                  <a:cubicBezTo>
                    <a:pt x="5932" y="4400"/>
                    <a:pt x="5944" y="4406"/>
                    <a:pt x="5950" y="4424"/>
                  </a:cubicBezTo>
                  <a:cubicBezTo>
                    <a:pt x="5986" y="4478"/>
                    <a:pt x="6016" y="4519"/>
                    <a:pt x="6051" y="4573"/>
                  </a:cubicBezTo>
                  <a:cubicBezTo>
                    <a:pt x="6063" y="4584"/>
                    <a:pt x="6069" y="4596"/>
                    <a:pt x="6075" y="4608"/>
                  </a:cubicBezTo>
                  <a:cubicBezTo>
                    <a:pt x="6105" y="4644"/>
                    <a:pt x="6128" y="4691"/>
                    <a:pt x="6152" y="4727"/>
                  </a:cubicBezTo>
                  <a:cubicBezTo>
                    <a:pt x="6158" y="4745"/>
                    <a:pt x="6170" y="4757"/>
                    <a:pt x="6182" y="4774"/>
                  </a:cubicBezTo>
                  <a:cubicBezTo>
                    <a:pt x="6200" y="4810"/>
                    <a:pt x="6229" y="4852"/>
                    <a:pt x="6253" y="4893"/>
                  </a:cubicBezTo>
                  <a:cubicBezTo>
                    <a:pt x="6259" y="4905"/>
                    <a:pt x="6271" y="4911"/>
                    <a:pt x="6277" y="4929"/>
                  </a:cubicBezTo>
                  <a:lnTo>
                    <a:pt x="6366" y="5083"/>
                  </a:lnTo>
                  <a:cubicBezTo>
                    <a:pt x="6372" y="5101"/>
                    <a:pt x="6378" y="5107"/>
                    <a:pt x="6390" y="5119"/>
                  </a:cubicBezTo>
                  <a:cubicBezTo>
                    <a:pt x="6407" y="5166"/>
                    <a:pt x="6431" y="5202"/>
                    <a:pt x="6461" y="5249"/>
                  </a:cubicBezTo>
                  <a:cubicBezTo>
                    <a:pt x="6467" y="5261"/>
                    <a:pt x="6485" y="5279"/>
                    <a:pt x="6491" y="5297"/>
                  </a:cubicBezTo>
                  <a:cubicBezTo>
                    <a:pt x="6514" y="5339"/>
                    <a:pt x="6538" y="5380"/>
                    <a:pt x="6556" y="5416"/>
                  </a:cubicBezTo>
                  <a:cubicBezTo>
                    <a:pt x="6568" y="5434"/>
                    <a:pt x="6574" y="5445"/>
                    <a:pt x="6580" y="5457"/>
                  </a:cubicBezTo>
                  <a:cubicBezTo>
                    <a:pt x="6609" y="5505"/>
                    <a:pt x="6639" y="5558"/>
                    <a:pt x="6663" y="5612"/>
                  </a:cubicBezTo>
                  <a:cubicBezTo>
                    <a:pt x="6669" y="5624"/>
                    <a:pt x="6675" y="5635"/>
                    <a:pt x="6675" y="5647"/>
                  </a:cubicBezTo>
                  <a:cubicBezTo>
                    <a:pt x="6698" y="5695"/>
                    <a:pt x="6722" y="5730"/>
                    <a:pt x="6746" y="5772"/>
                  </a:cubicBezTo>
                  <a:cubicBezTo>
                    <a:pt x="6752" y="5790"/>
                    <a:pt x="6758" y="5814"/>
                    <a:pt x="6764" y="5825"/>
                  </a:cubicBezTo>
                  <a:cubicBezTo>
                    <a:pt x="6787" y="5873"/>
                    <a:pt x="6805" y="5909"/>
                    <a:pt x="6823" y="5950"/>
                  </a:cubicBezTo>
                  <a:cubicBezTo>
                    <a:pt x="6835" y="5968"/>
                    <a:pt x="6841" y="5980"/>
                    <a:pt x="6847" y="5992"/>
                  </a:cubicBezTo>
                  <a:cubicBezTo>
                    <a:pt x="6871" y="6039"/>
                    <a:pt x="6900" y="6099"/>
                    <a:pt x="6924" y="6152"/>
                  </a:cubicBezTo>
                  <a:cubicBezTo>
                    <a:pt x="6930" y="6170"/>
                    <a:pt x="6930" y="6176"/>
                    <a:pt x="6936" y="6188"/>
                  </a:cubicBezTo>
                  <a:cubicBezTo>
                    <a:pt x="6960" y="6235"/>
                    <a:pt x="6972" y="6277"/>
                    <a:pt x="6995" y="6324"/>
                  </a:cubicBezTo>
                  <a:cubicBezTo>
                    <a:pt x="7001" y="6336"/>
                    <a:pt x="7013" y="6360"/>
                    <a:pt x="7019" y="6378"/>
                  </a:cubicBezTo>
                  <a:cubicBezTo>
                    <a:pt x="7031" y="6419"/>
                    <a:pt x="7055" y="6455"/>
                    <a:pt x="7072" y="6502"/>
                  </a:cubicBezTo>
                  <a:cubicBezTo>
                    <a:pt x="7078" y="6514"/>
                    <a:pt x="7084" y="6532"/>
                    <a:pt x="7084" y="6544"/>
                  </a:cubicBezTo>
                  <a:cubicBezTo>
                    <a:pt x="7108" y="6597"/>
                    <a:pt x="7132" y="6657"/>
                    <a:pt x="7150" y="6710"/>
                  </a:cubicBezTo>
                  <a:cubicBezTo>
                    <a:pt x="7162" y="6722"/>
                    <a:pt x="7162" y="6734"/>
                    <a:pt x="7167" y="6746"/>
                  </a:cubicBezTo>
                  <a:lnTo>
                    <a:pt x="7209" y="6882"/>
                  </a:lnTo>
                  <a:cubicBezTo>
                    <a:pt x="7221" y="6894"/>
                    <a:pt x="7227" y="6918"/>
                    <a:pt x="7233" y="6930"/>
                  </a:cubicBezTo>
                  <a:cubicBezTo>
                    <a:pt x="7251" y="6977"/>
                    <a:pt x="7262" y="7013"/>
                    <a:pt x="7280" y="7061"/>
                  </a:cubicBezTo>
                  <a:cubicBezTo>
                    <a:pt x="7286" y="7072"/>
                    <a:pt x="7286" y="7090"/>
                    <a:pt x="7292" y="7102"/>
                  </a:cubicBezTo>
                  <a:cubicBezTo>
                    <a:pt x="7310" y="7156"/>
                    <a:pt x="7328" y="7215"/>
                    <a:pt x="7346" y="7268"/>
                  </a:cubicBezTo>
                  <a:cubicBezTo>
                    <a:pt x="7352" y="7280"/>
                    <a:pt x="7352" y="7286"/>
                    <a:pt x="7352" y="7304"/>
                  </a:cubicBezTo>
                  <a:cubicBezTo>
                    <a:pt x="7369" y="7346"/>
                    <a:pt x="7381" y="7393"/>
                    <a:pt x="7387" y="7435"/>
                  </a:cubicBezTo>
                  <a:cubicBezTo>
                    <a:pt x="7399" y="7452"/>
                    <a:pt x="7399" y="7476"/>
                    <a:pt x="7405" y="7488"/>
                  </a:cubicBezTo>
                  <a:cubicBezTo>
                    <a:pt x="7417" y="7536"/>
                    <a:pt x="7429" y="7571"/>
                    <a:pt x="7441" y="7613"/>
                  </a:cubicBezTo>
                  <a:cubicBezTo>
                    <a:pt x="7447" y="7631"/>
                    <a:pt x="7447" y="7642"/>
                    <a:pt x="7458" y="7660"/>
                  </a:cubicBezTo>
                  <a:cubicBezTo>
                    <a:pt x="7470" y="7714"/>
                    <a:pt x="7488" y="7773"/>
                    <a:pt x="7500" y="7821"/>
                  </a:cubicBezTo>
                  <a:cubicBezTo>
                    <a:pt x="7500" y="7832"/>
                    <a:pt x="7506" y="7844"/>
                    <a:pt x="7506" y="7850"/>
                  </a:cubicBezTo>
                  <a:cubicBezTo>
                    <a:pt x="7518" y="7898"/>
                    <a:pt x="7530" y="7939"/>
                    <a:pt x="7536" y="7987"/>
                  </a:cubicBezTo>
                  <a:cubicBezTo>
                    <a:pt x="7536" y="7999"/>
                    <a:pt x="7548" y="8017"/>
                    <a:pt x="7548" y="8040"/>
                  </a:cubicBezTo>
                  <a:cubicBezTo>
                    <a:pt x="7553" y="8082"/>
                    <a:pt x="7559" y="8129"/>
                    <a:pt x="7577" y="8165"/>
                  </a:cubicBezTo>
                  <a:cubicBezTo>
                    <a:pt x="7577" y="8177"/>
                    <a:pt x="7583" y="8195"/>
                    <a:pt x="7583" y="8201"/>
                  </a:cubicBezTo>
                  <a:cubicBezTo>
                    <a:pt x="7589" y="8260"/>
                    <a:pt x="7607" y="8313"/>
                    <a:pt x="7613" y="8373"/>
                  </a:cubicBezTo>
                  <a:lnTo>
                    <a:pt x="7613" y="8397"/>
                  </a:lnTo>
                  <a:cubicBezTo>
                    <a:pt x="7619" y="8444"/>
                    <a:pt x="7625" y="8492"/>
                    <a:pt x="7637" y="8545"/>
                  </a:cubicBezTo>
                  <a:cubicBezTo>
                    <a:pt x="7637" y="8557"/>
                    <a:pt x="7643" y="8575"/>
                    <a:pt x="7643" y="8587"/>
                  </a:cubicBezTo>
                  <a:cubicBezTo>
                    <a:pt x="7648" y="8634"/>
                    <a:pt x="7654" y="8676"/>
                    <a:pt x="7654" y="8723"/>
                  </a:cubicBezTo>
                  <a:cubicBezTo>
                    <a:pt x="7654" y="8735"/>
                    <a:pt x="7654" y="8741"/>
                    <a:pt x="7666" y="8759"/>
                  </a:cubicBezTo>
                  <a:cubicBezTo>
                    <a:pt x="7672" y="8818"/>
                    <a:pt x="7678" y="8872"/>
                    <a:pt x="7678" y="8919"/>
                  </a:cubicBezTo>
                  <a:lnTo>
                    <a:pt x="7678" y="8967"/>
                  </a:lnTo>
                  <a:cubicBezTo>
                    <a:pt x="7678" y="8996"/>
                    <a:pt x="7684" y="9026"/>
                    <a:pt x="7684" y="9056"/>
                  </a:cubicBezTo>
                  <a:lnTo>
                    <a:pt x="7684" y="9097"/>
                  </a:lnTo>
                  <a:cubicBezTo>
                    <a:pt x="7684" y="9127"/>
                    <a:pt x="7684" y="9157"/>
                    <a:pt x="7696" y="9186"/>
                  </a:cubicBezTo>
                  <a:lnTo>
                    <a:pt x="7696" y="9228"/>
                  </a:lnTo>
                  <a:cubicBezTo>
                    <a:pt x="7696" y="9299"/>
                    <a:pt x="7702" y="9376"/>
                    <a:pt x="7702" y="9448"/>
                  </a:cubicBezTo>
                  <a:lnTo>
                    <a:pt x="7702" y="9566"/>
                  </a:lnTo>
                  <a:lnTo>
                    <a:pt x="7702" y="9614"/>
                  </a:lnTo>
                  <a:lnTo>
                    <a:pt x="7702" y="9685"/>
                  </a:lnTo>
                  <a:lnTo>
                    <a:pt x="7702" y="9733"/>
                  </a:lnTo>
                  <a:cubicBezTo>
                    <a:pt x="7702" y="9750"/>
                    <a:pt x="7702" y="9774"/>
                    <a:pt x="7696" y="9804"/>
                  </a:cubicBezTo>
                  <a:lnTo>
                    <a:pt x="7696" y="9851"/>
                  </a:lnTo>
                  <a:cubicBezTo>
                    <a:pt x="7696" y="9881"/>
                    <a:pt x="7684" y="9899"/>
                    <a:pt x="7684" y="9929"/>
                  </a:cubicBezTo>
                  <a:lnTo>
                    <a:pt x="7684" y="9958"/>
                  </a:lnTo>
                  <a:cubicBezTo>
                    <a:pt x="7684" y="10000"/>
                    <a:pt x="7678" y="10035"/>
                    <a:pt x="7678" y="10071"/>
                  </a:cubicBezTo>
                  <a:lnTo>
                    <a:pt x="7678" y="10101"/>
                  </a:lnTo>
                  <a:cubicBezTo>
                    <a:pt x="7678" y="10130"/>
                    <a:pt x="7672" y="10154"/>
                    <a:pt x="7672" y="10184"/>
                  </a:cubicBezTo>
                  <a:cubicBezTo>
                    <a:pt x="7672" y="10196"/>
                    <a:pt x="7672" y="10208"/>
                    <a:pt x="7666" y="10220"/>
                  </a:cubicBezTo>
                  <a:cubicBezTo>
                    <a:pt x="7666" y="10243"/>
                    <a:pt x="7654" y="10267"/>
                    <a:pt x="7654" y="10285"/>
                  </a:cubicBezTo>
                  <a:cubicBezTo>
                    <a:pt x="7654" y="10303"/>
                    <a:pt x="7648" y="10309"/>
                    <a:pt x="7648" y="10326"/>
                  </a:cubicBezTo>
                  <a:cubicBezTo>
                    <a:pt x="7643" y="10344"/>
                    <a:pt x="7643" y="10374"/>
                    <a:pt x="7637" y="10398"/>
                  </a:cubicBezTo>
                  <a:cubicBezTo>
                    <a:pt x="7637" y="10404"/>
                    <a:pt x="7637" y="10421"/>
                    <a:pt x="7625" y="10427"/>
                  </a:cubicBezTo>
                  <a:cubicBezTo>
                    <a:pt x="7619" y="10463"/>
                    <a:pt x="7613" y="10493"/>
                    <a:pt x="7607" y="10534"/>
                  </a:cubicBezTo>
                  <a:cubicBezTo>
                    <a:pt x="7607" y="10540"/>
                    <a:pt x="7607" y="10546"/>
                    <a:pt x="7595" y="10546"/>
                  </a:cubicBezTo>
                  <a:cubicBezTo>
                    <a:pt x="7589" y="10576"/>
                    <a:pt x="7583" y="10600"/>
                    <a:pt x="7577" y="10629"/>
                  </a:cubicBezTo>
                  <a:cubicBezTo>
                    <a:pt x="7577" y="10635"/>
                    <a:pt x="7565" y="10653"/>
                    <a:pt x="7565" y="10659"/>
                  </a:cubicBezTo>
                  <a:cubicBezTo>
                    <a:pt x="7559" y="10683"/>
                    <a:pt x="7553" y="10701"/>
                    <a:pt x="7553" y="10724"/>
                  </a:cubicBezTo>
                  <a:cubicBezTo>
                    <a:pt x="7553" y="10730"/>
                    <a:pt x="7548" y="10748"/>
                    <a:pt x="7548" y="10754"/>
                  </a:cubicBezTo>
                  <a:cubicBezTo>
                    <a:pt x="7536" y="10778"/>
                    <a:pt x="7530" y="10807"/>
                    <a:pt x="7524" y="10831"/>
                  </a:cubicBezTo>
                  <a:cubicBezTo>
                    <a:pt x="7524" y="10837"/>
                    <a:pt x="7518" y="10843"/>
                    <a:pt x="7518" y="10849"/>
                  </a:cubicBezTo>
                  <a:cubicBezTo>
                    <a:pt x="7506" y="10879"/>
                    <a:pt x="7494" y="10908"/>
                    <a:pt x="7488" y="10938"/>
                  </a:cubicBezTo>
                  <a:cubicBezTo>
                    <a:pt x="7488" y="10950"/>
                    <a:pt x="7476" y="10956"/>
                    <a:pt x="7476" y="10956"/>
                  </a:cubicBezTo>
                  <a:cubicBezTo>
                    <a:pt x="7470" y="10980"/>
                    <a:pt x="7464" y="11009"/>
                    <a:pt x="7447" y="11027"/>
                  </a:cubicBezTo>
                  <a:cubicBezTo>
                    <a:pt x="7447" y="11039"/>
                    <a:pt x="7441" y="11051"/>
                    <a:pt x="7441" y="11057"/>
                  </a:cubicBezTo>
                  <a:cubicBezTo>
                    <a:pt x="7435" y="11081"/>
                    <a:pt x="7429" y="11104"/>
                    <a:pt x="7417" y="11116"/>
                  </a:cubicBezTo>
                  <a:cubicBezTo>
                    <a:pt x="7411" y="11128"/>
                    <a:pt x="7411" y="11134"/>
                    <a:pt x="7405" y="11146"/>
                  </a:cubicBezTo>
                  <a:cubicBezTo>
                    <a:pt x="7399" y="11170"/>
                    <a:pt x="7381" y="11193"/>
                    <a:pt x="7375" y="11217"/>
                  </a:cubicBezTo>
                  <a:cubicBezTo>
                    <a:pt x="7375" y="11223"/>
                    <a:pt x="7369" y="11229"/>
                    <a:pt x="7369" y="11229"/>
                  </a:cubicBezTo>
                  <a:cubicBezTo>
                    <a:pt x="7352" y="11259"/>
                    <a:pt x="7346" y="11282"/>
                    <a:pt x="7328" y="11312"/>
                  </a:cubicBezTo>
                  <a:cubicBezTo>
                    <a:pt x="7328" y="11318"/>
                    <a:pt x="7322" y="11324"/>
                    <a:pt x="7322" y="11324"/>
                  </a:cubicBezTo>
                  <a:cubicBezTo>
                    <a:pt x="7316" y="11348"/>
                    <a:pt x="7298" y="11371"/>
                    <a:pt x="7292" y="11383"/>
                  </a:cubicBezTo>
                  <a:cubicBezTo>
                    <a:pt x="7286" y="11395"/>
                    <a:pt x="7286" y="11401"/>
                    <a:pt x="7280" y="11407"/>
                  </a:cubicBezTo>
                  <a:cubicBezTo>
                    <a:pt x="7268" y="11425"/>
                    <a:pt x="7257" y="11443"/>
                    <a:pt x="7251" y="11461"/>
                  </a:cubicBezTo>
                  <a:cubicBezTo>
                    <a:pt x="7239" y="11467"/>
                    <a:pt x="7239" y="11472"/>
                    <a:pt x="7233" y="11484"/>
                  </a:cubicBezTo>
                  <a:cubicBezTo>
                    <a:pt x="7221" y="11502"/>
                    <a:pt x="7209" y="11520"/>
                    <a:pt x="7197" y="11544"/>
                  </a:cubicBezTo>
                  <a:cubicBezTo>
                    <a:pt x="7197" y="11550"/>
                    <a:pt x="7191" y="11550"/>
                    <a:pt x="7191" y="11556"/>
                  </a:cubicBezTo>
                  <a:cubicBezTo>
                    <a:pt x="7173" y="11579"/>
                    <a:pt x="7162" y="11603"/>
                    <a:pt x="7144" y="11633"/>
                  </a:cubicBezTo>
                  <a:cubicBezTo>
                    <a:pt x="7138" y="11639"/>
                    <a:pt x="7138" y="11645"/>
                    <a:pt x="7132" y="11645"/>
                  </a:cubicBezTo>
                  <a:cubicBezTo>
                    <a:pt x="7114" y="11662"/>
                    <a:pt x="7108" y="11680"/>
                    <a:pt x="7090" y="11698"/>
                  </a:cubicBezTo>
                  <a:cubicBezTo>
                    <a:pt x="7084" y="11704"/>
                    <a:pt x="7078" y="11710"/>
                    <a:pt x="7078" y="11722"/>
                  </a:cubicBezTo>
                  <a:cubicBezTo>
                    <a:pt x="7061" y="11734"/>
                    <a:pt x="7055" y="11752"/>
                    <a:pt x="7043" y="11763"/>
                  </a:cubicBezTo>
                  <a:cubicBezTo>
                    <a:pt x="7031" y="11769"/>
                    <a:pt x="7025" y="11781"/>
                    <a:pt x="7025" y="11787"/>
                  </a:cubicBezTo>
                  <a:cubicBezTo>
                    <a:pt x="7013" y="11799"/>
                    <a:pt x="6995" y="11823"/>
                    <a:pt x="6983" y="11841"/>
                  </a:cubicBezTo>
                  <a:lnTo>
                    <a:pt x="6972" y="11847"/>
                  </a:lnTo>
                  <a:cubicBezTo>
                    <a:pt x="6960" y="11870"/>
                    <a:pt x="6936" y="11888"/>
                    <a:pt x="6924" y="11906"/>
                  </a:cubicBezTo>
                  <a:cubicBezTo>
                    <a:pt x="6912" y="11912"/>
                    <a:pt x="6912" y="11918"/>
                    <a:pt x="6906" y="11918"/>
                  </a:cubicBezTo>
                  <a:lnTo>
                    <a:pt x="6865" y="11965"/>
                  </a:lnTo>
                  <a:lnTo>
                    <a:pt x="6841" y="11989"/>
                  </a:lnTo>
                  <a:cubicBezTo>
                    <a:pt x="6823" y="12001"/>
                    <a:pt x="6811" y="12007"/>
                    <a:pt x="6805" y="12025"/>
                  </a:cubicBezTo>
                  <a:cubicBezTo>
                    <a:pt x="6793" y="12031"/>
                    <a:pt x="6787" y="12037"/>
                    <a:pt x="6782" y="12037"/>
                  </a:cubicBezTo>
                  <a:cubicBezTo>
                    <a:pt x="6764" y="12054"/>
                    <a:pt x="6746" y="12066"/>
                    <a:pt x="6728" y="12084"/>
                  </a:cubicBezTo>
                  <a:cubicBezTo>
                    <a:pt x="6728" y="12084"/>
                    <a:pt x="6722" y="12084"/>
                    <a:pt x="6722" y="12090"/>
                  </a:cubicBezTo>
                  <a:cubicBezTo>
                    <a:pt x="6698" y="12108"/>
                    <a:pt x="6675" y="12126"/>
                    <a:pt x="6663" y="12143"/>
                  </a:cubicBezTo>
                  <a:cubicBezTo>
                    <a:pt x="6657" y="12149"/>
                    <a:pt x="6645" y="12149"/>
                    <a:pt x="6639" y="12155"/>
                  </a:cubicBezTo>
                  <a:cubicBezTo>
                    <a:pt x="6627" y="12173"/>
                    <a:pt x="6609" y="12179"/>
                    <a:pt x="6597" y="12197"/>
                  </a:cubicBezTo>
                  <a:cubicBezTo>
                    <a:pt x="6586" y="12203"/>
                    <a:pt x="6580" y="12203"/>
                    <a:pt x="6574" y="12209"/>
                  </a:cubicBezTo>
                  <a:cubicBezTo>
                    <a:pt x="6556" y="12215"/>
                    <a:pt x="6544" y="12232"/>
                    <a:pt x="6526" y="12238"/>
                  </a:cubicBezTo>
                  <a:cubicBezTo>
                    <a:pt x="6521" y="12244"/>
                    <a:pt x="6515" y="12244"/>
                    <a:pt x="6509" y="12255"/>
                  </a:cubicBezTo>
                  <a:lnTo>
                    <a:pt x="6509" y="12255"/>
                  </a:lnTo>
                  <a:lnTo>
                    <a:pt x="8409" y="11116"/>
                  </a:lnTo>
                  <a:lnTo>
                    <a:pt x="8474" y="11075"/>
                  </a:lnTo>
                  <a:cubicBezTo>
                    <a:pt x="8480" y="11069"/>
                    <a:pt x="8486" y="11069"/>
                    <a:pt x="8498" y="11057"/>
                  </a:cubicBezTo>
                  <a:cubicBezTo>
                    <a:pt x="8509" y="11051"/>
                    <a:pt x="8527" y="11039"/>
                    <a:pt x="8539" y="11027"/>
                  </a:cubicBezTo>
                  <a:cubicBezTo>
                    <a:pt x="8545" y="11021"/>
                    <a:pt x="8557" y="11021"/>
                    <a:pt x="8563" y="11015"/>
                  </a:cubicBezTo>
                  <a:cubicBezTo>
                    <a:pt x="8575" y="11009"/>
                    <a:pt x="8593" y="10991"/>
                    <a:pt x="8604" y="10986"/>
                  </a:cubicBezTo>
                  <a:cubicBezTo>
                    <a:pt x="8616" y="10980"/>
                    <a:pt x="8622" y="10980"/>
                    <a:pt x="8628" y="10968"/>
                  </a:cubicBezTo>
                  <a:cubicBezTo>
                    <a:pt x="8652" y="10956"/>
                    <a:pt x="8676" y="10938"/>
                    <a:pt x="8688" y="10920"/>
                  </a:cubicBezTo>
                  <a:lnTo>
                    <a:pt x="8694" y="10908"/>
                  </a:lnTo>
                  <a:cubicBezTo>
                    <a:pt x="8711" y="10896"/>
                    <a:pt x="8735" y="10879"/>
                    <a:pt x="8747" y="10867"/>
                  </a:cubicBezTo>
                  <a:cubicBezTo>
                    <a:pt x="8753" y="10861"/>
                    <a:pt x="8765" y="10849"/>
                    <a:pt x="8771" y="10849"/>
                  </a:cubicBezTo>
                  <a:cubicBezTo>
                    <a:pt x="8783" y="10837"/>
                    <a:pt x="8800" y="10831"/>
                    <a:pt x="8806" y="10813"/>
                  </a:cubicBezTo>
                  <a:lnTo>
                    <a:pt x="8830" y="10790"/>
                  </a:lnTo>
                  <a:lnTo>
                    <a:pt x="8872" y="10748"/>
                  </a:lnTo>
                  <a:cubicBezTo>
                    <a:pt x="8884" y="10742"/>
                    <a:pt x="8884" y="10730"/>
                    <a:pt x="8889" y="10730"/>
                  </a:cubicBezTo>
                  <a:lnTo>
                    <a:pt x="8913" y="10712"/>
                  </a:lnTo>
                  <a:lnTo>
                    <a:pt x="8919" y="10701"/>
                  </a:lnTo>
                  <a:cubicBezTo>
                    <a:pt x="8931" y="10689"/>
                    <a:pt x="8949" y="10665"/>
                    <a:pt x="8961" y="10653"/>
                  </a:cubicBezTo>
                  <a:cubicBezTo>
                    <a:pt x="8973" y="10641"/>
                    <a:pt x="8979" y="10635"/>
                    <a:pt x="8979" y="10629"/>
                  </a:cubicBezTo>
                  <a:cubicBezTo>
                    <a:pt x="8990" y="10611"/>
                    <a:pt x="9002" y="10600"/>
                    <a:pt x="9014" y="10582"/>
                  </a:cubicBezTo>
                  <a:cubicBezTo>
                    <a:pt x="9020" y="10576"/>
                    <a:pt x="9026" y="10570"/>
                    <a:pt x="9026" y="10564"/>
                  </a:cubicBezTo>
                  <a:cubicBezTo>
                    <a:pt x="9044" y="10546"/>
                    <a:pt x="9050" y="10522"/>
                    <a:pt x="9068" y="10510"/>
                  </a:cubicBezTo>
                  <a:cubicBezTo>
                    <a:pt x="9074" y="10505"/>
                    <a:pt x="9074" y="10493"/>
                    <a:pt x="9079" y="10493"/>
                  </a:cubicBezTo>
                  <a:cubicBezTo>
                    <a:pt x="9097" y="10475"/>
                    <a:pt x="9109" y="10451"/>
                    <a:pt x="9127" y="10421"/>
                  </a:cubicBezTo>
                  <a:cubicBezTo>
                    <a:pt x="9127" y="10415"/>
                    <a:pt x="9133" y="10415"/>
                    <a:pt x="9133" y="10404"/>
                  </a:cubicBezTo>
                  <a:cubicBezTo>
                    <a:pt x="9145" y="10386"/>
                    <a:pt x="9157" y="10368"/>
                    <a:pt x="9169" y="10344"/>
                  </a:cubicBezTo>
                  <a:cubicBezTo>
                    <a:pt x="9175" y="10338"/>
                    <a:pt x="9175" y="10332"/>
                    <a:pt x="9186" y="10326"/>
                  </a:cubicBezTo>
                  <a:cubicBezTo>
                    <a:pt x="9192" y="10309"/>
                    <a:pt x="9204" y="10285"/>
                    <a:pt x="9216" y="10273"/>
                  </a:cubicBezTo>
                  <a:cubicBezTo>
                    <a:pt x="9222" y="10267"/>
                    <a:pt x="9222" y="10255"/>
                    <a:pt x="9228" y="10249"/>
                  </a:cubicBezTo>
                  <a:cubicBezTo>
                    <a:pt x="9246" y="10225"/>
                    <a:pt x="9252" y="10208"/>
                    <a:pt x="9258" y="10184"/>
                  </a:cubicBezTo>
                  <a:cubicBezTo>
                    <a:pt x="9258" y="10178"/>
                    <a:pt x="9264" y="10178"/>
                    <a:pt x="9264" y="10166"/>
                  </a:cubicBezTo>
                  <a:cubicBezTo>
                    <a:pt x="9281" y="10136"/>
                    <a:pt x="9293" y="10119"/>
                    <a:pt x="9305" y="10089"/>
                  </a:cubicBezTo>
                  <a:cubicBezTo>
                    <a:pt x="9305" y="10077"/>
                    <a:pt x="9311" y="10077"/>
                    <a:pt x="9311" y="10071"/>
                  </a:cubicBezTo>
                  <a:cubicBezTo>
                    <a:pt x="9317" y="10047"/>
                    <a:pt x="9335" y="10030"/>
                    <a:pt x="9341" y="10006"/>
                  </a:cubicBezTo>
                  <a:cubicBezTo>
                    <a:pt x="9341" y="10000"/>
                    <a:pt x="9347" y="9988"/>
                    <a:pt x="9347" y="9982"/>
                  </a:cubicBezTo>
                  <a:lnTo>
                    <a:pt x="9370" y="9917"/>
                  </a:lnTo>
                  <a:cubicBezTo>
                    <a:pt x="9370" y="9911"/>
                    <a:pt x="9376" y="9899"/>
                    <a:pt x="9376" y="9893"/>
                  </a:cubicBezTo>
                  <a:cubicBezTo>
                    <a:pt x="9382" y="9869"/>
                    <a:pt x="9400" y="9840"/>
                    <a:pt x="9406" y="9822"/>
                  </a:cubicBezTo>
                  <a:cubicBezTo>
                    <a:pt x="9406" y="9810"/>
                    <a:pt x="9406" y="9810"/>
                    <a:pt x="9412" y="9804"/>
                  </a:cubicBezTo>
                  <a:cubicBezTo>
                    <a:pt x="9424" y="9774"/>
                    <a:pt x="9436" y="9745"/>
                    <a:pt x="9442" y="9709"/>
                  </a:cubicBezTo>
                  <a:cubicBezTo>
                    <a:pt x="9442" y="9703"/>
                    <a:pt x="9442" y="9691"/>
                    <a:pt x="9454" y="9691"/>
                  </a:cubicBezTo>
                  <a:cubicBezTo>
                    <a:pt x="9460" y="9673"/>
                    <a:pt x="9465" y="9644"/>
                    <a:pt x="9471" y="9620"/>
                  </a:cubicBezTo>
                  <a:cubicBezTo>
                    <a:pt x="9471" y="9614"/>
                    <a:pt x="9483" y="9596"/>
                    <a:pt x="9483" y="9590"/>
                  </a:cubicBezTo>
                  <a:cubicBezTo>
                    <a:pt x="9489" y="9566"/>
                    <a:pt x="9495" y="9543"/>
                    <a:pt x="9501" y="9513"/>
                  </a:cubicBezTo>
                  <a:cubicBezTo>
                    <a:pt x="9501" y="9507"/>
                    <a:pt x="9513" y="9501"/>
                    <a:pt x="9513" y="9483"/>
                  </a:cubicBezTo>
                  <a:lnTo>
                    <a:pt x="9531" y="9394"/>
                  </a:lnTo>
                  <a:lnTo>
                    <a:pt x="9531" y="9388"/>
                  </a:lnTo>
                  <a:cubicBezTo>
                    <a:pt x="9543" y="9353"/>
                    <a:pt x="9549" y="9323"/>
                    <a:pt x="9555" y="9287"/>
                  </a:cubicBezTo>
                  <a:cubicBezTo>
                    <a:pt x="9555" y="9275"/>
                    <a:pt x="9555" y="9269"/>
                    <a:pt x="9560" y="9264"/>
                  </a:cubicBezTo>
                  <a:cubicBezTo>
                    <a:pt x="9572" y="9234"/>
                    <a:pt x="9572" y="9210"/>
                    <a:pt x="9578" y="9180"/>
                  </a:cubicBezTo>
                  <a:cubicBezTo>
                    <a:pt x="9578" y="9174"/>
                    <a:pt x="9578" y="9157"/>
                    <a:pt x="9584" y="9151"/>
                  </a:cubicBezTo>
                  <a:cubicBezTo>
                    <a:pt x="9584" y="9139"/>
                    <a:pt x="9590" y="9127"/>
                    <a:pt x="9590" y="9115"/>
                  </a:cubicBezTo>
                  <a:cubicBezTo>
                    <a:pt x="9590" y="9097"/>
                    <a:pt x="9602" y="9085"/>
                    <a:pt x="9602" y="9068"/>
                  </a:cubicBezTo>
                  <a:cubicBezTo>
                    <a:pt x="9602" y="9056"/>
                    <a:pt x="9602" y="9044"/>
                    <a:pt x="9608" y="9032"/>
                  </a:cubicBezTo>
                  <a:cubicBezTo>
                    <a:pt x="9614" y="9002"/>
                    <a:pt x="9614" y="8973"/>
                    <a:pt x="9614" y="8943"/>
                  </a:cubicBezTo>
                  <a:lnTo>
                    <a:pt x="9614" y="8919"/>
                  </a:lnTo>
                  <a:cubicBezTo>
                    <a:pt x="9620" y="8883"/>
                    <a:pt x="9620" y="8848"/>
                    <a:pt x="9632" y="8812"/>
                  </a:cubicBezTo>
                  <a:lnTo>
                    <a:pt x="9632" y="8783"/>
                  </a:lnTo>
                  <a:cubicBezTo>
                    <a:pt x="9632" y="8747"/>
                    <a:pt x="9638" y="8717"/>
                    <a:pt x="9638" y="8699"/>
                  </a:cubicBezTo>
                  <a:lnTo>
                    <a:pt x="9638" y="8652"/>
                  </a:lnTo>
                  <a:cubicBezTo>
                    <a:pt x="9638" y="8634"/>
                    <a:pt x="9638" y="8604"/>
                    <a:pt x="9644" y="8581"/>
                  </a:cubicBezTo>
                  <a:lnTo>
                    <a:pt x="9644" y="8533"/>
                  </a:lnTo>
                  <a:lnTo>
                    <a:pt x="9644" y="8456"/>
                  </a:lnTo>
                  <a:lnTo>
                    <a:pt x="9644" y="8414"/>
                  </a:lnTo>
                  <a:lnTo>
                    <a:pt x="9644" y="8296"/>
                  </a:lnTo>
                  <a:lnTo>
                    <a:pt x="9644" y="8165"/>
                  </a:lnTo>
                  <a:lnTo>
                    <a:pt x="9644" y="8118"/>
                  </a:lnTo>
                  <a:lnTo>
                    <a:pt x="9644" y="8028"/>
                  </a:lnTo>
                  <a:lnTo>
                    <a:pt x="9644" y="7981"/>
                  </a:lnTo>
                  <a:cubicBezTo>
                    <a:pt x="9644" y="7951"/>
                    <a:pt x="9644" y="7927"/>
                    <a:pt x="9638" y="7898"/>
                  </a:cubicBezTo>
                  <a:cubicBezTo>
                    <a:pt x="9638" y="7880"/>
                    <a:pt x="9638" y="7862"/>
                    <a:pt x="9632" y="7844"/>
                  </a:cubicBezTo>
                  <a:cubicBezTo>
                    <a:pt x="9632" y="7821"/>
                    <a:pt x="9620" y="7791"/>
                    <a:pt x="9620" y="7773"/>
                  </a:cubicBezTo>
                  <a:lnTo>
                    <a:pt x="9620" y="7761"/>
                  </a:lnTo>
                  <a:cubicBezTo>
                    <a:pt x="9614" y="7714"/>
                    <a:pt x="9614" y="7660"/>
                    <a:pt x="9608" y="7601"/>
                  </a:cubicBezTo>
                  <a:cubicBezTo>
                    <a:pt x="9608" y="7583"/>
                    <a:pt x="9602" y="7571"/>
                    <a:pt x="9602" y="7553"/>
                  </a:cubicBezTo>
                  <a:cubicBezTo>
                    <a:pt x="9590" y="7518"/>
                    <a:pt x="9590" y="7476"/>
                    <a:pt x="9584" y="7435"/>
                  </a:cubicBezTo>
                  <a:cubicBezTo>
                    <a:pt x="9584" y="7423"/>
                    <a:pt x="9578" y="7399"/>
                    <a:pt x="9578" y="7387"/>
                  </a:cubicBezTo>
                  <a:lnTo>
                    <a:pt x="9555" y="7251"/>
                  </a:lnTo>
                  <a:cubicBezTo>
                    <a:pt x="9555" y="7245"/>
                    <a:pt x="9555" y="7227"/>
                    <a:pt x="9549" y="7221"/>
                  </a:cubicBezTo>
                  <a:cubicBezTo>
                    <a:pt x="9543" y="7167"/>
                    <a:pt x="9525" y="7108"/>
                    <a:pt x="9519" y="7061"/>
                  </a:cubicBezTo>
                  <a:cubicBezTo>
                    <a:pt x="9519" y="7043"/>
                    <a:pt x="9513" y="7031"/>
                    <a:pt x="9513" y="7013"/>
                  </a:cubicBezTo>
                  <a:cubicBezTo>
                    <a:pt x="9501" y="6971"/>
                    <a:pt x="9495" y="6930"/>
                    <a:pt x="9489" y="6888"/>
                  </a:cubicBezTo>
                  <a:cubicBezTo>
                    <a:pt x="9489" y="6871"/>
                    <a:pt x="9483" y="6859"/>
                    <a:pt x="9483" y="6835"/>
                  </a:cubicBezTo>
                  <a:cubicBezTo>
                    <a:pt x="9471" y="6793"/>
                    <a:pt x="9460" y="6740"/>
                    <a:pt x="9454" y="6692"/>
                  </a:cubicBezTo>
                  <a:cubicBezTo>
                    <a:pt x="9454" y="6686"/>
                    <a:pt x="9442" y="6681"/>
                    <a:pt x="9442" y="6663"/>
                  </a:cubicBezTo>
                  <a:cubicBezTo>
                    <a:pt x="9430" y="6603"/>
                    <a:pt x="9412" y="6556"/>
                    <a:pt x="9400" y="6496"/>
                  </a:cubicBezTo>
                  <a:cubicBezTo>
                    <a:pt x="9400" y="6479"/>
                    <a:pt x="9394" y="6473"/>
                    <a:pt x="9394" y="6455"/>
                  </a:cubicBezTo>
                  <a:cubicBezTo>
                    <a:pt x="9376" y="6413"/>
                    <a:pt x="9370" y="6366"/>
                    <a:pt x="9353" y="6324"/>
                  </a:cubicBezTo>
                  <a:cubicBezTo>
                    <a:pt x="9353" y="6318"/>
                    <a:pt x="9347" y="6306"/>
                    <a:pt x="9347" y="6300"/>
                  </a:cubicBezTo>
                  <a:cubicBezTo>
                    <a:pt x="9347" y="6295"/>
                    <a:pt x="9341" y="6289"/>
                    <a:pt x="9341" y="6277"/>
                  </a:cubicBezTo>
                  <a:cubicBezTo>
                    <a:pt x="9323" y="6235"/>
                    <a:pt x="9311" y="6188"/>
                    <a:pt x="9293" y="6140"/>
                  </a:cubicBezTo>
                  <a:cubicBezTo>
                    <a:pt x="9293" y="6128"/>
                    <a:pt x="9287" y="6116"/>
                    <a:pt x="9287" y="6110"/>
                  </a:cubicBezTo>
                  <a:cubicBezTo>
                    <a:pt x="9275" y="6051"/>
                    <a:pt x="9252" y="5998"/>
                    <a:pt x="9240" y="5938"/>
                  </a:cubicBezTo>
                  <a:cubicBezTo>
                    <a:pt x="9228" y="5920"/>
                    <a:pt x="9228" y="5909"/>
                    <a:pt x="9222" y="5903"/>
                  </a:cubicBezTo>
                  <a:cubicBezTo>
                    <a:pt x="9210" y="5855"/>
                    <a:pt x="9192" y="5814"/>
                    <a:pt x="9180" y="5772"/>
                  </a:cubicBezTo>
                  <a:cubicBezTo>
                    <a:pt x="9169" y="5760"/>
                    <a:pt x="9163" y="5736"/>
                    <a:pt x="9163" y="5725"/>
                  </a:cubicBezTo>
                  <a:cubicBezTo>
                    <a:pt x="9151" y="5677"/>
                    <a:pt x="9133" y="5635"/>
                    <a:pt x="9109" y="5588"/>
                  </a:cubicBezTo>
                  <a:cubicBezTo>
                    <a:pt x="9103" y="5582"/>
                    <a:pt x="9103" y="5564"/>
                    <a:pt x="9097" y="5558"/>
                  </a:cubicBezTo>
                  <a:cubicBezTo>
                    <a:pt x="9074" y="5505"/>
                    <a:pt x="9050" y="5445"/>
                    <a:pt x="9032" y="5398"/>
                  </a:cubicBezTo>
                  <a:cubicBezTo>
                    <a:pt x="9020" y="5380"/>
                    <a:pt x="9020" y="5368"/>
                    <a:pt x="9014" y="5350"/>
                  </a:cubicBezTo>
                  <a:cubicBezTo>
                    <a:pt x="9002" y="5309"/>
                    <a:pt x="8979" y="5267"/>
                    <a:pt x="8961" y="5226"/>
                  </a:cubicBezTo>
                  <a:cubicBezTo>
                    <a:pt x="8955" y="5208"/>
                    <a:pt x="8949" y="5190"/>
                    <a:pt x="8943" y="5172"/>
                  </a:cubicBezTo>
                  <a:cubicBezTo>
                    <a:pt x="8925" y="5131"/>
                    <a:pt x="8901" y="5083"/>
                    <a:pt x="8884" y="5042"/>
                  </a:cubicBezTo>
                  <a:cubicBezTo>
                    <a:pt x="8872" y="5024"/>
                    <a:pt x="8872" y="5018"/>
                    <a:pt x="8866" y="5000"/>
                  </a:cubicBezTo>
                  <a:cubicBezTo>
                    <a:pt x="8842" y="4953"/>
                    <a:pt x="8812" y="4893"/>
                    <a:pt x="8794" y="4840"/>
                  </a:cubicBezTo>
                  <a:lnTo>
                    <a:pt x="8771" y="4792"/>
                  </a:lnTo>
                  <a:cubicBezTo>
                    <a:pt x="8747" y="4751"/>
                    <a:pt x="8735" y="4715"/>
                    <a:pt x="8711" y="4668"/>
                  </a:cubicBezTo>
                  <a:cubicBezTo>
                    <a:pt x="8705" y="4656"/>
                    <a:pt x="8694" y="4632"/>
                    <a:pt x="8688" y="4614"/>
                  </a:cubicBezTo>
                  <a:cubicBezTo>
                    <a:pt x="8664" y="4573"/>
                    <a:pt x="8646" y="4537"/>
                    <a:pt x="8622" y="4489"/>
                  </a:cubicBezTo>
                  <a:cubicBezTo>
                    <a:pt x="8616" y="4478"/>
                    <a:pt x="8604" y="4466"/>
                    <a:pt x="8599" y="4454"/>
                  </a:cubicBezTo>
                  <a:cubicBezTo>
                    <a:pt x="8569" y="4400"/>
                    <a:pt x="8545" y="4347"/>
                    <a:pt x="8515" y="4299"/>
                  </a:cubicBezTo>
                  <a:lnTo>
                    <a:pt x="8498" y="4252"/>
                  </a:lnTo>
                  <a:cubicBezTo>
                    <a:pt x="8474" y="4216"/>
                    <a:pt x="8450" y="4169"/>
                    <a:pt x="8426" y="4133"/>
                  </a:cubicBezTo>
                  <a:cubicBezTo>
                    <a:pt x="8420" y="4121"/>
                    <a:pt x="8403" y="4098"/>
                    <a:pt x="8397" y="4080"/>
                  </a:cubicBezTo>
                  <a:cubicBezTo>
                    <a:pt x="8373" y="4044"/>
                    <a:pt x="8355" y="4003"/>
                    <a:pt x="8331" y="3961"/>
                  </a:cubicBezTo>
                  <a:cubicBezTo>
                    <a:pt x="8325" y="3949"/>
                    <a:pt x="8314" y="3943"/>
                    <a:pt x="8308" y="3925"/>
                  </a:cubicBezTo>
                  <a:lnTo>
                    <a:pt x="8218" y="3771"/>
                  </a:lnTo>
                  <a:cubicBezTo>
                    <a:pt x="8213" y="3753"/>
                    <a:pt x="8207" y="3741"/>
                    <a:pt x="8195" y="3735"/>
                  </a:cubicBezTo>
                  <a:cubicBezTo>
                    <a:pt x="8177" y="3694"/>
                    <a:pt x="8153" y="3658"/>
                    <a:pt x="8123" y="3617"/>
                  </a:cubicBezTo>
                  <a:cubicBezTo>
                    <a:pt x="8118" y="3599"/>
                    <a:pt x="8100" y="3575"/>
                    <a:pt x="8094" y="3563"/>
                  </a:cubicBezTo>
                  <a:cubicBezTo>
                    <a:pt x="8070" y="3527"/>
                    <a:pt x="8040" y="3486"/>
                    <a:pt x="8017" y="3444"/>
                  </a:cubicBezTo>
                  <a:cubicBezTo>
                    <a:pt x="8011" y="3427"/>
                    <a:pt x="8005" y="3421"/>
                    <a:pt x="7999" y="3409"/>
                  </a:cubicBezTo>
                  <a:cubicBezTo>
                    <a:pt x="7969" y="3355"/>
                    <a:pt x="7928" y="3308"/>
                    <a:pt x="7898" y="3260"/>
                  </a:cubicBezTo>
                  <a:cubicBezTo>
                    <a:pt x="7892" y="3242"/>
                    <a:pt x="7886" y="3237"/>
                    <a:pt x="7868" y="3219"/>
                  </a:cubicBezTo>
                  <a:cubicBezTo>
                    <a:pt x="7850" y="3183"/>
                    <a:pt x="7821" y="3147"/>
                    <a:pt x="7797" y="3112"/>
                  </a:cubicBezTo>
                  <a:cubicBezTo>
                    <a:pt x="7779" y="3094"/>
                    <a:pt x="7773" y="3082"/>
                    <a:pt x="7761" y="3058"/>
                  </a:cubicBezTo>
                  <a:cubicBezTo>
                    <a:pt x="7732" y="3023"/>
                    <a:pt x="7708" y="2981"/>
                    <a:pt x="7678" y="2946"/>
                  </a:cubicBezTo>
                  <a:cubicBezTo>
                    <a:pt x="7672" y="2934"/>
                    <a:pt x="7660" y="2922"/>
                    <a:pt x="7648" y="2910"/>
                  </a:cubicBezTo>
                  <a:cubicBezTo>
                    <a:pt x="7613" y="2862"/>
                    <a:pt x="7571" y="2815"/>
                    <a:pt x="7542" y="2767"/>
                  </a:cubicBezTo>
                  <a:cubicBezTo>
                    <a:pt x="7536" y="2756"/>
                    <a:pt x="7524" y="2744"/>
                    <a:pt x="7512" y="2732"/>
                  </a:cubicBezTo>
                  <a:cubicBezTo>
                    <a:pt x="7482" y="2696"/>
                    <a:pt x="7464" y="2666"/>
                    <a:pt x="7435" y="2625"/>
                  </a:cubicBezTo>
                  <a:cubicBezTo>
                    <a:pt x="7417" y="2613"/>
                    <a:pt x="7411" y="2595"/>
                    <a:pt x="7393" y="2583"/>
                  </a:cubicBezTo>
                  <a:cubicBezTo>
                    <a:pt x="7363" y="2548"/>
                    <a:pt x="7334" y="2518"/>
                    <a:pt x="7316" y="2476"/>
                  </a:cubicBezTo>
                  <a:cubicBezTo>
                    <a:pt x="7304" y="2465"/>
                    <a:pt x="7292" y="2459"/>
                    <a:pt x="7286" y="2441"/>
                  </a:cubicBezTo>
                  <a:lnTo>
                    <a:pt x="7173" y="2310"/>
                  </a:lnTo>
                  <a:cubicBezTo>
                    <a:pt x="7167" y="2292"/>
                    <a:pt x="7150" y="2286"/>
                    <a:pt x="7144" y="2269"/>
                  </a:cubicBezTo>
                  <a:cubicBezTo>
                    <a:pt x="7114" y="2239"/>
                    <a:pt x="7084" y="2203"/>
                    <a:pt x="7055" y="2174"/>
                  </a:cubicBezTo>
                  <a:cubicBezTo>
                    <a:pt x="7037" y="2162"/>
                    <a:pt x="7025" y="2144"/>
                    <a:pt x="7019" y="2132"/>
                  </a:cubicBezTo>
                  <a:cubicBezTo>
                    <a:pt x="6989" y="2102"/>
                    <a:pt x="6960" y="2061"/>
                    <a:pt x="6930" y="2031"/>
                  </a:cubicBezTo>
                  <a:cubicBezTo>
                    <a:pt x="6918" y="2019"/>
                    <a:pt x="6906" y="2013"/>
                    <a:pt x="6900" y="1995"/>
                  </a:cubicBezTo>
                  <a:cubicBezTo>
                    <a:pt x="6859" y="1954"/>
                    <a:pt x="6817" y="1912"/>
                    <a:pt x="6782" y="1871"/>
                  </a:cubicBezTo>
                  <a:lnTo>
                    <a:pt x="6752" y="1841"/>
                  </a:lnTo>
                  <a:lnTo>
                    <a:pt x="6663" y="1752"/>
                  </a:lnTo>
                  <a:cubicBezTo>
                    <a:pt x="6645" y="1734"/>
                    <a:pt x="6633" y="1722"/>
                    <a:pt x="6615" y="1716"/>
                  </a:cubicBezTo>
                  <a:lnTo>
                    <a:pt x="6526" y="1627"/>
                  </a:lnTo>
                  <a:cubicBezTo>
                    <a:pt x="6514" y="1615"/>
                    <a:pt x="6502" y="1604"/>
                    <a:pt x="6491" y="1598"/>
                  </a:cubicBezTo>
                  <a:cubicBezTo>
                    <a:pt x="6443" y="1556"/>
                    <a:pt x="6407" y="1520"/>
                    <a:pt x="6366" y="1485"/>
                  </a:cubicBezTo>
                  <a:cubicBezTo>
                    <a:pt x="6348" y="1479"/>
                    <a:pt x="6342" y="1461"/>
                    <a:pt x="6324" y="1455"/>
                  </a:cubicBezTo>
                  <a:cubicBezTo>
                    <a:pt x="6295" y="1425"/>
                    <a:pt x="6259" y="1396"/>
                    <a:pt x="6229" y="1372"/>
                  </a:cubicBezTo>
                  <a:cubicBezTo>
                    <a:pt x="6217" y="1360"/>
                    <a:pt x="6200" y="1348"/>
                    <a:pt x="6188" y="1336"/>
                  </a:cubicBezTo>
                  <a:cubicBezTo>
                    <a:pt x="6158" y="1307"/>
                    <a:pt x="6116" y="1283"/>
                    <a:pt x="6087" y="1253"/>
                  </a:cubicBezTo>
                  <a:cubicBezTo>
                    <a:pt x="6075" y="1247"/>
                    <a:pt x="6069" y="1229"/>
                    <a:pt x="6051" y="1224"/>
                  </a:cubicBezTo>
                  <a:cubicBezTo>
                    <a:pt x="6010" y="1188"/>
                    <a:pt x="5962" y="1158"/>
                    <a:pt x="5926" y="1123"/>
                  </a:cubicBezTo>
                  <a:lnTo>
                    <a:pt x="5921" y="1111"/>
                  </a:lnTo>
                  <a:cubicBezTo>
                    <a:pt x="5849" y="1063"/>
                    <a:pt x="5784" y="1016"/>
                    <a:pt x="5719" y="962"/>
                  </a:cubicBezTo>
                  <a:cubicBezTo>
                    <a:pt x="5713" y="956"/>
                    <a:pt x="5695" y="950"/>
                    <a:pt x="5689" y="944"/>
                  </a:cubicBezTo>
                  <a:cubicBezTo>
                    <a:pt x="5665" y="927"/>
                    <a:pt x="5635" y="903"/>
                    <a:pt x="5612" y="891"/>
                  </a:cubicBezTo>
                  <a:cubicBezTo>
                    <a:pt x="5600" y="885"/>
                    <a:pt x="5594" y="873"/>
                    <a:pt x="5576" y="861"/>
                  </a:cubicBezTo>
                  <a:lnTo>
                    <a:pt x="5511" y="814"/>
                  </a:lnTo>
                  <a:cubicBezTo>
                    <a:pt x="5493" y="808"/>
                    <a:pt x="5481" y="802"/>
                    <a:pt x="5463" y="784"/>
                  </a:cubicBezTo>
                  <a:lnTo>
                    <a:pt x="5398" y="743"/>
                  </a:lnTo>
                  <a:cubicBezTo>
                    <a:pt x="5386" y="737"/>
                    <a:pt x="5368" y="725"/>
                    <a:pt x="5362" y="719"/>
                  </a:cubicBezTo>
                  <a:cubicBezTo>
                    <a:pt x="5339" y="707"/>
                    <a:pt x="5309" y="689"/>
                    <a:pt x="5285" y="677"/>
                  </a:cubicBezTo>
                  <a:cubicBezTo>
                    <a:pt x="5273" y="665"/>
                    <a:pt x="5267" y="659"/>
                    <a:pt x="5250" y="654"/>
                  </a:cubicBezTo>
                  <a:cubicBezTo>
                    <a:pt x="5214" y="630"/>
                    <a:pt x="5178" y="606"/>
                    <a:pt x="5137" y="594"/>
                  </a:cubicBezTo>
                  <a:cubicBezTo>
                    <a:pt x="5101" y="570"/>
                    <a:pt x="5065" y="547"/>
                    <a:pt x="5030" y="535"/>
                  </a:cubicBezTo>
                  <a:cubicBezTo>
                    <a:pt x="5012" y="529"/>
                    <a:pt x="5006" y="517"/>
                    <a:pt x="4988" y="511"/>
                  </a:cubicBezTo>
                  <a:cubicBezTo>
                    <a:pt x="4970" y="499"/>
                    <a:pt x="4941" y="487"/>
                    <a:pt x="4917" y="475"/>
                  </a:cubicBezTo>
                  <a:lnTo>
                    <a:pt x="4870" y="452"/>
                  </a:lnTo>
                  <a:cubicBezTo>
                    <a:pt x="4852" y="446"/>
                    <a:pt x="4828" y="428"/>
                    <a:pt x="4804" y="422"/>
                  </a:cubicBezTo>
                  <a:cubicBezTo>
                    <a:pt x="4792" y="416"/>
                    <a:pt x="4774" y="410"/>
                    <a:pt x="4751" y="398"/>
                  </a:cubicBezTo>
                  <a:cubicBezTo>
                    <a:pt x="4739" y="392"/>
                    <a:pt x="4733" y="386"/>
                    <a:pt x="4715" y="386"/>
                  </a:cubicBezTo>
                  <a:cubicBezTo>
                    <a:pt x="4709" y="380"/>
                    <a:pt x="4691" y="380"/>
                    <a:pt x="4685" y="368"/>
                  </a:cubicBezTo>
                  <a:cubicBezTo>
                    <a:pt x="4679" y="363"/>
                    <a:pt x="4674" y="363"/>
                    <a:pt x="4656" y="357"/>
                  </a:cubicBezTo>
                  <a:cubicBezTo>
                    <a:pt x="4626" y="339"/>
                    <a:pt x="4590" y="327"/>
                    <a:pt x="4561" y="309"/>
                  </a:cubicBezTo>
                  <a:cubicBezTo>
                    <a:pt x="4555" y="309"/>
                    <a:pt x="4555" y="303"/>
                    <a:pt x="4543" y="303"/>
                  </a:cubicBezTo>
                  <a:cubicBezTo>
                    <a:pt x="4513" y="291"/>
                    <a:pt x="4484" y="279"/>
                    <a:pt x="4454" y="268"/>
                  </a:cubicBezTo>
                  <a:cubicBezTo>
                    <a:pt x="4448" y="268"/>
                    <a:pt x="4442" y="262"/>
                    <a:pt x="4436" y="262"/>
                  </a:cubicBezTo>
                  <a:cubicBezTo>
                    <a:pt x="4406" y="244"/>
                    <a:pt x="4365" y="238"/>
                    <a:pt x="4335" y="220"/>
                  </a:cubicBezTo>
                  <a:cubicBezTo>
                    <a:pt x="4329" y="220"/>
                    <a:pt x="4329" y="220"/>
                    <a:pt x="4323" y="214"/>
                  </a:cubicBezTo>
                  <a:cubicBezTo>
                    <a:pt x="4294" y="208"/>
                    <a:pt x="4264" y="190"/>
                    <a:pt x="4234" y="184"/>
                  </a:cubicBezTo>
                  <a:cubicBezTo>
                    <a:pt x="4228" y="184"/>
                    <a:pt x="4222" y="178"/>
                    <a:pt x="4210" y="178"/>
                  </a:cubicBezTo>
                  <a:cubicBezTo>
                    <a:pt x="4181" y="173"/>
                    <a:pt x="4145" y="155"/>
                    <a:pt x="4115" y="149"/>
                  </a:cubicBezTo>
                  <a:cubicBezTo>
                    <a:pt x="4109" y="149"/>
                    <a:pt x="4109" y="149"/>
                    <a:pt x="4098" y="143"/>
                  </a:cubicBezTo>
                  <a:cubicBezTo>
                    <a:pt x="4068" y="131"/>
                    <a:pt x="4038" y="125"/>
                    <a:pt x="4020" y="119"/>
                  </a:cubicBezTo>
                  <a:cubicBezTo>
                    <a:pt x="4009" y="119"/>
                    <a:pt x="4003" y="119"/>
                    <a:pt x="3997" y="113"/>
                  </a:cubicBezTo>
                  <a:cubicBezTo>
                    <a:pt x="3967" y="101"/>
                    <a:pt x="3931" y="95"/>
                    <a:pt x="3902" y="89"/>
                  </a:cubicBezTo>
                  <a:cubicBezTo>
                    <a:pt x="3890" y="89"/>
                    <a:pt x="3884" y="89"/>
                    <a:pt x="3884" y="83"/>
                  </a:cubicBezTo>
                  <a:cubicBezTo>
                    <a:pt x="3854" y="72"/>
                    <a:pt x="3824" y="66"/>
                    <a:pt x="3801" y="60"/>
                  </a:cubicBezTo>
                  <a:lnTo>
                    <a:pt x="3789" y="60"/>
                  </a:lnTo>
                  <a:cubicBezTo>
                    <a:pt x="3759" y="54"/>
                    <a:pt x="3729" y="42"/>
                    <a:pt x="3694" y="42"/>
                  </a:cubicBezTo>
                  <a:lnTo>
                    <a:pt x="3676" y="42"/>
                  </a:lnTo>
                  <a:cubicBezTo>
                    <a:pt x="3646" y="36"/>
                    <a:pt x="3617" y="36"/>
                    <a:pt x="3587" y="30"/>
                  </a:cubicBezTo>
                  <a:lnTo>
                    <a:pt x="3575" y="30"/>
                  </a:lnTo>
                  <a:cubicBezTo>
                    <a:pt x="3557" y="30"/>
                    <a:pt x="3551" y="30"/>
                    <a:pt x="3539" y="24"/>
                  </a:cubicBezTo>
                  <a:cubicBezTo>
                    <a:pt x="3516" y="24"/>
                    <a:pt x="3492" y="12"/>
                    <a:pt x="3468" y="12"/>
                  </a:cubicBezTo>
                  <a:cubicBezTo>
                    <a:pt x="3456" y="12"/>
                    <a:pt x="3438" y="12"/>
                    <a:pt x="3427" y="6"/>
                  </a:cubicBezTo>
                  <a:cubicBezTo>
                    <a:pt x="3403" y="6"/>
                    <a:pt x="3379" y="0"/>
                    <a:pt x="3367" y="0"/>
                  </a:cubicBezTo>
                  <a:close/>
                  <a:moveTo>
                    <a:pt x="6509" y="12255"/>
                  </a:moveTo>
                  <a:lnTo>
                    <a:pt x="6437" y="12298"/>
                  </a:lnTo>
                  <a:lnTo>
                    <a:pt x="6437" y="12298"/>
                  </a:lnTo>
                  <a:lnTo>
                    <a:pt x="6508" y="12256"/>
                  </a:lnTo>
                  <a:cubicBezTo>
                    <a:pt x="6509" y="12256"/>
                    <a:pt x="6509" y="12255"/>
                    <a:pt x="6509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5261785" y="4703529"/>
              <a:ext cx="1096009" cy="1396272"/>
            </a:xfrm>
            <a:custGeom>
              <a:rect b="b" l="l" r="r" t="t"/>
              <a:pathLst>
                <a:path extrusionOk="0" h="11458" w="8994">
                  <a:moveTo>
                    <a:pt x="2484" y="1"/>
                  </a:moveTo>
                  <a:cubicBezTo>
                    <a:pt x="1009" y="1"/>
                    <a:pt x="0" y="1168"/>
                    <a:pt x="9" y="3185"/>
                  </a:cubicBezTo>
                  <a:cubicBezTo>
                    <a:pt x="27" y="6023"/>
                    <a:pt x="2046" y="9461"/>
                    <a:pt x="4522" y="10862"/>
                  </a:cubicBezTo>
                  <a:cubicBezTo>
                    <a:pt x="5237" y="11266"/>
                    <a:pt x="5912" y="11457"/>
                    <a:pt x="6509" y="11457"/>
                  </a:cubicBezTo>
                  <a:cubicBezTo>
                    <a:pt x="7986" y="11457"/>
                    <a:pt x="8994" y="10290"/>
                    <a:pt x="8981" y="8273"/>
                  </a:cubicBezTo>
                  <a:cubicBezTo>
                    <a:pt x="8969" y="5435"/>
                    <a:pt x="6950" y="1997"/>
                    <a:pt x="4468" y="596"/>
                  </a:cubicBezTo>
                  <a:cubicBezTo>
                    <a:pt x="3755" y="192"/>
                    <a:pt x="3081" y="1"/>
                    <a:pt x="2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3865492" y="4841233"/>
              <a:ext cx="2348242" cy="2094164"/>
            </a:xfrm>
            <a:custGeom>
              <a:rect b="b" l="l" r="r" t="t"/>
              <a:pathLst>
                <a:path extrusionOk="0" h="17185" w="19270">
                  <a:moveTo>
                    <a:pt x="53" y="7629"/>
                  </a:moveTo>
                  <a:cubicBezTo>
                    <a:pt x="32" y="7636"/>
                    <a:pt x="14" y="7646"/>
                    <a:pt x="1" y="7660"/>
                  </a:cubicBezTo>
                  <a:lnTo>
                    <a:pt x="53" y="7629"/>
                  </a:lnTo>
                  <a:close/>
                  <a:moveTo>
                    <a:pt x="13426" y="0"/>
                  </a:moveTo>
                  <a:cubicBezTo>
                    <a:pt x="13403" y="0"/>
                    <a:pt x="13391" y="0"/>
                    <a:pt x="13367" y="6"/>
                  </a:cubicBezTo>
                  <a:lnTo>
                    <a:pt x="13337" y="6"/>
                  </a:lnTo>
                  <a:cubicBezTo>
                    <a:pt x="13314" y="6"/>
                    <a:pt x="13290" y="12"/>
                    <a:pt x="13272" y="12"/>
                  </a:cubicBezTo>
                  <a:lnTo>
                    <a:pt x="13254" y="12"/>
                  </a:lnTo>
                  <a:cubicBezTo>
                    <a:pt x="13225" y="24"/>
                    <a:pt x="13195" y="24"/>
                    <a:pt x="13165" y="30"/>
                  </a:cubicBezTo>
                  <a:lnTo>
                    <a:pt x="13141" y="30"/>
                  </a:lnTo>
                  <a:cubicBezTo>
                    <a:pt x="13124" y="36"/>
                    <a:pt x="13100" y="36"/>
                    <a:pt x="13076" y="42"/>
                  </a:cubicBezTo>
                  <a:cubicBezTo>
                    <a:pt x="13070" y="42"/>
                    <a:pt x="13052" y="54"/>
                    <a:pt x="13046" y="54"/>
                  </a:cubicBezTo>
                  <a:cubicBezTo>
                    <a:pt x="13034" y="59"/>
                    <a:pt x="13011" y="59"/>
                    <a:pt x="12993" y="65"/>
                  </a:cubicBezTo>
                  <a:cubicBezTo>
                    <a:pt x="12987" y="65"/>
                    <a:pt x="12975" y="71"/>
                    <a:pt x="12963" y="71"/>
                  </a:cubicBezTo>
                  <a:cubicBezTo>
                    <a:pt x="12951" y="83"/>
                    <a:pt x="12934" y="83"/>
                    <a:pt x="12916" y="89"/>
                  </a:cubicBezTo>
                  <a:cubicBezTo>
                    <a:pt x="12904" y="89"/>
                    <a:pt x="12892" y="95"/>
                    <a:pt x="12886" y="95"/>
                  </a:cubicBezTo>
                  <a:cubicBezTo>
                    <a:pt x="12868" y="101"/>
                    <a:pt x="12856" y="101"/>
                    <a:pt x="12839" y="113"/>
                  </a:cubicBezTo>
                  <a:cubicBezTo>
                    <a:pt x="12833" y="119"/>
                    <a:pt x="12815" y="119"/>
                    <a:pt x="12809" y="125"/>
                  </a:cubicBezTo>
                  <a:cubicBezTo>
                    <a:pt x="12797" y="131"/>
                    <a:pt x="12779" y="143"/>
                    <a:pt x="12767" y="143"/>
                  </a:cubicBezTo>
                  <a:cubicBezTo>
                    <a:pt x="12755" y="149"/>
                    <a:pt x="12744" y="149"/>
                    <a:pt x="12738" y="154"/>
                  </a:cubicBezTo>
                  <a:lnTo>
                    <a:pt x="12690" y="178"/>
                  </a:lnTo>
                  <a:cubicBezTo>
                    <a:pt x="12684" y="184"/>
                    <a:pt x="12666" y="184"/>
                    <a:pt x="12660" y="190"/>
                  </a:cubicBezTo>
                  <a:cubicBezTo>
                    <a:pt x="12649" y="202"/>
                    <a:pt x="12631" y="208"/>
                    <a:pt x="12607" y="214"/>
                  </a:cubicBezTo>
                  <a:cubicBezTo>
                    <a:pt x="12601" y="220"/>
                    <a:pt x="12595" y="220"/>
                    <a:pt x="12589" y="232"/>
                  </a:cubicBezTo>
                  <a:cubicBezTo>
                    <a:pt x="12565" y="244"/>
                    <a:pt x="12542" y="261"/>
                    <a:pt x="12512" y="267"/>
                  </a:cubicBezTo>
                  <a:lnTo>
                    <a:pt x="53" y="7629"/>
                  </a:lnTo>
                  <a:lnTo>
                    <a:pt x="53" y="7629"/>
                  </a:lnTo>
                  <a:cubicBezTo>
                    <a:pt x="59" y="7627"/>
                    <a:pt x="65" y="7626"/>
                    <a:pt x="72" y="7624"/>
                  </a:cubicBezTo>
                  <a:cubicBezTo>
                    <a:pt x="78" y="7613"/>
                    <a:pt x="90" y="7613"/>
                    <a:pt x="96" y="7607"/>
                  </a:cubicBezTo>
                  <a:cubicBezTo>
                    <a:pt x="108" y="7601"/>
                    <a:pt x="125" y="7595"/>
                    <a:pt x="149" y="7583"/>
                  </a:cubicBezTo>
                  <a:cubicBezTo>
                    <a:pt x="155" y="7577"/>
                    <a:pt x="167" y="7577"/>
                    <a:pt x="179" y="7571"/>
                  </a:cubicBezTo>
                  <a:lnTo>
                    <a:pt x="220" y="7547"/>
                  </a:lnTo>
                  <a:cubicBezTo>
                    <a:pt x="226" y="7541"/>
                    <a:pt x="244" y="7541"/>
                    <a:pt x="250" y="7535"/>
                  </a:cubicBezTo>
                  <a:cubicBezTo>
                    <a:pt x="268" y="7523"/>
                    <a:pt x="280" y="7518"/>
                    <a:pt x="298" y="7518"/>
                  </a:cubicBezTo>
                  <a:cubicBezTo>
                    <a:pt x="304" y="7512"/>
                    <a:pt x="315" y="7512"/>
                    <a:pt x="333" y="7506"/>
                  </a:cubicBezTo>
                  <a:cubicBezTo>
                    <a:pt x="345" y="7494"/>
                    <a:pt x="363" y="7494"/>
                    <a:pt x="375" y="7488"/>
                  </a:cubicBezTo>
                  <a:cubicBezTo>
                    <a:pt x="393" y="7488"/>
                    <a:pt x="399" y="7482"/>
                    <a:pt x="416" y="7482"/>
                  </a:cubicBezTo>
                  <a:cubicBezTo>
                    <a:pt x="428" y="7476"/>
                    <a:pt x="446" y="7476"/>
                    <a:pt x="464" y="7464"/>
                  </a:cubicBezTo>
                  <a:cubicBezTo>
                    <a:pt x="476" y="7464"/>
                    <a:pt x="488" y="7458"/>
                    <a:pt x="494" y="7458"/>
                  </a:cubicBezTo>
                  <a:cubicBezTo>
                    <a:pt x="511" y="7452"/>
                    <a:pt x="535" y="7452"/>
                    <a:pt x="547" y="7446"/>
                  </a:cubicBezTo>
                  <a:cubicBezTo>
                    <a:pt x="553" y="7446"/>
                    <a:pt x="571" y="7434"/>
                    <a:pt x="577" y="7434"/>
                  </a:cubicBezTo>
                  <a:cubicBezTo>
                    <a:pt x="600" y="7428"/>
                    <a:pt x="624" y="7428"/>
                    <a:pt x="642" y="7423"/>
                  </a:cubicBezTo>
                  <a:lnTo>
                    <a:pt x="660" y="7423"/>
                  </a:lnTo>
                  <a:cubicBezTo>
                    <a:pt x="690" y="7417"/>
                    <a:pt x="719" y="7417"/>
                    <a:pt x="749" y="7405"/>
                  </a:cubicBezTo>
                  <a:lnTo>
                    <a:pt x="761" y="7405"/>
                  </a:lnTo>
                  <a:cubicBezTo>
                    <a:pt x="785" y="7405"/>
                    <a:pt x="808" y="7399"/>
                    <a:pt x="838" y="7399"/>
                  </a:cubicBezTo>
                  <a:lnTo>
                    <a:pt x="868" y="7399"/>
                  </a:lnTo>
                  <a:cubicBezTo>
                    <a:pt x="891" y="7399"/>
                    <a:pt x="903" y="7399"/>
                    <a:pt x="927" y="7393"/>
                  </a:cubicBezTo>
                  <a:lnTo>
                    <a:pt x="1248" y="7393"/>
                  </a:lnTo>
                  <a:cubicBezTo>
                    <a:pt x="1266" y="7393"/>
                    <a:pt x="1289" y="7393"/>
                    <a:pt x="1313" y="7399"/>
                  </a:cubicBezTo>
                  <a:lnTo>
                    <a:pt x="1343" y="7399"/>
                  </a:lnTo>
                  <a:cubicBezTo>
                    <a:pt x="1366" y="7399"/>
                    <a:pt x="1396" y="7405"/>
                    <a:pt x="1414" y="7405"/>
                  </a:cubicBezTo>
                  <a:lnTo>
                    <a:pt x="1438" y="7405"/>
                  </a:lnTo>
                  <a:cubicBezTo>
                    <a:pt x="1473" y="7417"/>
                    <a:pt x="1515" y="7423"/>
                    <a:pt x="1551" y="7423"/>
                  </a:cubicBezTo>
                  <a:cubicBezTo>
                    <a:pt x="1556" y="7423"/>
                    <a:pt x="1562" y="7423"/>
                    <a:pt x="1574" y="7428"/>
                  </a:cubicBezTo>
                  <a:cubicBezTo>
                    <a:pt x="1604" y="7434"/>
                    <a:pt x="1634" y="7446"/>
                    <a:pt x="1663" y="7446"/>
                  </a:cubicBezTo>
                  <a:cubicBezTo>
                    <a:pt x="1669" y="7446"/>
                    <a:pt x="1681" y="7452"/>
                    <a:pt x="1693" y="7452"/>
                  </a:cubicBezTo>
                  <a:lnTo>
                    <a:pt x="1782" y="7476"/>
                  </a:lnTo>
                  <a:cubicBezTo>
                    <a:pt x="1788" y="7476"/>
                    <a:pt x="1794" y="7482"/>
                    <a:pt x="1800" y="7482"/>
                  </a:cubicBezTo>
                  <a:cubicBezTo>
                    <a:pt x="1841" y="7488"/>
                    <a:pt x="1877" y="7506"/>
                    <a:pt x="1913" y="7512"/>
                  </a:cubicBezTo>
                  <a:cubicBezTo>
                    <a:pt x="1919" y="7512"/>
                    <a:pt x="1931" y="7518"/>
                    <a:pt x="1936" y="7518"/>
                  </a:cubicBezTo>
                  <a:cubicBezTo>
                    <a:pt x="1966" y="7523"/>
                    <a:pt x="1996" y="7541"/>
                    <a:pt x="2032" y="7547"/>
                  </a:cubicBezTo>
                  <a:cubicBezTo>
                    <a:pt x="2049" y="7553"/>
                    <a:pt x="2055" y="7553"/>
                    <a:pt x="2067" y="7565"/>
                  </a:cubicBezTo>
                  <a:cubicBezTo>
                    <a:pt x="2097" y="7571"/>
                    <a:pt x="2127" y="7583"/>
                    <a:pt x="2156" y="7595"/>
                  </a:cubicBezTo>
                  <a:cubicBezTo>
                    <a:pt x="2168" y="7601"/>
                    <a:pt x="2180" y="7601"/>
                    <a:pt x="2186" y="7607"/>
                  </a:cubicBezTo>
                  <a:cubicBezTo>
                    <a:pt x="2227" y="7624"/>
                    <a:pt x="2269" y="7636"/>
                    <a:pt x="2305" y="7654"/>
                  </a:cubicBezTo>
                  <a:cubicBezTo>
                    <a:pt x="2317" y="7654"/>
                    <a:pt x="2317" y="7660"/>
                    <a:pt x="2322" y="7660"/>
                  </a:cubicBezTo>
                  <a:cubicBezTo>
                    <a:pt x="2358" y="7672"/>
                    <a:pt x="2388" y="7690"/>
                    <a:pt x="2423" y="7702"/>
                  </a:cubicBezTo>
                  <a:lnTo>
                    <a:pt x="2471" y="7725"/>
                  </a:lnTo>
                  <a:lnTo>
                    <a:pt x="2512" y="7749"/>
                  </a:lnTo>
                  <a:cubicBezTo>
                    <a:pt x="2536" y="7755"/>
                    <a:pt x="2554" y="7761"/>
                    <a:pt x="2572" y="7779"/>
                  </a:cubicBezTo>
                  <a:cubicBezTo>
                    <a:pt x="2590" y="7785"/>
                    <a:pt x="2602" y="7791"/>
                    <a:pt x="2613" y="7803"/>
                  </a:cubicBezTo>
                  <a:cubicBezTo>
                    <a:pt x="2631" y="7808"/>
                    <a:pt x="2655" y="7820"/>
                    <a:pt x="2679" y="7838"/>
                  </a:cubicBezTo>
                  <a:cubicBezTo>
                    <a:pt x="2685" y="7844"/>
                    <a:pt x="2702" y="7844"/>
                    <a:pt x="2708" y="7850"/>
                  </a:cubicBezTo>
                  <a:cubicBezTo>
                    <a:pt x="2738" y="7868"/>
                    <a:pt x="2774" y="7892"/>
                    <a:pt x="2803" y="7903"/>
                  </a:cubicBezTo>
                  <a:cubicBezTo>
                    <a:pt x="2833" y="7921"/>
                    <a:pt x="2869" y="7939"/>
                    <a:pt x="2898" y="7957"/>
                  </a:cubicBezTo>
                  <a:cubicBezTo>
                    <a:pt x="2910" y="7963"/>
                    <a:pt x="2922" y="7969"/>
                    <a:pt x="2928" y="7969"/>
                  </a:cubicBezTo>
                  <a:cubicBezTo>
                    <a:pt x="2952" y="7987"/>
                    <a:pt x="2976" y="7998"/>
                    <a:pt x="2999" y="8010"/>
                  </a:cubicBezTo>
                  <a:cubicBezTo>
                    <a:pt x="3011" y="8016"/>
                    <a:pt x="3017" y="8022"/>
                    <a:pt x="3035" y="8028"/>
                  </a:cubicBezTo>
                  <a:cubicBezTo>
                    <a:pt x="3059" y="8046"/>
                    <a:pt x="3071" y="8052"/>
                    <a:pt x="3094" y="8070"/>
                  </a:cubicBezTo>
                  <a:cubicBezTo>
                    <a:pt x="3106" y="8076"/>
                    <a:pt x="3118" y="8082"/>
                    <a:pt x="3130" y="8088"/>
                  </a:cubicBezTo>
                  <a:cubicBezTo>
                    <a:pt x="3154" y="8105"/>
                    <a:pt x="3166" y="8111"/>
                    <a:pt x="3189" y="8129"/>
                  </a:cubicBezTo>
                  <a:cubicBezTo>
                    <a:pt x="3207" y="8135"/>
                    <a:pt x="3213" y="8141"/>
                    <a:pt x="3225" y="8147"/>
                  </a:cubicBezTo>
                  <a:cubicBezTo>
                    <a:pt x="3249" y="8165"/>
                    <a:pt x="3273" y="8177"/>
                    <a:pt x="3284" y="8194"/>
                  </a:cubicBezTo>
                  <a:cubicBezTo>
                    <a:pt x="3296" y="8200"/>
                    <a:pt x="3308" y="8206"/>
                    <a:pt x="3314" y="8218"/>
                  </a:cubicBezTo>
                  <a:lnTo>
                    <a:pt x="3403" y="8284"/>
                  </a:lnTo>
                  <a:lnTo>
                    <a:pt x="3415" y="8289"/>
                  </a:lnTo>
                  <a:cubicBezTo>
                    <a:pt x="3445" y="8313"/>
                    <a:pt x="3463" y="8325"/>
                    <a:pt x="3492" y="8349"/>
                  </a:cubicBezTo>
                  <a:cubicBezTo>
                    <a:pt x="3534" y="8379"/>
                    <a:pt x="3569" y="8408"/>
                    <a:pt x="3611" y="8438"/>
                  </a:cubicBezTo>
                  <a:cubicBezTo>
                    <a:pt x="3623" y="8444"/>
                    <a:pt x="3629" y="8456"/>
                    <a:pt x="3641" y="8462"/>
                  </a:cubicBezTo>
                  <a:cubicBezTo>
                    <a:pt x="3670" y="8485"/>
                    <a:pt x="3700" y="8515"/>
                    <a:pt x="3730" y="8533"/>
                  </a:cubicBezTo>
                  <a:cubicBezTo>
                    <a:pt x="3748" y="8545"/>
                    <a:pt x="3754" y="8557"/>
                    <a:pt x="3771" y="8563"/>
                  </a:cubicBezTo>
                  <a:cubicBezTo>
                    <a:pt x="3801" y="8586"/>
                    <a:pt x="3831" y="8616"/>
                    <a:pt x="3860" y="8646"/>
                  </a:cubicBezTo>
                  <a:lnTo>
                    <a:pt x="3878" y="8669"/>
                  </a:lnTo>
                  <a:cubicBezTo>
                    <a:pt x="3920" y="8699"/>
                    <a:pt x="3955" y="8735"/>
                    <a:pt x="3991" y="8770"/>
                  </a:cubicBezTo>
                  <a:lnTo>
                    <a:pt x="4015" y="8794"/>
                  </a:lnTo>
                  <a:cubicBezTo>
                    <a:pt x="4044" y="8824"/>
                    <a:pt x="4074" y="8848"/>
                    <a:pt x="4104" y="8877"/>
                  </a:cubicBezTo>
                  <a:lnTo>
                    <a:pt x="4134" y="8907"/>
                  </a:lnTo>
                  <a:lnTo>
                    <a:pt x="4223" y="8996"/>
                  </a:lnTo>
                  <a:lnTo>
                    <a:pt x="4246" y="9020"/>
                  </a:lnTo>
                  <a:lnTo>
                    <a:pt x="4353" y="9133"/>
                  </a:lnTo>
                  <a:lnTo>
                    <a:pt x="4377" y="9150"/>
                  </a:lnTo>
                  <a:cubicBezTo>
                    <a:pt x="4407" y="9180"/>
                    <a:pt x="4436" y="9210"/>
                    <a:pt x="4460" y="9240"/>
                  </a:cubicBezTo>
                  <a:cubicBezTo>
                    <a:pt x="4466" y="9257"/>
                    <a:pt x="4484" y="9263"/>
                    <a:pt x="4490" y="9281"/>
                  </a:cubicBezTo>
                  <a:cubicBezTo>
                    <a:pt x="4519" y="9311"/>
                    <a:pt x="4543" y="9340"/>
                    <a:pt x="4573" y="9376"/>
                  </a:cubicBezTo>
                  <a:lnTo>
                    <a:pt x="4591" y="9400"/>
                  </a:lnTo>
                  <a:cubicBezTo>
                    <a:pt x="4632" y="9435"/>
                    <a:pt x="4662" y="9477"/>
                    <a:pt x="4698" y="9519"/>
                  </a:cubicBezTo>
                  <a:lnTo>
                    <a:pt x="4721" y="9536"/>
                  </a:lnTo>
                  <a:cubicBezTo>
                    <a:pt x="4751" y="9566"/>
                    <a:pt x="4769" y="9608"/>
                    <a:pt x="4799" y="9637"/>
                  </a:cubicBezTo>
                  <a:cubicBezTo>
                    <a:pt x="4810" y="9649"/>
                    <a:pt x="4822" y="9655"/>
                    <a:pt x="4828" y="9673"/>
                  </a:cubicBezTo>
                  <a:cubicBezTo>
                    <a:pt x="4858" y="9703"/>
                    <a:pt x="4882" y="9738"/>
                    <a:pt x="4911" y="9768"/>
                  </a:cubicBezTo>
                  <a:cubicBezTo>
                    <a:pt x="4917" y="9774"/>
                    <a:pt x="4929" y="9786"/>
                    <a:pt x="4935" y="9798"/>
                  </a:cubicBezTo>
                  <a:cubicBezTo>
                    <a:pt x="4965" y="9845"/>
                    <a:pt x="5000" y="9881"/>
                    <a:pt x="5030" y="9922"/>
                  </a:cubicBezTo>
                  <a:lnTo>
                    <a:pt x="5054" y="9946"/>
                  </a:lnTo>
                  <a:cubicBezTo>
                    <a:pt x="5078" y="9982"/>
                    <a:pt x="5107" y="10011"/>
                    <a:pt x="5125" y="10053"/>
                  </a:cubicBezTo>
                  <a:cubicBezTo>
                    <a:pt x="5137" y="10065"/>
                    <a:pt x="5143" y="10071"/>
                    <a:pt x="5155" y="10089"/>
                  </a:cubicBezTo>
                  <a:cubicBezTo>
                    <a:pt x="5179" y="10124"/>
                    <a:pt x="5208" y="10154"/>
                    <a:pt x="5232" y="10190"/>
                  </a:cubicBezTo>
                  <a:cubicBezTo>
                    <a:pt x="5238" y="10201"/>
                    <a:pt x="5244" y="10213"/>
                    <a:pt x="5256" y="10219"/>
                  </a:cubicBezTo>
                  <a:lnTo>
                    <a:pt x="5345" y="10356"/>
                  </a:lnTo>
                  <a:cubicBezTo>
                    <a:pt x="5351" y="10362"/>
                    <a:pt x="5357" y="10368"/>
                    <a:pt x="5357" y="10386"/>
                  </a:cubicBezTo>
                  <a:lnTo>
                    <a:pt x="5422" y="10498"/>
                  </a:lnTo>
                  <a:cubicBezTo>
                    <a:pt x="5434" y="10510"/>
                    <a:pt x="5440" y="10528"/>
                    <a:pt x="5446" y="10534"/>
                  </a:cubicBezTo>
                  <a:lnTo>
                    <a:pt x="5511" y="10647"/>
                  </a:lnTo>
                  <a:cubicBezTo>
                    <a:pt x="5523" y="10653"/>
                    <a:pt x="5529" y="10665"/>
                    <a:pt x="5529" y="10676"/>
                  </a:cubicBezTo>
                  <a:cubicBezTo>
                    <a:pt x="5559" y="10718"/>
                    <a:pt x="5582" y="10766"/>
                    <a:pt x="5612" y="10813"/>
                  </a:cubicBezTo>
                  <a:cubicBezTo>
                    <a:pt x="5618" y="10825"/>
                    <a:pt x="5618" y="10831"/>
                    <a:pt x="5624" y="10843"/>
                  </a:cubicBezTo>
                  <a:lnTo>
                    <a:pt x="5689" y="10956"/>
                  </a:lnTo>
                  <a:lnTo>
                    <a:pt x="5713" y="11003"/>
                  </a:lnTo>
                  <a:cubicBezTo>
                    <a:pt x="5737" y="11039"/>
                    <a:pt x="5749" y="11074"/>
                    <a:pt x="5772" y="11110"/>
                  </a:cubicBezTo>
                  <a:cubicBezTo>
                    <a:pt x="5778" y="11122"/>
                    <a:pt x="5790" y="11134"/>
                    <a:pt x="5790" y="11140"/>
                  </a:cubicBezTo>
                  <a:cubicBezTo>
                    <a:pt x="5808" y="11187"/>
                    <a:pt x="5838" y="11241"/>
                    <a:pt x="5861" y="11282"/>
                  </a:cubicBezTo>
                  <a:cubicBezTo>
                    <a:pt x="5867" y="11288"/>
                    <a:pt x="5867" y="11306"/>
                    <a:pt x="5879" y="11312"/>
                  </a:cubicBezTo>
                  <a:cubicBezTo>
                    <a:pt x="5897" y="11347"/>
                    <a:pt x="5915" y="11389"/>
                    <a:pt x="5939" y="11431"/>
                  </a:cubicBezTo>
                  <a:lnTo>
                    <a:pt x="5956" y="11478"/>
                  </a:lnTo>
                  <a:cubicBezTo>
                    <a:pt x="5974" y="11514"/>
                    <a:pt x="5998" y="11549"/>
                    <a:pt x="6010" y="11585"/>
                  </a:cubicBezTo>
                  <a:cubicBezTo>
                    <a:pt x="6016" y="11603"/>
                    <a:pt x="6016" y="11609"/>
                    <a:pt x="6028" y="11627"/>
                  </a:cubicBezTo>
                  <a:cubicBezTo>
                    <a:pt x="6046" y="11668"/>
                    <a:pt x="6069" y="11722"/>
                    <a:pt x="6093" y="11763"/>
                  </a:cubicBezTo>
                  <a:cubicBezTo>
                    <a:pt x="6099" y="11775"/>
                    <a:pt x="6099" y="11787"/>
                    <a:pt x="6105" y="11793"/>
                  </a:cubicBezTo>
                  <a:cubicBezTo>
                    <a:pt x="6123" y="11834"/>
                    <a:pt x="6146" y="11876"/>
                    <a:pt x="6158" y="11912"/>
                  </a:cubicBezTo>
                  <a:lnTo>
                    <a:pt x="6182" y="11959"/>
                  </a:lnTo>
                  <a:lnTo>
                    <a:pt x="6224" y="12072"/>
                  </a:lnTo>
                  <a:cubicBezTo>
                    <a:pt x="6236" y="12084"/>
                    <a:pt x="6236" y="12090"/>
                    <a:pt x="6241" y="12108"/>
                  </a:cubicBezTo>
                  <a:cubicBezTo>
                    <a:pt x="6265" y="12161"/>
                    <a:pt x="6277" y="12203"/>
                    <a:pt x="6301" y="12256"/>
                  </a:cubicBezTo>
                  <a:cubicBezTo>
                    <a:pt x="6307" y="12262"/>
                    <a:pt x="6307" y="12280"/>
                    <a:pt x="6307" y="12286"/>
                  </a:cubicBezTo>
                  <a:cubicBezTo>
                    <a:pt x="6325" y="12321"/>
                    <a:pt x="6337" y="12369"/>
                    <a:pt x="6354" y="12404"/>
                  </a:cubicBezTo>
                  <a:cubicBezTo>
                    <a:pt x="6360" y="12416"/>
                    <a:pt x="6360" y="12434"/>
                    <a:pt x="6366" y="12446"/>
                  </a:cubicBezTo>
                  <a:cubicBezTo>
                    <a:pt x="6384" y="12488"/>
                    <a:pt x="6390" y="12523"/>
                    <a:pt x="6402" y="12559"/>
                  </a:cubicBezTo>
                  <a:cubicBezTo>
                    <a:pt x="6414" y="12577"/>
                    <a:pt x="6414" y="12583"/>
                    <a:pt x="6420" y="12594"/>
                  </a:cubicBezTo>
                  <a:cubicBezTo>
                    <a:pt x="6432" y="12648"/>
                    <a:pt x="6449" y="12695"/>
                    <a:pt x="6461" y="12743"/>
                  </a:cubicBezTo>
                  <a:cubicBezTo>
                    <a:pt x="6461" y="12755"/>
                    <a:pt x="6473" y="12767"/>
                    <a:pt x="6473" y="12773"/>
                  </a:cubicBezTo>
                  <a:cubicBezTo>
                    <a:pt x="6485" y="12814"/>
                    <a:pt x="6491" y="12850"/>
                    <a:pt x="6509" y="12891"/>
                  </a:cubicBezTo>
                  <a:cubicBezTo>
                    <a:pt x="6515" y="12909"/>
                    <a:pt x="6515" y="12921"/>
                    <a:pt x="6521" y="12939"/>
                  </a:cubicBezTo>
                  <a:cubicBezTo>
                    <a:pt x="6532" y="12974"/>
                    <a:pt x="6544" y="13010"/>
                    <a:pt x="6550" y="13052"/>
                  </a:cubicBezTo>
                  <a:cubicBezTo>
                    <a:pt x="6550" y="13064"/>
                    <a:pt x="6562" y="13081"/>
                    <a:pt x="6562" y="13093"/>
                  </a:cubicBezTo>
                  <a:cubicBezTo>
                    <a:pt x="6574" y="13141"/>
                    <a:pt x="6580" y="13188"/>
                    <a:pt x="6598" y="13236"/>
                  </a:cubicBezTo>
                  <a:cubicBezTo>
                    <a:pt x="6598" y="13242"/>
                    <a:pt x="6604" y="13259"/>
                    <a:pt x="6604" y="13265"/>
                  </a:cubicBezTo>
                  <a:lnTo>
                    <a:pt x="6627" y="13378"/>
                  </a:lnTo>
                  <a:cubicBezTo>
                    <a:pt x="6627" y="13390"/>
                    <a:pt x="6633" y="13408"/>
                    <a:pt x="6633" y="13426"/>
                  </a:cubicBezTo>
                  <a:cubicBezTo>
                    <a:pt x="6639" y="13467"/>
                    <a:pt x="6651" y="13503"/>
                    <a:pt x="6657" y="13533"/>
                  </a:cubicBezTo>
                  <a:cubicBezTo>
                    <a:pt x="6657" y="13545"/>
                    <a:pt x="6663" y="13562"/>
                    <a:pt x="6663" y="13574"/>
                  </a:cubicBezTo>
                  <a:cubicBezTo>
                    <a:pt x="6669" y="13622"/>
                    <a:pt x="6681" y="13675"/>
                    <a:pt x="6687" y="13717"/>
                  </a:cubicBezTo>
                  <a:cubicBezTo>
                    <a:pt x="6687" y="13723"/>
                    <a:pt x="6687" y="13740"/>
                    <a:pt x="6693" y="13746"/>
                  </a:cubicBezTo>
                  <a:cubicBezTo>
                    <a:pt x="6699" y="13782"/>
                    <a:pt x="6711" y="13824"/>
                    <a:pt x="6711" y="13859"/>
                  </a:cubicBezTo>
                  <a:cubicBezTo>
                    <a:pt x="6711" y="13871"/>
                    <a:pt x="6717" y="13889"/>
                    <a:pt x="6717" y="13913"/>
                  </a:cubicBezTo>
                  <a:cubicBezTo>
                    <a:pt x="6722" y="13948"/>
                    <a:pt x="6722" y="13978"/>
                    <a:pt x="6728" y="14014"/>
                  </a:cubicBezTo>
                  <a:cubicBezTo>
                    <a:pt x="6728" y="14031"/>
                    <a:pt x="6728" y="14043"/>
                    <a:pt x="6740" y="14061"/>
                  </a:cubicBezTo>
                  <a:cubicBezTo>
                    <a:pt x="6746" y="14103"/>
                    <a:pt x="6746" y="14150"/>
                    <a:pt x="6752" y="14198"/>
                  </a:cubicBezTo>
                  <a:cubicBezTo>
                    <a:pt x="6752" y="14227"/>
                    <a:pt x="6758" y="14269"/>
                    <a:pt x="6758" y="14299"/>
                  </a:cubicBezTo>
                  <a:lnTo>
                    <a:pt x="6758" y="14316"/>
                  </a:lnTo>
                  <a:cubicBezTo>
                    <a:pt x="6758" y="14358"/>
                    <a:pt x="6770" y="14394"/>
                    <a:pt x="6770" y="14423"/>
                  </a:cubicBezTo>
                  <a:lnTo>
                    <a:pt x="6770" y="14429"/>
                  </a:lnTo>
                  <a:cubicBezTo>
                    <a:pt x="6776" y="14512"/>
                    <a:pt x="6776" y="14584"/>
                    <a:pt x="6776" y="14667"/>
                  </a:cubicBezTo>
                  <a:lnTo>
                    <a:pt x="6776" y="14774"/>
                  </a:lnTo>
                  <a:lnTo>
                    <a:pt x="6776" y="14803"/>
                  </a:lnTo>
                  <a:lnTo>
                    <a:pt x="6776" y="14875"/>
                  </a:lnTo>
                  <a:lnTo>
                    <a:pt x="6776" y="14910"/>
                  </a:lnTo>
                  <a:cubicBezTo>
                    <a:pt x="6776" y="14934"/>
                    <a:pt x="6776" y="14958"/>
                    <a:pt x="6770" y="14987"/>
                  </a:cubicBezTo>
                  <a:lnTo>
                    <a:pt x="6770" y="15017"/>
                  </a:lnTo>
                  <a:cubicBezTo>
                    <a:pt x="6770" y="15047"/>
                    <a:pt x="6758" y="15077"/>
                    <a:pt x="6758" y="15100"/>
                  </a:cubicBezTo>
                  <a:lnTo>
                    <a:pt x="6758" y="15112"/>
                  </a:lnTo>
                  <a:cubicBezTo>
                    <a:pt x="6758" y="15148"/>
                    <a:pt x="6752" y="15177"/>
                    <a:pt x="6752" y="15219"/>
                  </a:cubicBezTo>
                  <a:lnTo>
                    <a:pt x="6752" y="15225"/>
                  </a:lnTo>
                  <a:cubicBezTo>
                    <a:pt x="6752" y="15255"/>
                    <a:pt x="6746" y="15284"/>
                    <a:pt x="6746" y="15314"/>
                  </a:cubicBezTo>
                  <a:lnTo>
                    <a:pt x="6746" y="15338"/>
                  </a:lnTo>
                  <a:cubicBezTo>
                    <a:pt x="6746" y="15356"/>
                    <a:pt x="6740" y="15385"/>
                    <a:pt x="6740" y="15409"/>
                  </a:cubicBezTo>
                  <a:cubicBezTo>
                    <a:pt x="6740" y="15415"/>
                    <a:pt x="6740" y="15427"/>
                    <a:pt x="6728" y="15433"/>
                  </a:cubicBezTo>
                  <a:cubicBezTo>
                    <a:pt x="6722" y="15457"/>
                    <a:pt x="6722" y="15486"/>
                    <a:pt x="6717" y="15504"/>
                  </a:cubicBezTo>
                  <a:lnTo>
                    <a:pt x="6717" y="15522"/>
                  </a:lnTo>
                  <a:lnTo>
                    <a:pt x="6693" y="15611"/>
                  </a:lnTo>
                  <a:lnTo>
                    <a:pt x="6693" y="15617"/>
                  </a:lnTo>
                  <a:cubicBezTo>
                    <a:pt x="6687" y="15647"/>
                    <a:pt x="6681" y="15670"/>
                    <a:pt x="6669" y="15700"/>
                  </a:cubicBezTo>
                  <a:cubicBezTo>
                    <a:pt x="6669" y="15706"/>
                    <a:pt x="6663" y="15712"/>
                    <a:pt x="6663" y="15724"/>
                  </a:cubicBezTo>
                  <a:cubicBezTo>
                    <a:pt x="6657" y="15742"/>
                    <a:pt x="6657" y="15765"/>
                    <a:pt x="6651" y="15789"/>
                  </a:cubicBezTo>
                  <a:cubicBezTo>
                    <a:pt x="6651" y="15795"/>
                    <a:pt x="6639" y="15801"/>
                    <a:pt x="6639" y="15813"/>
                  </a:cubicBezTo>
                  <a:lnTo>
                    <a:pt x="6622" y="15878"/>
                  </a:lnTo>
                  <a:cubicBezTo>
                    <a:pt x="6622" y="15884"/>
                    <a:pt x="6622" y="15890"/>
                    <a:pt x="6610" y="15890"/>
                  </a:cubicBezTo>
                  <a:cubicBezTo>
                    <a:pt x="6604" y="15920"/>
                    <a:pt x="6598" y="15943"/>
                    <a:pt x="6580" y="15973"/>
                  </a:cubicBezTo>
                  <a:cubicBezTo>
                    <a:pt x="6580" y="15979"/>
                    <a:pt x="6580" y="15979"/>
                    <a:pt x="6574" y="15991"/>
                  </a:cubicBezTo>
                  <a:lnTo>
                    <a:pt x="6550" y="16056"/>
                  </a:lnTo>
                  <a:cubicBezTo>
                    <a:pt x="6550" y="16062"/>
                    <a:pt x="6544" y="16068"/>
                    <a:pt x="6544" y="16080"/>
                  </a:cubicBezTo>
                  <a:cubicBezTo>
                    <a:pt x="6538" y="16092"/>
                    <a:pt x="6532" y="16116"/>
                    <a:pt x="6521" y="16128"/>
                  </a:cubicBezTo>
                  <a:cubicBezTo>
                    <a:pt x="6521" y="16139"/>
                    <a:pt x="6515" y="16145"/>
                    <a:pt x="6515" y="16151"/>
                  </a:cubicBezTo>
                  <a:cubicBezTo>
                    <a:pt x="6509" y="16175"/>
                    <a:pt x="6503" y="16187"/>
                    <a:pt x="6485" y="16211"/>
                  </a:cubicBezTo>
                  <a:cubicBezTo>
                    <a:pt x="6485" y="16217"/>
                    <a:pt x="6479" y="16217"/>
                    <a:pt x="6479" y="16228"/>
                  </a:cubicBezTo>
                  <a:cubicBezTo>
                    <a:pt x="6461" y="16246"/>
                    <a:pt x="6455" y="16276"/>
                    <a:pt x="6443" y="16300"/>
                  </a:cubicBezTo>
                  <a:cubicBezTo>
                    <a:pt x="6443" y="16306"/>
                    <a:pt x="6432" y="16306"/>
                    <a:pt x="6432" y="16318"/>
                  </a:cubicBezTo>
                  <a:cubicBezTo>
                    <a:pt x="6426" y="16329"/>
                    <a:pt x="6414" y="16353"/>
                    <a:pt x="6402" y="16365"/>
                  </a:cubicBezTo>
                  <a:cubicBezTo>
                    <a:pt x="6396" y="16377"/>
                    <a:pt x="6396" y="16383"/>
                    <a:pt x="6390" y="16389"/>
                  </a:cubicBezTo>
                  <a:cubicBezTo>
                    <a:pt x="6384" y="16407"/>
                    <a:pt x="6372" y="16418"/>
                    <a:pt x="6360" y="16436"/>
                  </a:cubicBezTo>
                  <a:cubicBezTo>
                    <a:pt x="6354" y="16442"/>
                    <a:pt x="6354" y="16448"/>
                    <a:pt x="6342" y="16454"/>
                  </a:cubicBezTo>
                  <a:cubicBezTo>
                    <a:pt x="6337" y="16472"/>
                    <a:pt x="6325" y="16496"/>
                    <a:pt x="6313" y="16508"/>
                  </a:cubicBezTo>
                  <a:cubicBezTo>
                    <a:pt x="6313" y="16513"/>
                    <a:pt x="6307" y="16513"/>
                    <a:pt x="6307" y="16525"/>
                  </a:cubicBezTo>
                  <a:cubicBezTo>
                    <a:pt x="6295" y="16543"/>
                    <a:pt x="6277" y="16567"/>
                    <a:pt x="6265" y="16585"/>
                  </a:cubicBezTo>
                  <a:cubicBezTo>
                    <a:pt x="6265" y="16591"/>
                    <a:pt x="6253" y="16591"/>
                    <a:pt x="6253" y="16597"/>
                  </a:cubicBezTo>
                  <a:cubicBezTo>
                    <a:pt x="6247" y="16614"/>
                    <a:pt x="6236" y="16626"/>
                    <a:pt x="6224" y="16644"/>
                  </a:cubicBezTo>
                  <a:cubicBezTo>
                    <a:pt x="6218" y="16650"/>
                    <a:pt x="6218" y="16656"/>
                    <a:pt x="6212" y="16662"/>
                  </a:cubicBezTo>
                  <a:cubicBezTo>
                    <a:pt x="6206" y="16680"/>
                    <a:pt x="6188" y="16692"/>
                    <a:pt x="6182" y="16709"/>
                  </a:cubicBezTo>
                  <a:cubicBezTo>
                    <a:pt x="6176" y="16715"/>
                    <a:pt x="6176" y="16721"/>
                    <a:pt x="6164" y="16721"/>
                  </a:cubicBezTo>
                  <a:cubicBezTo>
                    <a:pt x="6152" y="16739"/>
                    <a:pt x="6135" y="16751"/>
                    <a:pt x="6129" y="16775"/>
                  </a:cubicBezTo>
                  <a:lnTo>
                    <a:pt x="6123" y="16781"/>
                  </a:lnTo>
                  <a:cubicBezTo>
                    <a:pt x="6105" y="16799"/>
                    <a:pt x="6093" y="16822"/>
                    <a:pt x="6069" y="16834"/>
                  </a:cubicBezTo>
                  <a:lnTo>
                    <a:pt x="6057" y="16852"/>
                  </a:lnTo>
                  <a:lnTo>
                    <a:pt x="6016" y="16888"/>
                  </a:lnTo>
                  <a:lnTo>
                    <a:pt x="6004" y="16899"/>
                  </a:lnTo>
                  <a:lnTo>
                    <a:pt x="5968" y="16941"/>
                  </a:lnTo>
                  <a:lnTo>
                    <a:pt x="5951" y="16953"/>
                  </a:lnTo>
                  <a:cubicBezTo>
                    <a:pt x="5939" y="16965"/>
                    <a:pt x="5921" y="16983"/>
                    <a:pt x="5897" y="17000"/>
                  </a:cubicBezTo>
                  <a:lnTo>
                    <a:pt x="5891" y="17000"/>
                  </a:lnTo>
                  <a:cubicBezTo>
                    <a:pt x="5879" y="17012"/>
                    <a:pt x="5856" y="17030"/>
                    <a:pt x="5838" y="17042"/>
                  </a:cubicBezTo>
                  <a:lnTo>
                    <a:pt x="5826" y="17054"/>
                  </a:lnTo>
                  <a:cubicBezTo>
                    <a:pt x="5808" y="17066"/>
                    <a:pt x="5796" y="17078"/>
                    <a:pt x="5790" y="17084"/>
                  </a:cubicBezTo>
                  <a:cubicBezTo>
                    <a:pt x="5778" y="17095"/>
                    <a:pt x="5772" y="17095"/>
                    <a:pt x="5766" y="17101"/>
                  </a:cubicBezTo>
                  <a:cubicBezTo>
                    <a:pt x="5749" y="17107"/>
                    <a:pt x="5737" y="17125"/>
                    <a:pt x="5719" y="17131"/>
                  </a:cubicBezTo>
                  <a:cubicBezTo>
                    <a:pt x="5713" y="17137"/>
                    <a:pt x="5707" y="17137"/>
                    <a:pt x="5707" y="17143"/>
                  </a:cubicBezTo>
                  <a:cubicBezTo>
                    <a:pt x="5683" y="17161"/>
                    <a:pt x="5671" y="17167"/>
                    <a:pt x="5648" y="17184"/>
                  </a:cubicBezTo>
                  <a:lnTo>
                    <a:pt x="18159" y="9792"/>
                  </a:lnTo>
                  <a:cubicBezTo>
                    <a:pt x="18183" y="9774"/>
                    <a:pt x="18200" y="9768"/>
                    <a:pt x="18218" y="9750"/>
                  </a:cubicBezTo>
                  <a:cubicBezTo>
                    <a:pt x="18230" y="9744"/>
                    <a:pt x="18236" y="9744"/>
                    <a:pt x="18236" y="9738"/>
                  </a:cubicBezTo>
                  <a:cubicBezTo>
                    <a:pt x="18248" y="9732"/>
                    <a:pt x="18266" y="9726"/>
                    <a:pt x="18272" y="9709"/>
                  </a:cubicBezTo>
                  <a:cubicBezTo>
                    <a:pt x="18278" y="9703"/>
                    <a:pt x="18290" y="9703"/>
                    <a:pt x="18295" y="9691"/>
                  </a:cubicBezTo>
                  <a:cubicBezTo>
                    <a:pt x="18307" y="9685"/>
                    <a:pt x="18325" y="9673"/>
                    <a:pt x="18331" y="9661"/>
                  </a:cubicBezTo>
                  <a:lnTo>
                    <a:pt x="18349" y="9649"/>
                  </a:lnTo>
                  <a:cubicBezTo>
                    <a:pt x="18361" y="9637"/>
                    <a:pt x="18385" y="9620"/>
                    <a:pt x="18396" y="9608"/>
                  </a:cubicBezTo>
                  <a:lnTo>
                    <a:pt x="18408" y="9596"/>
                  </a:lnTo>
                  <a:cubicBezTo>
                    <a:pt x="18420" y="9584"/>
                    <a:pt x="18438" y="9566"/>
                    <a:pt x="18456" y="9554"/>
                  </a:cubicBezTo>
                  <a:lnTo>
                    <a:pt x="18474" y="9536"/>
                  </a:lnTo>
                  <a:lnTo>
                    <a:pt x="18509" y="9501"/>
                  </a:lnTo>
                  <a:lnTo>
                    <a:pt x="18527" y="9489"/>
                  </a:lnTo>
                  <a:lnTo>
                    <a:pt x="18563" y="9447"/>
                  </a:lnTo>
                  <a:lnTo>
                    <a:pt x="18575" y="9435"/>
                  </a:lnTo>
                  <a:cubicBezTo>
                    <a:pt x="18586" y="9388"/>
                    <a:pt x="18610" y="9376"/>
                    <a:pt x="18622" y="9352"/>
                  </a:cubicBezTo>
                  <a:lnTo>
                    <a:pt x="18628" y="9346"/>
                  </a:lnTo>
                  <a:cubicBezTo>
                    <a:pt x="18646" y="9329"/>
                    <a:pt x="18658" y="9317"/>
                    <a:pt x="18670" y="9299"/>
                  </a:cubicBezTo>
                  <a:cubicBezTo>
                    <a:pt x="18676" y="9293"/>
                    <a:pt x="18676" y="9287"/>
                    <a:pt x="18681" y="9287"/>
                  </a:cubicBezTo>
                  <a:cubicBezTo>
                    <a:pt x="18687" y="9269"/>
                    <a:pt x="18705" y="9257"/>
                    <a:pt x="18711" y="9251"/>
                  </a:cubicBezTo>
                  <a:cubicBezTo>
                    <a:pt x="18717" y="9240"/>
                    <a:pt x="18717" y="9234"/>
                    <a:pt x="18729" y="9228"/>
                  </a:cubicBezTo>
                  <a:cubicBezTo>
                    <a:pt x="18735" y="9210"/>
                    <a:pt x="18747" y="9198"/>
                    <a:pt x="18759" y="9180"/>
                  </a:cubicBezTo>
                  <a:cubicBezTo>
                    <a:pt x="18759" y="9174"/>
                    <a:pt x="18765" y="9174"/>
                    <a:pt x="18765" y="9168"/>
                  </a:cubicBezTo>
                  <a:cubicBezTo>
                    <a:pt x="18776" y="9145"/>
                    <a:pt x="18794" y="9121"/>
                    <a:pt x="18806" y="9109"/>
                  </a:cubicBezTo>
                  <a:cubicBezTo>
                    <a:pt x="18806" y="9103"/>
                    <a:pt x="18812" y="9103"/>
                    <a:pt x="18812" y="9091"/>
                  </a:cubicBezTo>
                  <a:cubicBezTo>
                    <a:pt x="18824" y="9079"/>
                    <a:pt x="18836" y="9055"/>
                    <a:pt x="18842" y="9044"/>
                  </a:cubicBezTo>
                  <a:cubicBezTo>
                    <a:pt x="18854" y="9032"/>
                    <a:pt x="18854" y="9026"/>
                    <a:pt x="18860" y="9020"/>
                  </a:cubicBezTo>
                  <a:cubicBezTo>
                    <a:pt x="18866" y="9002"/>
                    <a:pt x="18871" y="8990"/>
                    <a:pt x="18889" y="8972"/>
                  </a:cubicBezTo>
                  <a:cubicBezTo>
                    <a:pt x="18895" y="8966"/>
                    <a:pt x="18895" y="8960"/>
                    <a:pt x="18901" y="8954"/>
                  </a:cubicBezTo>
                  <a:cubicBezTo>
                    <a:pt x="18913" y="8937"/>
                    <a:pt x="18925" y="8913"/>
                    <a:pt x="18931" y="8901"/>
                  </a:cubicBezTo>
                  <a:cubicBezTo>
                    <a:pt x="18931" y="8895"/>
                    <a:pt x="18943" y="8895"/>
                    <a:pt x="18943" y="8883"/>
                  </a:cubicBezTo>
                  <a:cubicBezTo>
                    <a:pt x="18955" y="8865"/>
                    <a:pt x="18961" y="8842"/>
                    <a:pt x="18978" y="8812"/>
                  </a:cubicBezTo>
                  <a:cubicBezTo>
                    <a:pt x="18978" y="8806"/>
                    <a:pt x="18984" y="8806"/>
                    <a:pt x="18984" y="8794"/>
                  </a:cubicBezTo>
                  <a:cubicBezTo>
                    <a:pt x="18990" y="8776"/>
                    <a:pt x="19002" y="8759"/>
                    <a:pt x="19008" y="8735"/>
                  </a:cubicBezTo>
                  <a:cubicBezTo>
                    <a:pt x="19008" y="8729"/>
                    <a:pt x="19014" y="8723"/>
                    <a:pt x="19014" y="8717"/>
                  </a:cubicBezTo>
                  <a:cubicBezTo>
                    <a:pt x="19020" y="8699"/>
                    <a:pt x="19032" y="8675"/>
                    <a:pt x="19038" y="8664"/>
                  </a:cubicBezTo>
                  <a:cubicBezTo>
                    <a:pt x="19038" y="8658"/>
                    <a:pt x="19044" y="8646"/>
                    <a:pt x="19044" y="8640"/>
                  </a:cubicBezTo>
                  <a:cubicBezTo>
                    <a:pt x="19050" y="8616"/>
                    <a:pt x="19061" y="8598"/>
                    <a:pt x="19067" y="8580"/>
                  </a:cubicBezTo>
                  <a:cubicBezTo>
                    <a:pt x="19067" y="8574"/>
                    <a:pt x="19073" y="8569"/>
                    <a:pt x="19073" y="8569"/>
                  </a:cubicBezTo>
                  <a:cubicBezTo>
                    <a:pt x="19079" y="8539"/>
                    <a:pt x="19091" y="8515"/>
                    <a:pt x="19103" y="8485"/>
                  </a:cubicBezTo>
                  <a:cubicBezTo>
                    <a:pt x="19103" y="8479"/>
                    <a:pt x="19109" y="8468"/>
                    <a:pt x="19109" y="8462"/>
                  </a:cubicBezTo>
                  <a:cubicBezTo>
                    <a:pt x="19121" y="8438"/>
                    <a:pt x="19127" y="8426"/>
                    <a:pt x="19127" y="8402"/>
                  </a:cubicBezTo>
                  <a:cubicBezTo>
                    <a:pt x="19127" y="8396"/>
                    <a:pt x="19133" y="8379"/>
                    <a:pt x="19133" y="8373"/>
                  </a:cubicBezTo>
                  <a:cubicBezTo>
                    <a:pt x="19139" y="8349"/>
                    <a:pt x="19139" y="8337"/>
                    <a:pt x="19151" y="8313"/>
                  </a:cubicBezTo>
                  <a:cubicBezTo>
                    <a:pt x="19151" y="8307"/>
                    <a:pt x="19156" y="8289"/>
                    <a:pt x="19156" y="8284"/>
                  </a:cubicBezTo>
                  <a:cubicBezTo>
                    <a:pt x="19162" y="8260"/>
                    <a:pt x="19162" y="8242"/>
                    <a:pt x="19168" y="8218"/>
                  </a:cubicBezTo>
                  <a:cubicBezTo>
                    <a:pt x="19168" y="8206"/>
                    <a:pt x="19168" y="8200"/>
                    <a:pt x="19180" y="8200"/>
                  </a:cubicBezTo>
                  <a:cubicBezTo>
                    <a:pt x="19186" y="8171"/>
                    <a:pt x="19192" y="8141"/>
                    <a:pt x="19192" y="8111"/>
                  </a:cubicBezTo>
                  <a:cubicBezTo>
                    <a:pt x="19192" y="8105"/>
                    <a:pt x="19192" y="8093"/>
                    <a:pt x="19198" y="8082"/>
                  </a:cubicBezTo>
                  <a:cubicBezTo>
                    <a:pt x="19210" y="8058"/>
                    <a:pt x="19210" y="8040"/>
                    <a:pt x="19216" y="8022"/>
                  </a:cubicBezTo>
                  <a:cubicBezTo>
                    <a:pt x="19216" y="8010"/>
                    <a:pt x="19222" y="7998"/>
                    <a:pt x="19222" y="7987"/>
                  </a:cubicBezTo>
                  <a:cubicBezTo>
                    <a:pt x="19222" y="7981"/>
                    <a:pt x="19222" y="7975"/>
                    <a:pt x="19228" y="7963"/>
                  </a:cubicBezTo>
                  <a:cubicBezTo>
                    <a:pt x="19228" y="7957"/>
                    <a:pt x="19228" y="7939"/>
                    <a:pt x="19240" y="7927"/>
                  </a:cubicBezTo>
                  <a:cubicBezTo>
                    <a:pt x="19240" y="7909"/>
                    <a:pt x="19240" y="7903"/>
                    <a:pt x="19246" y="7892"/>
                  </a:cubicBezTo>
                  <a:cubicBezTo>
                    <a:pt x="19246" y="7868"/>
                    <a:pt x="19251" y="7844"/>
                    <a:pt x="19251" y="7820"/>
                  </a:cubicBezTo>
                  <a:lnTo>
                    <a:pt x="19251" y="7791"/>
                  </a:lnTo>
                  <a:cubicBezTo>
                    <a:pt x="19251" y="7761"/>
                    <a:pt x="19257" y="7725"/>
                    <a:pt x="19257" y="7696"/>
                  </a:cubicBezTo>
                  <a:lnTo>
                    <a:pt x="19257" y="7666"/>
                  </a:lnTo>
                  <a:cubicBezTo>
                    <a:pt x="19257" y="7642"/>
                    <a:pt x="19269" y="7613"/>
                    <a:pt x="19269" y="7595"/>
                  </a:cubicBezTo>
                  <a:lnTo>
                    <a:pt x="19269" y="7553"/>
                  </a:lnTo>
                  <a:lnTo>
                    <a:pt x="19269" y="7488"/>
                  </a:lnTo>
                  <a:lnTo>
                    <a:pt x="19269" y="7452"/>
                  </a:lnTo>
                  <a:lnTo>
                    <a:pt x="19269" y="7375"/>
                  </a:lnTo>
                  <a:lnTo>
                    <a:pt x="19269" y="7345"/>
                  </a:lnTo>
                  <a:lnTo>
                    <a:pt x="19269" y="7244"/>
                  </a:lnTo>
                  <a:lnTo>
                    <a:pt x="19269" y="7126"/>
                  </a:lnTo>
                  <a:lnTo>
                    <a:pt x="19269" y="7078"/>
                  </a:lnTo>
                  <a:lnTo>
                    <a:pt x="19269" y="7007"/>
                  </a:lnTo>
                  <a:lnTo>
                    <a:pt x="19269" y="6953"/>
                  </a:lnTo>
                  <a:cubicBezTo>
                    <a:pt x="19269" y="6930"/>
                    <a:pt x="19269" y="6912"/>
                    <a:pt x="19257" y="6888"/>
                  </a:cubicBezTo>
                  <a:cubicBezTo>
                    <a:pt x="19257" y="6864"/>
                    <a:pt x="19257" y="6841"/>
                    <a:pt x="19251" y="6829"/>
                  </a:cubicBezTo>
                  <a:cubicBezTo>
                    <a:pt x="19251" y="6811"/>
                    <a:pt x="19251" y="6793"/>
                    <a:pt x="19246" y="6775"/>
                  </a:cubicBezTo>
                  <a:cubicBezTo>
                    <a:pt x="19240" y="6734"/>
                    <a:pt x="19240" y="6680"/>
                    <a:pt x="19228" y="6627"/>
                  </a:cubicBezTo>
                  <a:cubicBezTo>
                    <a:pt x="19228" y="6615"/>
                    <a:pt x="19228" y="6603"/>
                    <a:pt x="19222" y="6591"/>
                  </a:cubicBezTo>
                  <a:cubicBezTo>
                    <a:pt x="19216" y="6556"/>
                    <a:pt x="19216" y="6514"/>
                    <a:pt x="19210" y="6478"/>
                  </a:cubicBezTo>
                  <a:cubicBezTo>
                    <a:pt x="19210" y="6466"/>
                    <a:pt x="19198" y="6449"/>
                    <a:pt x="19198" y="6437"/>
                  </a:cubicBezTo>
                  <a:cubicBezTo>
                    <a:pt x="19192" y="6395"/>
                    <a:pt x="19186" y="6354"/>
                    <a:pt x="19186" y="6318"/>
                  </a:cubicBezTo>
                  <a:cubicBezTo>
                    <a:pt x="19186" y="6306"/>
                    <a:pt x="19186" y="6300"/>
                    <a:pt x="19180" y="6294"/>
                  </a:cubicBezTo>
                  <a:cubicBezTo>
                    <a:pt x="19168" y="6247"/>
                    <a:pt x="19162" y="6199"/>
                    <a:pt x="19156" y="6152"/>
                  </a:cubicBezTo>
                  <a:cubicBezTo>
                    <a:pt x="19156" y="6140"/>
                    <a:pt x="19151" y="6122"/>
                    <a:pt x="19151" y="6116"/>
                  </a:cubicBezTo>
                  <a:lnTo>
                    <a:pt x="19127" y="6003"/>
                  </a:lnTo>
                  <a:cubicBezTo>
                    <a:pt x="19127" y="5991"/>
                    <a:pt x="19121" y="5974"/>
                    <a:pt x="19121" y="5962"/>
                  </a:cubicBezTo>
                  <a:lnTo>
                    <a:pt x="19097" y="5849"/>
                  </a:lnTo>
                  <a:cubicBezTo>
                    <a:pt x="19097" y="5843"/>
                    <a:pt x="19091" y="5825"/>
                    <a:pt x="19091" y="5819"/>
                  </a:cubicBezTo>
                  <a:cubicBezTo>
                    <a:pt x="19073" y="5772"/>
                    <a:pt x="19067" y="5724"/>
                    <a:pt x="19050" y="5677"/>
                  </a:cubicBezTo>
                  <a:cubicBezTo>
                    <a:pt x="19050" y="5665"/>
                    <a:pt x="19044" y="5647"/>
                    <a:pt x="19044" y="5635"/>
                  </a:cubicBezTo>
                  <a:cubicBezTo>
                    <a:pt x="19038" y="5594"/>
                    <a:pt x="19020" y="5558"/>
                    <a:pt x="19014" y="5528"/>
                  </a:cubicBezTo>
                  <a:cubicBezTo>
                    <a:pt x="19014" y="5522"/>
                    <a:pt x="19008" y="5516"/>
                    <a:pt x="19008" y="5505"/>
                  </a:cubicBezTo>
                  <a:cubicBezTo>
                    <a:pt x="19008" y="5499"/>
                    <a:pt x="19002" y="5493"/>
                    <a:pt x="19002" y="5487"/>
                  </a:cubicBezTo>
                  <a:cubicBezTo>
                    <a:pt x="18990" y="5445"/>
                    <a:pt x="18978" y="5410"/>
                    <a:pt x="18961" y="5374"/>
                  </a:cubicBezTo>
                  <a:cubicBezTo>
                    <a:pt x="18961" y="5356"/>
                    <a:pt x="18955" y="5350"/>
                    <a:pt x="18955" y="5338"/>
                  </a:cubicBezTo>
                  <a:cubicBezTo>
                    <a:pt x="18943" y="5291"/>
                    <a:pt x="18925" y="5237"/>
                    <a:pt x="18913" y="5196"/>
                  </a:cubicBezTo>
                  <a:cubicBezTo>
                    <a:pt x="18901" y="5178"/>
                    <a:pt x="18901" y="5166"/>
                    <a:pt x="18895" y="5160"/>
                  </a:cubicBezTo>
                  <a:cubicBezTo>
                    <a:pt x="18883" y="5119"/>
                    <a:pt x="18871" y="5083"/>
                    <a:pt x="18860" y="5053"/>
                  </a:cubicBezTo>
                  <a:cubicBezTo>
                    <a:pt x="18854" y="5041"/>
                    <a:pt x="18842" y="5024"/>
                    <a:pt x="18842" y="5000"/>
                  </a:cubicBezTo>
                  <a:lnTo>
                    <a:pt x="18800" y="4893"/>
                  </a:lnTo>
                  <a:cubicBezTo>
                    <a:pt x="18794" y="4875"/>
                    <a:pt x="18794" y="4869"/>
                    <a:pt x="18782" y="4851"/>
                  </a:cubicBezTo>
                  <a:cubicBezTo>
                    <a:pt x="18771" y="4810"/>
                    <a:pt x="18747" y="4756"/>
                    <a:pt x="18735" y="4715"/>
                  </a:cubicBezTo>
                  <a:cubicBezTo>
                    <a:pt x="18729" y="4697"/>
                    <a:pt x="18729" y="4685"/>
                    <a:pt x="18717" y="4673"/>
                  </a:cubicBezTo>
                  <a:cubicBezTo>
                    <a:pt x="18705" y="4638"/>
                    <a:pt x="18687" y="4602"/>
                    <a:pt x="18676" y="4572"/>
                  </a:cubicBezTo>
                  <a:cubicBezTo>
                    <a:pt x="18670" y="4554"/>
                    <a:pt x="18658" y="4543"/>
                    <a:pt x="18652" y="4519"/>
                  </a:cubicBezTo>
                  <a:lnTo>
                    <a:pt x="18610" y="4406"/>
                  </a:lnTo>
                  <a:cubicBezTo>
                    <a:pt x="18598" y="4394"/>
                    <a:pt x="18598" y="4388"/>
                    <a:pt x="18592" y="4370"/>
                  </a:cubicBezTo>
                  <a:cubicBezTo>
                    <a:pt x="18569" y="4329"/>
                    <a:pt x="18551" y="4275"/>
                    <a:pt x="18527" y="4228"/>
                  </a:cubicBezTo>
                  <a:cubicBezTo>
                    <a:pt x="18521" y="4216"/>
                    <a:pt x="18509" y="4198"/>
                    <a:pt x="18503" y="4192"/>
                  </a:cubicBezTo>
                  <a:cubicBezTo>
                    <a:pt x="18491" y="4157"/>
                    <a:pt x="18474" y="4127"/>
                    <a:pt x="18450" y="4091"/>
                  </a:cubicBezTo>
                  <a:lnTo>
                    <a:pt x="18432" y="4044"/>
                  </a:lnTo>
                  <a:cubicBezTo>
                    <a:pt x="18414" y="4008"/>
                    <a:pt x="18390" y="3973"/>
                    <a:pt x="18379" y="3943"/>
                  </a:cubicBezTo>
                  <a:cubicBezTo>
                    <a:pt x="18373" y="3925"/>
                    <a:pt x="18361" y="3919"/>
                    <a:pt x="18361" y="3901"/>
                  </a:cubicBezTo>
                  <a:cubicBezTo>
                    <a:pt x="18343" y="3860"/>
                    <a:pt x="18319" y="3812"/>
                    <a:pt x="18290" y="3765"/>
                  </a:cubicBezTo>
                  <a:cubicBezTo>
                    <a:pt x="18284" y="3747"/>
                    <a:pt x="18272" y="3741"/>
                    <a:pt x="18266" y="3723"/>
                  </a:cubicBezTo>
                  <a:cubicBezTo>
                    <a:pt x="18254" y="3688"/>
                    <a:pt x="18230" y="3658"/>
                    <a:pt x="18206" y="3622"/>
                  </a:cubicBezTo>
                  <a:cubicBezTo>
                    <a:pt x="18200" y="3604"/>
                    <a:pt x="18195" y="3593"/>
                    <a:pt x="18177" y="3575"/>
                  </a:cubicBezTo>
                  <a:cubicBezTo>
                    <a:pt x="18153" y="3539"/>
                    <a:pt x="18141" y="3509"/>
                    <a:pt x="18117" y="3474"/>
                  </a:cubicBezTo>
                  <a:cubicBezTo>
                    <a:pt x="18111" y="3456"/>
                    <a:pt x="18100" y="3450"/>
                    <a:pt x="18094" y="3438"/>
                  </a:cubicBezTo>
                  <a:cubicBezTo>
                    <a:pt x="18064" y="3391"/>
                    <a:pt x="18040" y="3349"/>
                    <a:pt x="18010" y="3302"/>
                  </a:cubicBezTo>
                  <a:cubicBezTo>
                    <a:pt x="18005" y="3290"/>
                    <a:pt x="17999" y="3278"/>
                    <a:pt x="17993" y="3266"/>
                  </a:cubicBezTo>
                  <a:cubicBezTo>
                    <a:pt x="17969" y="3236"/>
                    <a:pt x="17951" y="3201"/>
                    <a:pt x="17933" y="3171"/>
                  </a:cubicBezTo>
                  <a:cubicBezTo>
                    <a:pt x="17921" y="3153"/>
                    <a:pt x="17910" y="3141"/>
                    <a:pt x="17904" y="3123"/>
                  </a:cubicBezTo>
                  <a:cubicBezTo>
                    <a:pt x="17880" y="3094"/>
                    <a:pt x="17856" y="3058"/>
                    <a:pt x="17832" y="3028"/>
                  </a:cubicBezTo>
                  <a:cubicBezTo>
                    <a:pt x="17826" y="3011"/>
                    <a:pt x="17820" y="3005"/>
                    <a:pt x="17815" y="2993"/>
                  </a:cubicBezTo>
                  <a:cubicBezTo>
                    <a:pt x="17785" y="2945"/>
                    <a:pt x="17755" y="2904"/>
                    <a:pt x="17725" y="2862"/>
                  </a:cubicBezTo>
                  <a:cubicBezTo>
                    <a:pt x="17714" y="2850"/>
                    <a:pt x="17708" y="2844"/>
                    <a:pt x="17702" y="2827"/>
                  </a:cubicBezTo>
                  <a:cubicBezTo>
                    <a:pt x="17678" y="2797"/>
                    <a:pt x="17654" y="2761"/>
                    <a:pt x="17636" y="2732"/>
                  </a:cubicBezTo>
                  <a:cubicBezTo>
                    <a:pt x="17625" y="2714"/>
                    <a:pt x="17613" y="2702"/>
                    <a:pt x="17607" y="2684"/>
                  </a:cubicBezTo>
                  <a:cubicBezTo>
                    <a:pt x="17583" y="2654"/>
                    <a:pt x="17559" y="2619"/>
                    <a:pt x="17535" y="2589"/>
                  </a:cubicBezTo>
                  <a:cubicBezTo>
                    <a:pt x="17529" y="2577"/>
                    <a:pt x="17524" y="2565"/>
                    <a:pt x="17518" y="2553"/>
                  </a:cubicBezTo>
                  <a:cubicBezTo>
                    <a:pt x="17488" y="2506"/>
                    <a:pt x="17458" y="2470"/>
                    <a:pt x="17417" y="2429"/>
                  </a:cubicBezTo>
                  <a:cubicBezTo>
                    <a:pt x="17411" y="2417"/>
                    <a:pt x="17405" y="2405"/>
                    <a:pt x="17387" y="2399"/>
                  </a:cubicBezTo>
                  <a:cubicBezTo>
                    <a:pt x="17369" y="2369"/>
                    <a:pt x="17345" y="2340"/>
                    <a:pt x="17316" y="2310"/>
                  </a:cubicBezTo>
                  <a:cubicBezTo>
                    <a:pt x="17310" y="2292"/>
                    <a:pt x="17292" y="2280"/>
                    <a:pt x="17286" y="2262"/>
                  </a:cubicBezTo>
                  <a:cubicBezTo>
                    <a:pt x="17262" y="2233"/>
                    <a:pt x="17233" y="2203"/>
                    <a:pt x="17209" y="2173"/>
                  </a:cubicBezTo>
                  <a:cubicBezTo>
                    <a:pt x="17203" y="2167"/>
                    <a:pt x="17197" y="2150"/>
                    <a:pt x="17191" y="2144"/>
                  </a:cubicBezTo>
                  <a:cubicBezTo>
                    <a:pt x="17161" y="2108"/>
                    <a:pt x="17120" y="2072"/>
                    <a:pt x="17090" y="2025"/>
                  </a:cubicBezTo>
                  <a:cubicBezTo>
                    <a:pt x="17084" y="2019"/>
                    <a:pt x="17078" y="2001"/>
                    <a:pt x="17060" y="1995"/>
                  </a:cubicBezTo>
                  <a:cubicBezTo>
                    <a:pt x="17043" y="1966"/>
                    <a:pt x="17013" y="1936"/>
                    <a:pt x="16989" y="1906"/>
                  </a:cubicBezTo>
                  <a:lnTo>
                    <a:pt x="16954" y="1871"/>
                  </a:lnTo>
                  <a:cubicBezTo>
                    <a:pt x="16924" y="1841"/>
                    <a:pt x="16900" y="1811"/>
                    <a:pt x="16870" y="1781"/>
                  </a:cubicBezTo>
                  <a:cubicBezTo>
                    <a:pt x="16864" y="1776"/>
                    <a:pt x="16853" y="1758"/>
                    <a:pt x="16841" y="1752"/>
                  </a:cubicBezTo>
                  <a:cubicBezTo>
                    <a:pt x="16805" y="1716"/>
                    <a:pt x="16775" y="1675"/>
                    <a:pt x="16734" y="1639"/>
                  </a:cubicBezTo>
                  <a:lnTo>
                    <a:pt x="16716" y="1615"/>
                  </a:lnTo>
                  <a:cubicBezTo>
                    <a:pt x="16686" y="1586"/>
                    <a:pt x="16657" y="1568"/>
                    <a:pt x="16633" y="1538"/>
                  </a:cubicBezTo>
                  <a:lnTo>
                    <a:pt x="16597" y="1496"/>
                  </a:lnTo>
                  <a:cubicBezTo>
                    <a:pt x="16568" y="1467"/>
                    <a:pt x="16538" y="1449"/>
                    <a:pt x="16514" y="1419"/>
                  </a:cubicBezTo>
                  <a:cubicBezTo>
                    <a:pt x="16508" y="1407"/>
                    <a:pt x="16496" y="1401"/>
                    <a:pt x="16484" y="1395"/>
                  </a:cubicBezTo>
                  <a:cubicBezTo>
                    <a:pt x="16449" y="1360"/>
                    <a:pt x="16407" y="1330"/>
                    <a:pt x="16372" y="1289"/>
                  </a:cubicBezTo>
                  <a:lnTo>
                    <a:pt x="16348" y="1271"/>
                  </a:lnTo>
                  <a:cubicBezTo>
                    <a:pt x="16318" y="1241"/>
                    <a:pt x="16288" y="1217"/>
                    <a:pt x="16259" y="1188"/>
                  </a:cubicBezTo>
                  <a:cubicBezTo>
                    <a:pt x="16247" y="1182"/>
                    <a:pt x="16241" y="1164"/>
                    <a:pt x="16223" y="1158"/>
                  </a:cubicBezTo>
                  <a:cubicBezTo>
                    <a:pt x="16193" y="1134"/>
                    <a:pt x="16164" y="1105"/>
                    <a:pt x="16134" y="1081"/>
                  </a:cubicBezTo>
                  <a:lnTo>
                    <a:pt x="16110" y="1063"/>
                  </a:lnTo>
                  <a:cubicBezTo>
                    <a:pt x="16075" y="1033"/>
                    <a:pt x="16039" y="1004"/>
                    <a:pt x="15992" y="974"/>
                  </a:cubicBezTo>
                  <a:lnTo>
                    <a:pt x="15986" y="962"/>
                  </a:lnTo>
                  <a:cubicBezTo>
                    <a:pt x="15962" y="944"/>
                    <a:pt x="15932" y="926"/>
                    <a:pt x="15914" y="903"/>
                  </a:cubicBezTo>
                  <a:lnTo>
                    <a:pt x="15903" y="897"/>
                  </a:lnTo>
                  <a:lnTo>
                    <a:pt x="15813" y="831"/>
                  </a:lnTo>
                  <a:cubicBezTo>
                    <a:pt x="15807" y="825"/>
                    <a:pt x="15802" y="814"/>
                    <a:pt x="15784" y="814"/>
                  </a:cubicBezTo>
                  <a:lnTo>
                    <a:pt x="15718" y="772"/>
                  </a:lnTo>
                  <a:cubicBezTo>
                    <a:pt x="15712" y="766"/>
                    <a:pt x="15695" y="754"/>
                    <a:pt x="15689" y="748"/>
                  </a:cubicBezTo>
                  <a:lnTo>
                    <a:pt x="15623" y="707"/>
                  </a:lnTo>
                  <a:cubicBezTo>
                    <a:pt x="15617" y="695"/>
                    <a:pt x="15600" y="689"/>
                    <a:pt x="15594" y="683"/>
                  </a:cubicBezTo>
                  <a:lnTo>
                    <a:pt x="15528" y="635"/>
                  </a:lnTo>
                  <a:cubicBezTo>
                    <a:pt x="15517" y="629"/>
                    <a:pt x="15505" y="624"/>
                    <a:pt x="15499" y="618"/>
                  </a:cubicBezTo>
                  <a:lnTo>
                    <a:pt x="15427" y="570"/>
                  </a:lnTo>
                  <a:cubicBezTo>
                    <a:pt x="15422" y="564"/>
                    <a:pt x="15416" y="564"/>
                    <a:pt x="15398" y="558"/>
                  </a:cubicBezTo>
                  <a:cubicBezTo>
                    <a:pt x="15368" y="534"/>
                    <a:pt x="15332" y="517"/>
                    <a:pt x="15303" y="499"/>
                  </a:cubicBezTo>
                  <a:cubicBezTo>
                    <a:pt x="15273" y="475"/>
                    <a:pt x="15237" y="457"/>
                    <a:pt x="15208" y="445"/>
                  </a:cubicBezTo>
                  <a:cubicBezTo>
                    <a:pt x="15202" y="439"/>
                    <a:pt x="15184" y="439"/>
                    <a:pt x="15178" y="428"/>
                  </a:cubicBezTo>
                  <a:cubicBezTo>
                    <a:pt x="15154" y="416"/>
                    <a:pt x="15131" y="410"/>
                    <a:pt x="15113" y="392"/>
                  </a:cubicBezTo>
                  <a:cubicBezTo>
                    <a:pt x="15095" y="386"/>
                    <a:pt x="15089" y="380"/>
                    <a:pt x="15071" y="380"/>
                  </a:cubicBezTo>
                  <a:cubicBezTo>
                    <a:pt x="15053" y="368"/>
                    <a:pt x="15030" y="356"/>
                    <a:pt x="15012" y="350"/>
                  </a:cubicBezTo>
                  <a:cubicBezTo>
                    <a:pt x="15000" y="339"/>
                    <a:pt x="14994" y="333"/>
                    <a:pt x="14976" y="333"/>
                  </a:cubicBezTo>
                  <a:cubicBezTo>
                    <a:pt x="14964" y="327"/>
                    <a:pt x="14952" y="321"/>
                    <a:pt x="14941" y="321"/>
                  </a:cubicBezTo>
                  <a:cubicBezTo>
                    <a:pt x="14935" y="321"/>
                    <a:pt x="14923" y="309"/>
                    <a:pt x="14923" y="309"/>
                  </a:cubicBezTo>
                  <a:cubicBezTo>
                    <a:pt x="14893" y="297"/>
                    <a:pt x="14863" y="279"/>
                    <a:pt x="14828" y="267"/>
                  </a:cubicBezTo>
                  <a:cubicBezTo>
                    <a:pt x="14822" y="267"/>
                    <a:pt x="14816" y="261"/>
                    <a:pt x="14804" y="261"/>
                  </a:cubicBezTo>
                  <a:lnTo>
                    <a:pt x="14697" y="214"/>
                  </a:lnTo>
                  <a:cubicBezTo>
                    <a:pt x="14679" y="208"/>
                    <a:pt x="14673" y="208"/>
                    <a:pt x="14656" y="202"/>
                  </a:cubicBezTo>
                  <a:cubicBezTo>
                    <a:pt x="14626" y="190"/>
                    <a:pt x="14608" y="178"/>
                    <a:pt x="14578" y="172"/>
                  </a:cubicBezTo>
                  <a:cubicBezTo>
                    <a:pt x="14561" y="160"/>
                    <a:pt x="14549" y="160"/>
                    <a:pt x="14537" y="154"/>
                  </a:cubicBezTo>
                  <a:cubicBezTo>
                    <a:pt x="14507" y="149"/>
                    <a:pt x="14477" y="131"/>
                    <a:pt x="14448" y="125"/>
                  </a:cubicBezTo>
                  <a:cubicBezTo>
                    <a:pt x="14442" y="125"/>
                    <a:pt x="14430" y="119"/>
                    <a:pt x="14418" y="119"/>
                  </a:cubicBezTo>
                  <a:cubicBezTo>
                    <a:pt x="14382" y="101"/>
                    <a:pt x="14347" y="95"/>
                    <a:pt x="14311" y="89"/>
                  </a:cubicBezTo>
                  <a:cubicBezTo>
                    <a:pt x="14299" y="89"/>
                    <a:pt x="14287" y="83"/>
                    <a:pt x="14281" y="83"/>
                  </a:cubicBezTo>
                  <a:cubicBezTo>
                    <a:pt x="14252" y="71"/>
                    <a:pt x="14222" y="65"/>
                    <a:pt x="14198" y="59"/>
                  </a:cubicBezTo>
                  <a:cubicBezTo>
                    <a:pt x="14181" y="59"/>
                    <a:pt x="14175" y="54"/>
                    <a:pt x="14163" y="54"/>
                  </a:cubicBezTo>
                  <a:cubicBezTo>
                    <a:pt x="14133" y="42"/>
                    <a:pt x="14103" y="36"/>
                    <a:pt x="14080" y="36"/>
                  </a:cubicBezTo>
                  <a:cubicBezTo>
                    <a:pt x="14074" y="36"/>
                    <a:pt x="14062" y="36"/>
                    <a:pt x="14050" y="30"/>
                  </a:cubicBezTo>
                  <a:cubicBezTo>
                    <a:pt x="14014" y="24"/>
                    <a:pt x="13973" y="12"/>
                    <a:pt x="13937" y="12"/>
                  </a:cubicBezTo>
                  <a:lnTo>
                    <a:pt x="13907" y="12"/>
                  </a:lnTo>
                  <a:cubicBezTo>
                    <a:pt x="13884" y="12"/>
                    <a:pt x="13866" y="6"/>
                    <a:pt x="13842" y="6"/>
                  </a:cubicBezTo>
                  <a:lnTo>
                    <a:pt x="13806" y="6"/>
                  </a:lnTo>
                  <a:cubicBezTo>
                    <a:pt x="13783" y="6"/>
                    <a:pt x="13765" y="0"/>
                    <a:pt x="1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3723592" y="5736309"/>
              <a:ext cx="963425" cy="1227252"/>
            </a:xfrm>
            <a:custGeom>
              <a:rect b="b" l="l" r="r" t="t"/>
              <a:pathLst>
                <a:path extrusionOk="0" h="10071" w="7906">
                  <a:moveTo>
                    <a:pt x="2188" y="1"/>
                  </a:moveTo>
                  <a:cubicBezTo>
                    <a:pt x="891" y="1"/>
                    <a:pt x="1" y="1024"/>
                    <a:pt x="14" y="2791"/>
                  </a:cubicBezTo>
                  <a:cubicBezTo>
                    <a:pt x="19" y="5285"/>
                    <a:pt x="1801" y="8302"/>
                    <a:pt x="3974" y="9543"/>
                  </a:cubicBezTo>
                  <a:cubicBezTo>
                    <a:pt x="4604" y="9901"/>
                    <a:pt x="5198" y="10071"/>
                    <a:pt x="5724" y="10071"/>
                  </a:cubicBezTo>
                  <a:cubicBezTo>
                    <a:pt x="7021" y="10071"/>
                    <a:pt x="7906" y="9042"/>
                    <a:pt x="7893" y="7268"/>
                  </a:cubicBezTo>
                  <a:cubicBezTo>
                    <a:pt x="7887" y="4774"/>
                    <a:pt x="6106" y="1752"/>
                    <a:pt x="3933" y="523"/>
                  </a:cubicBezTo>
                  <a:cubicBezTo>
                    <a:pt x="3306" y="169"/>
                    <a:pt x="2714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2689646" y="5919345"/>
              <a:ext cx="1843133" cy="1613061"/>
            </a:xfrm>
            <a:custGeom>
              <a:rect b="b" l="l" r="r" t="t"/>
              <a:pathLst>
                <a:path extrusionOk="0" h="13237" w="15125">
                  <a:moveTo>
                    <a:pt x="51" y="6069"/>
                  </a:moveTo>
                  <a:lnTo>
                    <a:pt x="51" y="6069"/>
                  </a:lnTo>
                  <a:cubicBezTo>
                    <a:pt x="50" y="6069"/>
                    <a:pt x="49" y="6069"/>
                    <a:pt x="48" y="6069"/>
                  </a:cubicBezTo>
                  <a:cubicBezTo>
                    <a:pt x="46" y="6071"/>
                    <a:pt x="44" y="6073"/>
                    <a:pt x="42" y="6074"/>
                  </a:cubicBezTo>
                  <a:lnTo>
                    <a:pt x="42" y="6074"/>
                  </a:lnTo>
                  <a:lnTo>
                    <a:pt x="51" y="6069"/>
                  </a:lnTo>
                  <a:close/>
                  <a:moveTo>
                    <a:pt x="42" y="6074"/>
                  </a:moveTo>
                  <a:lnTo>
                    <a:pt x="1" y="6099"/>
                  </a:lnTo>
                  <a:cubicBezTo>
                    <a:pt x="11" y="6094"/>
                    <a:pt x="30" y="6084"/>
                    <a:pt x="42" y="6074"/>
                  </a:cubicBezTo>
                  <a:close/>
                  <a:moveTo>
                    <a:pt x="10677" y="1"/>
                  </a:moveTo>
                  <a:cubicBezTo>
                    <a:pt x="10665" y="1"/>
                    <a:pt x="10641" y="1"/>
                    <a:pt x="10629" y="7"/>
                  </a:cubicBezTo>
                  <a:lnTo>
                    <a:pt x="10612" y="7"/>
                  </a:lnTo>
                  <a:cubicBezTo>
                    <a:pt x="10594" y="7"/>
                    <a:pt x="10570" y="12"/>
                    <a:pt x="10546" y="12"/>
                  </a:cubicBezTo>
                  <a:lnTo>
                    <a:pt x="10534" y="12"/>
                  </a:lnTo>
                  <a:cubicBezTo>
                    <a:pt x="10517" y="12"/>
                    <a:pt x="10493" y="24"/>
                    <a:pt x="10481" y="24"/>
                  </a:cubicBezTo>
                  <a:cubicBezTo>
                    <a:pt x="10475" y="24"/>
                    <a:pt x="10463" y="24"/>
                    <a:pt x="10457" y="30"/>
                  </a:cubicBezTo>
                  <a:cubicBezTo>
                    <a:pt x="10445" y="30"/>
                    <a:pt x="10428" y="36"/>
                    <a:pt x="10416" y="36"/>
                  </a:cubicBezTo>
                  <a:cubicBezTo>
                    <a:pt x="10404" y="36"/>
                    <a:pt x="10398" y="42"/>
                    <a:pt x="10392" y="42"/>
                  </a:cubicBezTo>
                  <a:cubicBezTo>
                    <a:pt x="10374" y="42"/>
                    <a:pt x="10368" y="54"/>
                    <a:pt x="10356" y="54"/>
                  </a:cubicBezTo>
                  <a:cubicBezTo>
                    <a:pt x="10344" y="54"/>
                    <a:pt x="10339" y="60"/>
                    <a:pt x="10333" y="60"/>
                  </a:cubicBezTo>
                  <a:cubicBezTo>
                    <a:pt x="10315" y="66"/>
                    <a:pt x="10309" y="66"/>
                    <a:pt x="10291" y="72"/>
                  </a:cubicBezTo>
                  <a:cubicBezTo>
                    <a:pt x="10285" y="72"/>
                    <a:pt x="10279" y="84"/>
                    <a:pt x="10273" y="84"/>
                  </a:cubicBezTo>
                  <a:cubicBezTo>
                    <a:pt x="10255" y="90"/>
                    <a:pt x="10249" y="90"/>
                    <a:pt x="10232" y="96"/>
                  </a:cubicBezTo>
                  <a:cubicBezTo>
                    <a:pt x="10226" y="96"/>
                    <a:pt x="10220" y="102"/>
                    <a:pt x="10214" y="102"/>
                  </a:cubicBezTo>
                  <a:cubicBezTo>
                    <a:pt x="10196" y="113"/>
                    <a:pt x="10190" y="113"/>
                    <a:pt x="10172" y="119"/>
                  </a:cubicBezTo>
                  <a:cubicBezTo>
                    <a:pt x="10166" y="119"/>
                    <a:pt x="10160" y="125"/>
                    <a:pt x="10154" y="125"/>
                  </a:cubicBezTo>
                  <a:cubicBezTo>
                    <a:pt x="10137" y="131"/>
                    <a:pt x="10131" y="143"/>
                    <a:pt x="10113" y="149"/>
                  </a:cubicBezTo>
                  <a:cubicBezTo>
                    <a:pt x="10107" y="149"/>
                    <a:pt x="10101" y="155"/>
                    <a:pt x="10101" y="155"/>
                  </a:cubicBezTo>
                  <a:cubicBezTo>
                    <a:pt x="10083" y="161"/>
                    <a:pt x="10065" y="179"/>
                    <a:pt x="10048" y="185"/>
                  </a:cubicBezTo>
                  <a:lnTo>
                    <a:pt x="51" y="6069"/>
                  </a:lnTo>
                  <a:lnTo>
                    <a:pt x="51" y="6069"/>
                  </a:lnTo>
                  <a:cubicBezTo>
                    <a:pt x="61" y="6068"/>
                    <a:pt x="66" y="6063"/>
                    <a:pt x="66" y="6063"/>
                  </a:cubicBezTo>
                  <a:cubicBezTo>
                    <a:pt x="78" y="6057"/>
                    <a:pt x="90" y="6051"/>
                    <a:pt x="102" y="6039"/>
                  </a:cubicBezTo>
                  <a:cubicBezTo>
                    <a:pt x="107" y="6039"/>
                    <a:pt x="119" y="6034"/>
                    <a:pt x="125" y="6034"/>
                  </a:cubicBezTo>
                  <a:cubicBezTo>
                    <a:pt x="137" y="6028"/>
                    <a:pt x="149" y="6028"/>
                    <a:pt x="161" y="6022"/>
                  </a:cubicBezTo>
                  <a:cubicBezTo>
                    <a:pt x="167" y="6022"/>
                    <a:pt x="179" y="6010"/>
                    <a:pt x="185" y="6010"/>
                  </a:cubicBezTo>
                  <a:cubicBezTo>
                    <a:pt x="197" y="6004"/>
                    <a:pt x="208" y="6004"/>
                    <a:pt x="220" y="5998"/>
                  </a:cubicBezTo>
                  <a:cubicBezTo>
                    <a:pt x="226" y="5998"/>
                    <a:pt x="238" y="5992"/>
                    <a:pt x="244" y="5992"/>
                  </a:cubicBezTo>
                  <a:cubicBezTo>
                    <a:pt x="256" y="5980"/>
                    <a:pt x="268" y="5980"/>
                    <a:pt x="280" y="5974"/>
                  </a:cubicBezTo>
                  <a:cubicBezTo>
                    <a:pt x="286" y="5974"/>
                    <a:pt x="297" y="5968"/>
                    <a:pt x="303" y="5968"/>
                  </a:cubicBezTo>
                  <a:cubicBezTo>
                    <a:pt x="315" y="5962"/>
                    <a:pt x="327" y="5962"/>
                    <a:pt x="339" y="5962"/>
                  </a:cubicBezTo>
                  <a:cubicBezTo>
                    <a:pt x="345" y="5962"/>
                    <a:pt x="357" y="5950"/>
                    <a:pt x="363" y="5950"/>
                  </a:cubicBezTo>
                  <a:cubicBezTo>
                    <a:pt x="381" y="5950"/>
                    <a:pt x="393" y="5944"/>
                    <a:pt x="410" y="5944"/>
                  </a:cubicBezTo>
                  <a:cubicBezTo>
                    <a:pt x="416" y="5944"/>
                    <a:pt x="422" y="5944"/>
                    <a:pt x="428" y="5939"/>
                  </a:cubicBezTo>
                  <a:cubicBezTo>
                    <a:pt x="446" y="5939"/>
                    <a:pt x="470" y="5933"/>
                    <a:pt x="482" y="5933"/>
                  </a:cubicBezTo>
                  <a:lnTo>
                    <a:pt x="493" y="5933"/>
                  </a:lnTo>
                  <a:cubicBezTo>
                    <a:pt x="517" y="5921"/>
                    <a:pt x="541" y="5921"/>
                    <a:pt x="565" y="5921"/>
                  </a:cubicBezTo>
                  <a:lnTo>
                    <a:pt x="577" y="5921"/>
                  </a:lnTo>
                  <a:cubicBezTo>
                    <a:pt x="594" y="5921"/>
                    <a:pt x="612" y="5915"/>
                    <a:pt x="630" y="5915"/>
                  </a:cubicBezTo>
                  <a:lnTo>
                    <a:pt x="939" y="5915"/>
                  </a:lnTo>
                  <a:cubicBezTo>
                    <a:pt x="957" y="5915"/>
                    <a:pt x="974" y="5915"/>
                    <a:pt x="986" y="5921"/>
                  </a:cubicBezTo>
                  <a:lnTo>
                    <a:pt x="1010" y="5921"/>
                  </a:lnTo>
                  <a:cubicBezTo>
                    <a:pt x="1022" y="5921"/>
                    <a:pt x="1046" y="5933"/>
                    <a:pt x="1058" y="5933"/>
                  </a:cubicBezTo>
                  <a:lnTo>
                    <a:pt x="1075" y="5933"/>
                  </a:lnTo>
                  <a:cubicBezTo>
                    <a:pt x="1105" y="5939"/>
                    <a:pt x="1129" y="5939"/>
                    <a:pt x="1158" y="5944"/>
                  </a:cubicBezTo>
                  <a:cubicBezTo>
                    <a:pt x="1164" y="5944"/>
                    <a:pt x="1170" y="5944"/>
                    <a:pt x="1176" y="5950"/>
                  </a:cubicBezTo>
                  <a:cubicBezTo>
                    <a:pt x="1200" y="5962"/>
                    <a:pt x="1224" y="5962"/>
                    <a:pt x="1236" y="5968"/>
                  </a:cubicBezTo>
                  <a:cubicBezTo>
                    <a:pt x="1248" y="5968"/>
                    <a:pt x="1254" y="5974"/>
                    <a:pt x="1271" y="5974"/>
                  </a:cubicBezTo>
                  <a:cubicBezTo>
                    <a:pt x="1289" y="5980"/>
                    <a:pt x="1307" y="5980"/>
                    <a:pt x="1331" y="5992"/>
                  </a:cubicBezTo>
                  <a:cubicBezTo>
                    <a:pt x="1337" y="5992"/>
                    <a:pt x="1343" y="5998"/>
                    <a:pt x="1349" y="5998"/>
                  </a:cubicBezTo>
                  <a:cubicBezTo>
                    <a:pt x="1378" y="6004"/>
                    <a:pt x="1402" y="6010"/>
                    <a:pt x="1432" y="6022"/>
                  </a:cubicBezTo>
                  <a:cubicBezTo>
                    <a:pt x="1438" y="6022"/>
                    <a:pt x="1449" y="6028"/>
                    <a:pt x="1455" y="6028"/>
                  </a:cubicBezTo>
                  <a:lnTo>
                    <a:pt x="1521" y="6051"/>
                  </a:lnTo>
                  <a:cubicBezTo>
                    <a:pt x="1527" y="6051"/>
                    <a:pt x="1544" y="6057"/>
                    <a:pt x="1550" y="6057"/>
                  </a:cubicBezTo>
                  <a:cubicBezTo>
                    <a:pt x="1574" y="6063"/>
                    <a:pt x="1586" y="6069"/>
                    <a:pt x="1610" y="6081"/>
                  </a:cubicBezTo>
                  <a:cubicBezTo>
                    <a:pt x="1616" y="6081"/>
                    <a:pt x="1628" y="6087"/>
                    <a:pt x="1639" y="6087"/>
                  </a:cubicBezTo>
                  <a:cubicBezTo>
                    <a:pt x="1669" y="6093"/>
                    <a:pt x="1699" y="6111"/>
                    <a:pt x="1729" y="6123"/>
                  </a:cubicBezTo>
                  <a:cubicBezTo>
                    <a:pt x="1734" y="6123"/>
                    <a:pt x="1734" y="6129"/>
                    <a:pt x="1746" y="6129"/>
                  </a:cubicBezTo>
                  <a:cubicBezTo>
                    <a:pt x="1764" y="6140"/>
                    <a:pt x="1788" y="6152"/>
                    <a:pt x="1818" y="6158"/>
                  </a:cubicBezTo>
                  <a:cubicBezTo>
                    <a:pt x="1835" y="6170"/>
                    <a:pt x="1841" y="6176"/>
                    <a:pt x="1853" y="6176"/>
                  </a:cubicBezTo>
                  <a:cubicBezTo>
                    <a:pt x="1865" y="6182"/>
                    <a:pt x="1877" y="6182"/>
                    <a:pt x="1883" y="6188"/>
                  </a:cubicBezTo>
                  <a:lnTo>
                    <a:pt x="1930" y="6212"/>
                  </a:lnTo>
                  <a:cubicBezTo>
                    <a:pt x="1936" y="6218"/>
                    <a:pt x="1954" y="6218"/>
                    <a:pt x="1960" y="6230"/>
                  </a:cubicBezTo>
                  <a:lnTo>
                    <a:pt x="2002" y="6247"/>
                  </a:lnTo>
                  <a:cubicBezTo>
                    <a:pt x="2014" y="6259"/>
                    <a:pt x="2025" y="6259"/>
                    <a:pt x="2031" y="6265"/>
                  </a:cubicBezTo>
                  <a:cubicBezTo>
                    <a:pt x="2055" y="6277"/>
                    <a:pt x="2079" y="6295"/>
                    <a:pt x="2109" y="6301"/>
                  </a:cubicBezTo>
                  <a:cubicBezTo>
                    <a:pt x="2132" y="6319"/>
                    <a:pt x="2150" y="6330"/>
                    <a:pt x="2180" y="6348"/>
                  </a:cubicBezTo>
                  <a:cubicBezTo>
                    <a:pt x="2192" y="6354"/>
                    <a:pt x="2198" y="6354"/>
                    <a:pt x="2204" y="6360"/>
                  </a:cubicBezTo>
                  <a:cubicBezTo>
                    <a:pt x="2221" y="6366"/>
                    <a:pt x="2233" y="6384"/>
                    <a:pt x="2257" y="6390"/>
                  </a:cubicBezTo>
                  <a:cubicBezTo>
                    <a:pt x="2263" y="6396"/>
                    <a:pt x="2269" y="6396"/>
                    <a:pt x="2287" y="6408"/>
                  </a:cubicBezTo>
                  <a:cubicBezTo>
                    <a:pt x="2299" y="6414"/>
                    <a:pt x="2316" y="6425"/>
                    <a:pt x="2328" y="6437"/>
                  </a:cubicBezTo>
                  <a:cubicBezTo>
                    <a:pt x="2340" y="6443"/>
                    <a:pt x="2346" y="6449"/>
                    <a:pt x="2358" y="6449"/>
                  </a:cubicBezTo>
                  <a:cubicBezTo>
                    <a:pt x="2376" y="6455"/>
                    <a:pt x="2388" y="6473"/>
                    <a:pt x="2405" y="6479"/>
                  </a:cubicBezTo>
                  <a:cubicBezTo>
                    <a:pt x="2411" y="6485"/>
                    <a:pt x="2417" y="6497"/>
                    <a:pt x="2435" y="6497"/>
                  </a:cubicBezTo>
                  <a:cubicBezTo>
                    <a:pt x="2447" y="6503"/>
                    <a:pt x="2465" y="6515"/>
                    <a:pt x="2477" y="6526"/>
                  </a:cubicBezTo>
                  <a:cubicBezTo>
                    <a:pt x="2489" y="6532"/>
                    <a:pt x="2495" y="6532"/>
                    <a:pt x="2500" y="6538"/>
                  </a:cubicBezTo>
                  <a:cubicBezTo>
                    <a:pt x="2548" y="6568"/>
                    <a:pt x="2590" y="6604"/>
                    <a:pt x="2637" y="6645"/>
                  </a:cubicBezTo>
                  <a:cubicBezTo>
                    <a:pt x="2667" y="6663"/>
                    <a:pt x="2696" y="6687"/>
                    <a:pt x="2714" y="6710"/>
                  </a:cubicBezTo>
                  <a:lnTo>
                    <a:pt x="2738" y="6734"/>
                  </a:lnTo>
                  <a:cubicBezTo>
                    <a:pt x="2762" y="6746"/>
                    <a:pt x="2785" y="6770"/>
                    <a:pt x="2803" y="6782"/>
                  </a:cubicBezTo>
                  <a:cubicBezTo>
                    <a:pt x="2815" y="6794"/>
                    <a:pt x="2827" y="6800"/>
                    <a:pt x="2833" y="6805"/>
                  </a:cubicBezTo>
                  <a:cubicBezTo>
                    <a:pt x="2857" y="6823"/>
                    <a:pt x="2880" y="6841"/>
                    <a:pt x="2904" y="6859"/>
                  </a:cubicBezTo>
                  <a:cubicBezTo>
                    <a:pt x="2910" y="6865"/>
                    <a:pt x="2916" y="6871"/>
                    <a:pt x="2922" y="6871"/>
                  </a:cubicBezTo>
                  <a:cubicBezTo>
                    <a:pt x="2952" y="6895"/>
                    <a:pt x="2976" y="6924"/>
                    <a:pt x="3005" y="6948"/>
                  </a:cubicBezTo>
                  <a:lnTo>
                    <a:pt x="3029" y="6972"/>
                  </a:lnTo>
                  <a:cubicBezTo>
                    <a:pt x="3053" y="6990"/>
                    <a:pt x="3071" y="7007"/>
                    <a:pt x="3088" y="7031"/>
                  </a:cubicBezTo>
                  <a:lnTo>
                    <a:pt x="3112" y="7049"/>
                  </a:lnTo>
                  <a:cubicBezTo>
                    <a:pt x="3130" y="7073"/>
                    <a:pt x="3154" y="7096"/>
                    <a:pt x="3177" y="7108"/>
                  </a:cubicBezTo>
                  <a:lnTo>
                    <a:pt x="3201" y="7132"/>
                  </a:lnTo>
                  <a:lnTo>
                    <a:pt x="3278" y="7215"/>
                  </a:lnTo>
                  <a:cubicBezTo>
                    <a:pt x="3290" y="7221"/>
                    <a:pt x="3296" y="7227"/>
                    <a:pt x="3296" y="7239"/>
                  </a:cubicBezTo>
                  <a:cubicBezTo>
                    <a:pt x="3320" y="7257"/>
                    <a:pt x="3338" y="7281"/>
                    <a:pt x="3356" y="7304"/>
                  </a:cubicBezTo>
                  <a:cubicBezTo>
                    <a:pt x="3361" y="7310"/>
                    <a:pt x="3367" y="7316"/>
                    <a:pt x="3379" y="7334"/>
                  </a:cubicBezTo>
                  <a:cubicBezTo>
                    <a:pt x="3397" y="7358"/>
                    <a:pt x="3421" y="7376"/>
                    <a:pt x="3439" y="7399"/>
                  </a:cubicBezTo>
                  <a:cubicBezTo>
                    <a:pt x="3445" y="7405"/>
                    <a:pt x="3451" y="7417"/>
                    <a:pt x="3451" y="7423"/>
                  </a:cubicBezTo>
                  <a:cubicBezTo>
                    <a:pt x="3474" y="7453"/>
                    <a:pt x="3504" y="7482"/>
                    <a:pt x="3528" y="7512"/>
                  </a:cubicBezTo>
                  <a:cubicBezTo>
                    <a:pt x="3534" y="7518"/>
                    <a:pt x="3534" y="7524"/>
                    <a:pt x="3540" y="7536"/>
                  </a:cubicBezTo>
                  <a:cubicBezTo>
                    <a:pt x="3563" y="7554"/>
                    <a:pt x="3575" y="7577"/>
                    <a:pt x="3599" y="7607"/>
                  </a:cubicBezTo>
                  <a:cubicBezTo>
                    <a:pt x="3605" y="7613"/>
                    <a:pt x="3617" y="7625"/>
                    <a:pt x="3623" y="7637"/>
                  </a:cubicBezTo>
                  <a:cubicBezTo>
                    <a:pt x="3646" y="7661"/>
                    <a:pt x="3658" y="7690"/>
                    <a:pt x="3682" y="7714"/>
                  </a:cubicBezTo>
                  <a:cubicBezTo>
                    <a:pt x="3688" y="7720"/>
                    <a:pt x="3688" y="7726"/>
                    <a:pt x="3694" y="7732"/>
                  </a:cubicBezTo>
                  <a:cubicBezTo>
                    <a:pt x="3718" y="7761"/>
                    <a:pt x="3741" y="7791"/>
                    <a:pt x="3771" y="7833"/>
                  </a:cubicBezTo>
                  <a:cubicBezTo>
                    <a:pt x="3777" y="7839"/>
                    <a:pt x="3777" y="7845"/>
                    <a:pt x="3783" y="7851"/>
                  </a:cubicBezTo>
                  <a:cubicBezTo>
                    <a:pt x="3807" y="7874"/>
                    <a:pt x="3825" y="7904"/>
                    <a:pt x="3842" y="7928"/>
                  </a:cubicBezTo>
                  <a:cubicBezTo>
                    <a:pt x="3854" y="7934"/>
                    <a:pt x="3860" y="7952"/>
                    <a:pt x="3866" y="7957"/>
                  </a:cubicBezTo>
                  <a:cubicBezTo>
                    <a:pt x="3884" y="7981"/>
                    <a:pt x="3902" y="8011"/>
                    <a:pt x="3920" y="8029"/>
                  </a:cubicBezTo>
                  <a:cubicBezTo>
                    <a:pt x="3926" y="8041"/>
                    <a:pt x="3926" y="8047"/>
                    <a:pt x="3932" y="8052"/>
                  </a:cubicBezTo>
                  <a:cubicBezTo>
                    <a:pt x="3955" y="8082"/>
                    <a:pt x="3979" y="8118"/>
                    <a:pt x="4003" y="8147"/>
                  </a:cubicBezTo>
                  <a:cubicBezTo>
                    <a:pt x="4009" y="8159"/>
                    <a:pt x="4009" y="8165"/>
                    <a:pt x="4015" y="8171"/>
                  </a:cubicBezTo>
                  <a:cubicBezTo>
                    <a:pt x="4032" y="8201"/>
                    <a:pt x="4050" y="8225"/>
                    <a:pt x="4068" y="8254"/>
                  </a:cubicBezTo>
                  <a:cubicBezTo>
                    <a:pt x="4074" y="8260"/>
                    <a:pt x="4080" y="8278"/>
                    <a:pt x="4092" y="8284"/>
                  </a:cubicBezTo>
                  <a:cubicBezTo>
                    <a:pt x="4104" y="8314"/>
                    <a:pt x="4127" y="8337"/>
                    <a:pt x="4139" y="8367"/>
                  </a:cubicBezTo>
                  <a:cubicBezTo>
                    <a:pt x="4151" y="8373"/>
                    <a:pt x="4151" y="8379"/>
                    <a:pt x="4157" y="8385"/>
                  </a:cubicBezTo>
                  <a:cubicBezTo>
                    <a:pt x="4181" y="8427"/>
                    <a:pt x="4199" y="8456"/>
                    <a:pt x="4217" y="8492"/>
                  </a:cubicBezTo>
                  <a:cubicBezTo>
                    <a:pt x="4222" y="8498"/>
                    <a:pt x="4222" y="8504"/>
                    <a:pt x="4228" y="8516"/>
                  </a:cubicBezTo>
                  <a:cubicBezTo>
                    <a:pt x="4246" y="8545"/>
                    <a:pt x="4258" y="8575"/>
                    <a:pt x="4276" y="8599"/>
                  </a:cubicBezTo>
                  <a:cubicBezTo>
                    <a:pt x="4282" y="8605"/>
                    <a:pt x="4288" y="8617"/>
                    <a:pt x="4288" y="8628"/>
                  </a:cubicBezTo>
                  <a:cubicBezTo>
                    <a:pt x="4306" y="8658"/>
                    <a:pt x="4317" y="8676"/>
                    <a:pt x="4335" y="8706"/>
                  </a:cubicBezTo>
                  <a:cubicBezTo>
                    <a:pt x="4341" y="8712"/>
                    <a:pt x="4341" y="8723"/>
                    <a:pt x="4347" y="8729"/>
                  </a:cubicBezTo>
                  <a:cubicBezTo>
                    <a:pt x="4371" y="8765"/>
                    <a:pt x="4389" y="8795"/>
                    <a:pt x="4401" y="8836"/>
                  </a:cubicBezTo>
                  <a:cubicBezTo>
                    <a:pt x="4401" y="8842"/>
                    <a:pt x="4407" y="8848"/>
                    <a:pt x="4407" y="8854"/>
                  </a:cubicBezTo>
                  <a:lnTo>
                    <a:pt x="4454" y="8943"/>
                  </a:lnTo>
                  <a:cubicBezTo>
                    <a:pt x="4460" y="8955"/>
                    <a:pt x="4460" y="8967"/>
                    <a:pt x="4466" y="8973"/>
                  </a:cubicBezTo>
                  <a:cubicBezTo>
                    <a:pt x="4484" y="9003"/>
                    <a:pt x="4496" y="9026"/>
                    <a:pt x="4507" y="9056"/>
                  </a:cubicBezTo>
                  <a:cubicBezTo>
                    <a:pt x="4513" y="9062"/>
                    <a:pt x="4513" y="9074"/>
                    <a:pt x="4519" y="9080"/>
                  </a:cubicBezTo>
                  <a:cubicBezTo>
                    <a:pt x="4537" y="9115"/>
                    <a:pt x="4549" y="9151"/>
                    <a:pt x="4573" y="9181"/>
                  </a:cubicBezTo>
                  <a:cubicBezTo>
                    <a:pt x="4573" y="9193"/>
                    <a:pt x="4579" y="9198"/>
                    <a:pt x="4579" y="9204"/>
                  </a:cubicBezTo>
                  <a:cubicBezTo>
                    <a:pt x="4597" y="9234"/>
                    <a:pt x="4602" y="9264"/>
                    <a:pt x="4614" y="9293"/>
                  </a:cubicBezTo>
                  <a:cubicBezTo>
                    <a:pt x="4626" y="9299"/>
                    <a:pt x="4626" y="9317"/>
                    <a:pt x="4632" y="9323"/>
                  </a:cubicBezTo>
                  <a:cubicBezTo>
                    <a:pt x="4644" y="9353"/>
                    <a:pt x="4656" y="9377"/>
                    <a:pt x="4668" y="9406"/>
                  </a:cubicBezTo>
                  <a:cubicBezTo>
                    <a:pt x="4668" y="9412"/>
                    <a:pt x="4674" y="9418"/>
                    <a:pt x="4674" y="9436"/>
                  </a:cubicBezTo>
                  <a:lnTo>
                    <a:pt x="4721" y="9549"/>
                  </a:lnTo>
                  <a:cubicBezTo>
                    <a:pt x="4721" y="9555"/>
                    <a:pt x="4727" y="9561"/>
                    <a:pt x="4727" y="9567"/>
                  </a:cubicBezTo>
                  <a:cubicBezTo>
                    <a:pt x="4733" y="9596"/>
                    <a:pt x="4751" y="9626"/>
                    <a:pt x="4757" y="9656"/>
                  </a:cubicBezTo>
                  <a:cubicBezTo>
                    <a:pt x="4763" y="9674"/>
                    <a:pt x="4763" y="9679"/>
                    <a:pt x="4769" y="9697"/>
                  </a:cubicBezTo>
                  <a:cubicBezTo>
                    <a:pt x="4781" y="9727"/>
                    <a:pt x="4793" y="9745"/>
                    <a:pt x="4798" y="9774"/>
                  </a:cubicBezTo>
                  <a:cubicBezTo>
                    <a:pt x="4798" y="9786"/>
                    <a:pt x="4810" y="9792"/>
                    <a:pt x="4810" y="9804"/>
                  </a:cubicBezTo>
                  <a:cubicBezTo>
                    <a:pt x="4822" y="9846"/>
                    <a:pt x="4834" y="9881"/>
                    <a:pt x="4846" y="9917"/>
                  </a:cubicBezTo>
                  <a:cubicBezTo>
                    <a:pt x="4846" y="9923"/>
                    <a:pt x="4852" y="9935"/>
                    <a:pt x="4852" y="9941"/>
                  </a:cubicBezTo>
                  <a:lnTo>
                    <a:pt x="4876" y="10030"/>
                  </a:lnTo>
                  <a:cubicBezTo>
                    <a:pt x="4876" y="10042"/>
                    <a:pt x="4882" y="10054"/>
                    <a:pt x="4882" y="10065"/>
                  </a:cubicBezTo>
                  <a:cubicBezTo>
                    <a:pt x="4888" y="10095"/>
                    <a:pt x="4899" y="10119"/>
                    <a:pt x="4905" y="10149"/>
                  </a:cubicBezTo>
                  <a:cubicBezTo>
                    <a:pt x="4905" y="10154"/>
                    <a:pt x="4911" y="10160"/>
                    <a:pt x="4911" y="10178"/>
                  </a:cubicBezTo>
                  <a:cubicBezTo>
                    <a:pt x="4917" y="10214"/>
                    <a:pt x="4935" y="10249"/>
                    <a:pt x="4941" y="10291"/>
                  </a:cubicBezTo>
                  <a:cubicBezTo>
                    <a:pt x="4941" y="10297"/>
                    <a:pt x="4941" y="10303"/>
                    <a:pt x="4947" y="10309"/>
                  </a:cubicBezTo>
                  <a:lnTo>
                    <a:pt x="4971" y="10398"/>
                  </a:lnTo>
                  <a:cubicBezTo>
                    <a:pt x="4971" y="10416"/>
                    <a:pt x="4983" y="10422"/>
                    <a:pt x="4983" y="10440"/>
                  </a:cubicBezTo>
                  <a:cubicBezTo>
                    <a:pt x="4988" y="10469"/>
                    <a:pt x="4994" y="10487"/>
                    <a:pt x="4994" y="10517"/>
                  </a:cubicBezTo>
                  <a:cubicBezTo>
                    <a:pt x="4994" y="10529"/>
                    <a:pt x="5000" y="10540"/>
                    <a:pt x="5000" y="10546"/>
                  </a:cubicBezTo>
                  <a:cubicBezTo>
                    <a:pt x="5006" y="10588"/>
                    <a:pt x="5018" y="10624"/>
                    <a:pt x="5024" y="10653"/>
                  </a:cubicBezTo>
                  <a:lnTo>
                    <a:pt x="5024" y="10677"/>
                  </a:lnTo>
                  <a:cubicBezTo>
                    <a:pt x="5030" y="10707"/>
                    <a:pt x="5030" y="10736"/>
                    <a:pt x="5036" y="10766"/>
                  </a:cubicBezTo>
                  <a:cubicBezTo>
                    <a:pt x="5036" y="10778"/>
                    <a:pt x="5036" y="10784"/>
                    <a:pt x="5048" y="10802"/>
                  </a:cubicBezTo>
                  <a:cubicBezTo>
                    <a:pt x="5048" y="10831"/>
                    <a:pt x="5054" y="10855"/>
                    <a:pt x="5054" y="10885"/>
                  </a:cubicBezTo>
                  <a:lnTo>
                    <a:pt x="5054" y="10915"/>
                  </a:lnTo>
                  <a:cubicBezTo>
                    <a:pt x="5060" y="10950"/>
                    <a:pt x="5060" y="10986"/>
                    <a:pt x="5060" y="11015"/>
                  </a:cubicBezTo>
                  <a:lnTo>
                    <a:pt x="5060" y="11063"/>
                  </a:lnTo>
                  <a:lnTo>
                    <a:pt x="5060" y="11105"/>
                  </a:lnTo>
                  <a:lnTo>
                    <a:pt x="5060" y="11140"/>
                  </a:lnTo>
                  <a:lnTo>
                    <a:pt x="5060" y="11188"/>
                  </a:lnTo>
                  <a:lnTo>
                    <a:pt x="5060" y="11223"/>
                  </a:lnTo>
                  <a:lnTo>
                    <a:pt x="5060" y="11277"/>
                  </a:lnTo>
                  <a:lnTo>
                    <a:pt x="5060" y="11366"/>
                  </a:lnTo>
                  <a:lnTo>
                    <a:pt x="5060" y="11491"/>
                  </a:lnTo>
                  <a:lnTo>
                    <a:pt x="5060" y="11514"/>
                  </a:lnTo>
                  <a:cubicBezTo>
                    <a:pt x="5060" y="11550"/>
                    <a:pt x="5060" y="11597"/>
                    <a:pt x="5054" y="11633"/>
                  </a:cubicBezTo>
                  <a:lnTo>
                    <a:pt x="5054" y="11657"/>
                  </a:lnTo>
                  <a:cubicBezTo>
                    <a:pt x="5054" y="11692"/>
                    <a:pt x="5048" y="11728"/>
                    <a:pt x="5048" y="11764"/>
                  </a:cubicBezTo>
                  <a:lnTo>
                    <a:pt x="5048" y="11776"/>
                  </a:lnTo>
                  <a:cubicBezTo>
                    <a:pt x="5036" y="11811"/>
                    <a:pt x="5036" y="11847"/>
                    <a:pt x="5030" y="11882"/>
                  </a:cubicBezTo>
                  <a:lnTo>
                    <a:pt x="5030" y="11906"/>
                  </a:lnTo>
                  <a:cubicBezTo>
                    <a:pt x="5024" y="11942"/>
                    <a:pt x="5018" y="11983"/>
                    <a:pt x="5018" y="12013"/>
                  </a:cubicBezTo>
                  <a:lnTo>
                    <a:pt x="5018" y="12025"/>
                  </a:lnTo>
                  <a:cubicBezTo>
                    <a:pt x="5012" y="12055"/>
                    <a:pt x="5000" y="12090"/>
                    <a:pt x="4994" y="12120"/>
                  </a:cubicBezTo>
                  <a:cubicBezTo>
                    <a:pt x="4994" y="12132"/>
                    <a:pt x="4994" y="12138"/>
                    <a:pt x="4988" y="12138"/>
                  </a:cubicBezTo>
                  <a:cubicBezTo>
                    <a:pt x="4983" y="12167"/>
                    <a:pt x="4971" y="12203"/>
                    <a:pt x="4965" y="12233"/>
                  </a:cubicBezTo>
                  <a:cubicBezTo>
                    <a:pt x="4965" y="12239"/>
                    <a:pt x="4965" y="12251"/>
                    <a:pt x="4959" y="12251"/>
                  </a:cubicBezTo>
                  <a:cubicBezTo>
                    <a:pt x="4947" y="12280"/>
                    <a:pt x="4941" y="12310"/>
                    <a:pt x="4929" y="12340"/>
                  </a:cubicBezTo>
                  <a:lnTo>
                    <a:pt x="4929" y="12346"/>
                  </a:lnTo>
                  <a:cubicBezTo>
                    <a:pt x="4917" y="12375"/>
                    <a:pt x="4905" y="12405"/>
                    <a:pt x="4899" y="12435"/>
                  </a:cubicBezTo>
                  <a:cubicBezTo>
                    <a:pt x="4899" y="12441"/>
                    <a:pt x="4888" y="12447"/>
                    <a:pt x="4888" y="12458"/>
                  </a:cubicBezTo>
                  <a:cubicBezTo>
                    <a:pt x="4876" y="12488"/>
                    <a:pt x="4870" y="12518"/>
                    <a:pt x="4852" y="12536"/>
                  </a:cubicBezTo>
                  <a:cubicBezTo>
                    <a:pt x="4852" y="12536"/>
                    <a:pt x="4852" y="12542"/>
                    <a:pt x="4846" y="12542"/>
                  </a:cubicBezTo>
                  <a:cubicBezTo>
                    <a:pt x="4834" y="12565"/>
                    <a:pt x="4822" y="12595"/>
                    <a:pt x="4810" y="12619"/>
                  </a:cubicBezTo>
                  <a:cubicBezTo>
                    <a:pt x="4810" y="12625"/>
                    <a:pt x="4798" y="12631"/>
                    <a:pt x="4798" y="12631"/>
                  </a:cubicBezTo>
                  <a:cubicBezTo>
                    <a:pt x="4787" y="12654"/>
                    <a:pt x="4769" y="12684"/>
                    <a:pt x="4757" y="12708"/>
                  </a:cubicBezTo>
                  <a:cubicBezTo>
                    <a:pt x="4757" y="12714"/>
                    <a:pt x="4751" y="12714"/>
                    <a:pt x="4751" y="12720"/>
                  </a:cubicBezTo>
                  <a:lnTo>
                    <a:pt x="4703" y="12791"/>
                  </a:lnTo>
                  <a:lnTo>
                    <a:pt x="4698" y="12797"/>
                  </a:lnTo>
                  <a:cubicBezTo>
                    <a:pt x="4686" y="12821"/>
                    <a:pt x="4668" y="12838"/>
                    <a:pt x="4644" y="12862"/>
                  </a:cubicBezTo>
                  <a:lnTo>
                    <a:pt x="4632" y="12880"/>
                  </a:lnTo>
                  <a:cubicBezTo>
                    <a:pt x="4614" y="12898"/>
                    <a:pt x="4597" y="12922"/>
                    <a:pt x="4579" y="12945"/>
                  </a:cubicBezTo>
                  <a:lnTo>
                    <a:pt x="4573" y="12951"/>
                  </a:lnTo>
                  <a:cubicBezTo>
                    <a:pt x="4555" y="12975"/>
                    <a:pt x="4537" y="12987"/>
                    <a:pt x="4519" y="13011"/>
                  </a:cubicBezTo>
                  <a:lnTo>
                    <a:pt x="4507" y="13028"/>
                  </a:lnTo>
                  <a:cubicBezTo>
                    <a:pt x="4484" y="13046"/>
                    <a:pt x="4466" y="13064"/>
                    <a:pt x="4448" y="13076"/>
                  </a:cubicBezTo>
                  <a:cubicBezTo>
                    <a:pt x="4436" y="13076"/>
                    <a:pt x="4436" y="13088"/>
                    <a:pt x="4430" y="13088"/>
                  </a:cubicBezTo>
                  <a:cubicBezTo>
                    <a:pt x="4418" y="13100"/>
                    <a:pt x="4395" y="13118"/>
                    <a:pt x="4377" y="13129"/>
                  </a:cubicBezTo>
                  <a:lnTo>
                    <a:pt x="4371" y="13135"/>
                  </a:lnTo>
                  <a:lnTo>
                    <a:pt x="4306" y="13183"/>
                  </a:lnTo>
                  <a:cubicBezTo>
                    <a:pt x="4300" y="13183"/>
                    <a:pt x="4300" y="13189"/>
                    <a:pt x="4288" y="13189"/>
                  </a:cubicBezTo>
                  <a:lnTo>
                    <a:pt x="4222" y="13236"/>
                  </a:lnTo>
                  <a:lnTo>
                    <a:pt x="4222" y="13236"/>
                  </a:lnTo>
                  <a:lnTo>
                    <a:pt x="14275" y="7316"/>
                  </a:lnTo>
                  <a:lnTo>
                    <a:pt x="14341" y="7275"/>
                  </a:lnTo>
                  <a:cubicBezTo>
                    <a:pt x="14347" y="7275"/>
                    <a:pt x="14347" y="7269"/>
                    <a:pt x="14353" y="7269"/>
                  </a:cubicBezTo>
                  <a:lnTo>
                    <a:pt x="14424" y="7221"/>
                  </a:lnTo>
                  <a:lnTo>
                    <a:pt x="14430" y="7215"/>
                  </a:lnTo>
                  <a:cubicBezTo>
                    <a:pt x="14442" y="7197"/>
                    <a:pt x="14465" y="7186"/>
                    <a:pt x="14483" y="7168"/>
                  </a:cubicBezTo>
                  <a:cubicBezTo>
                    <a:pt x="14489" y="7168"/>
                    <a:pt x="14489" y="7162"/>
                    <a:pt x="14495" y="7162"/>
                  </a:cubicBezTo>
                  <a:cubicBezTo>
                    <a:pt x="14519" y="7150"/>
                    <a:pt x="14531" y="7126"/>
                    <a:pt x="14554" y="7108"/>
                  </a:cubicBezTo>
                  <a:lnTo>
                    <a:pt x="14572" y="7096"/>
                  </a:lnTo>
                  <a:cubicBezTo>
                    <a:pt x="14608" y="7091"/>
                    <a:pt x="14620" y="7073"/>
                    <a:pt x="14644" y="7043"/>
                  </a:cubicBezTo>
                  <a:cubicBezTo>
                    <a:pt x="14661" y="7019"/>
                    <a:pt x="14679" y="7001"/>
                    <a:pt x="14697" y="6978"/>
                  </a:cubicBezTo>
                  <a:lnTo>
                    <a:pt x="14709" y="6966"/>
                  </a:lnTo>
                  <a:cubicBezTo>
                    <a:pt x="14727" y="6942"/>
                    <a:pt x="14739" y="6918"/>
                    <a:pt x="14762" y="6895"/>
                  </a:cubicBezTo>
                  <a:cubicBezTo>
                    <a:pt x="14762" y="6889"/>
                    <a:pt x="14768" y="6889"/>
                    <a:pt x="14768" y="6883"/>
                  </a:cubicBezTo>
                  <a:lnTo>
                    <a:pt x="14816" y="6817"/>
                  </a:lnTo>
                  <a:cubicBezTo>
                    <a:pt x="14816" y="6805"/>
                    <a:pt x="14822" y="6805"/>
                    <a:pt x="14822" y="6800"/>
                  </a:cubicBezTo>
                  <a:cubicBezTo>
                    <a:pt x="14834" y="6776"/>
                    <a:pt x="14851" y="6746"/>
                    <a:pt x="14863" y="6728"/>
                  </a:cubicBezTo>
                  <a:cubicBezTo>
                    <a:pt x="14863" y="6716"/>
                    <a:pt x="14875" y="6710"/>
                    <a:pt x="14875" y="6710"/>
                  </a:cubicBezTo>
                  <a:cubicBezTo>
                    <a:pt x="14887" y="6687"/>
                    <a:pt x="14893" y="6669"/>
                    <a:pt x="14911" y="6639"/>
                  </a:cubicBezTo>
                  <a:cubicBezTo>
                    <a:pt x="14911" y="6627"/>
                    <a:pt x="14911" y="6627"/>
                    <a:pt x="14917" y="6627"/>
                  </a:cubicBezTo>
                  <a:cubicBezTo>
                    <a:pt x="14934" y="6598"/>
                    <a:pt x="14940" y="6580"/>
                    <a:pt x="14952" y="6550"/>
                  </a:cubicBezTo>
                  <a:cubicBezTo>
                    <a:pt x="14952" y="6538"/>
                    <a:pt x="14964" y="6532"/>
                    <a:pt x="14964" y="6526"/>
                  </a:cubicBezTo>
                  <a:cubicBezTo>
                    <a:pt x="14976" y="6497"/>
                    <a:pt x="14982" y="6467"/>
                    <a:pt x="14994" y="6437"/>
                  </a:cubicBezTo>
                  <a:lnTo>
                    <a:pt x="14994" y="6431"/>
                  </a:lnTo>
                  <a:cubicBezTo>
                    <a:pt x="15000" y="6402"/>
                    <a:pt x="15006" y="6378"/>
                    <a:pt x="15024" y="6348"/>
                  </a:cubicBezTo>
                  <a:cubicBezTo>
                    <a:pt x="15024" y="6342"/>
                    <a:pt x="15029" y="6330"/>
                    <a:pt x="15029" y="6325"/>
                  </a:cubicBezTo>
                  <a:cubicBezTo>
                    <a:pt x="15035" y="6295"/>
                    <a:pt x="15041" y="6265"/>
                    <a:pt x="15053" y="6230"/>
                  </a:cubicBezTo>
                  <a:cubicBezTo>
                    <a:pt x="15053" y="6224"/>
                    <a:pt x="15053" y="6212"/>
                    <a:pt x="15059" y="6206"/>
                  </a:cubicBezTo>
                  <a:lnTo>
                    <a:pt x="15083" y="6117"/>
                  </a:lnTo>
                  <a:lnTo>
                    <a:pt x="15083" y="6105"/>
                  </a:lnTo>
                  <a:cubicBezTo>
                    <a:pt x="15089" y="6063"/>
                    <a:pt x="15095" y="6034"/>
                    <a:pt x="15095" y="5998"/>
                  </a:cubicBezTo>
                  <a:lnTo>
                    <a:pt x="15095" y="5986"/>
                  </a:lnTo>
                  <a:lnTo>
                    <a:pt x="15095" y="5968"/>
                  </a:lnTo>
                  <a:cubicBezTo>
                    <a:pt x="15101" y="5933"/>
                    <a:pt x="15101" y="5897"/>
                    <a:pt x="15113" y="5855"/>
                  </a:cubicBezTo>
                  <a:lnTo>
                    <a:pt x="15113" y="5849"/>
                  </a:lnTo>
                  <a:cubicBezTo>
                    <a:pt x="15119" y="5814"/>
                    <a:pt x="15119" y="5778"/>
                    <a:pt x="15119" y="5737"/>
                  </a:cubicBezTo>
                  <a:lnTo>
                    <a:pt x="15119" y="5719"/>
                  </a:lnTo>
                  <a:cubicBezTo>
                    <a:pt x="15119" y="5677"/>
                    <a:pt x="15125" y="5636"/>
                    <a:pt x="15125" y="5600"/>
                  </a:cubicBezTo>
                  <a:lnTo>
                    <a:pt x="15125" y="5576"/>
                  </a:lnTo>
                  <a:lnTo>
                    <a:pt x="15125" y="5452"/>
                  </a:lnTo>
                  <a:cubicBezTo>
                    <a:pt x="15125" y="5392"/>
                    <a:pt x="15125" y="5333"/>
                    <a:pt x="15119" y="5279"/>
                  </a:cubicBezTo>
                  <a:lnTo>
                    <a:pt x="15119" y="5256"/>
                  </a:lnTo>
                  <a:lnTo>
                    <a:pt x="15119" y="5196"/>
                  </a:lnTo>
                  <a:lnTo>
                    <a:pt x="15119" y="5155"/>
                  </a:lnTo>
                  <a:lnTo>
                    <a:pt x="15119" y="5107"/>
                  </a:lnTo>
                  <a:cubicBezTo>
                    <a:pt x="15119" y="5072"/>
                    <a:pt x="15113" y="5036"/>
                    <a:pt x="15113" y="5006"/>
                  </a:cubicBezTo>
                  <a:lnTo>
                    <a:pt x="15113" y="4977"/>
                  </a:lnTo>
                  <a:cubicBezTo>
                    <a:pt x="15113" y="4947"/>
                    <a:pt x="15101" y="4923"/>
                    <a:pt x="15101" y="4893"/>
                  </a:cubicBezTo>
                  <a:cubicBezTo>
                    <a:pt x="15101" y="4876"/>
                    <a:pt x="15101" y="4870"/>
                    <a:pt x="15095" y="4858"/>
                  </a:cubicBezTo>
                  <a:cubicBezTo>
                    <a:pt x="15089" y="4828"/>
                    <a:pt x="15089" y="4798"/>
                    <a:pt x="15083" y="4769"/>
                  </a:cubicBezTo>
                  <a:lnTo>
                    <a:pt x="15083" y="4745"/>
                  </a:lnTo>
                  <a:cubicBezTo>
                    <a:pt x="15071" y="4709"/>
                    <a:pt x="15065" y="4668"/>
                    <a:pt x="15059" y="4638"/>
                  </a:cubicBezTo>
                  <a:cubicBezTo>
                    <a:pt x="15059" y="4632"/>
                    <a:pt x="15053" y="4620"/>
                    <a:pt x="15053" y="4608"/>
                  </a:cubicBezTo>
                  <a:cubicBezTo>
                    <a:pt x="15041" y="4579"/>
                    <a:pt x="15041" y="4561"/>
                    <a:pt x="15035" y="4531"/>
                  </a:cubicBezTo>
                  <a:cubicBezTo>
                    <a:pt x="15035" y="4513"/>
                    <a:pt x="15029" y="4508"/>
                    <a:pt x="15029" y="4490"/>
                  </a:cubicBezTo>
                  <a:lnTo>
                    <a:pt x="15006" y="4401"/>
                  </a:lnTo>
                  <a:cubicBezTo>
                    <a:pt x="15006" y="4395"/>
                    <a:pt x="15006" y="4389"/>
                    <a:pt x="15000" y="4383"/>
                  </a:cubicBezTo>
                  <a:cubicBezTo>
                    <a:pt x="14994" y="4341"/>
                    <a:pt x="14982" y="4306"/>
                    <a:pt x="14970" y="4270"/>
                  </a:cubicBezTo>
                  <a:cubicBezTo>
                    <a:pt x="14970" y="4264"/>
                    <a:pt x="14964" y="4246"/>
                    <a:pt x="14964" y="4240"/>
                  </a:cubicBezTo>
                  <a:cubicBezTo>
                    <a:pt x="14952" y="4211"/>
                    <a:pt x="14946" y="4187"/>
                    <a:pt x="14940" y="4157"/>
                  </a:cubicBezTo>
                  <a:cubicBezTo>
                    <a:pt x="14940" y="4151"/>
                    <a:pt x="14940" y="4145"/>
                    <a:pt x="14934" y="4145"/>
                  </a:cubicBezTo>
                  <a:cubicBezTo>
                    <a:pt x="14934" y="4133"/>
                    <a:pt x="14934" y="4133"/>
                    <a:pt x="14923" y="4127"/>
                  </a:cubicBezTo>
                  <a:lnTo>
                    <a:pt x="14905" y="4038"/>
                  </a:lnTo>
                  <a:cubicBezTo>
                    <a:pt x="14905" y="4032"/>
                    <a:pt x="14893" y="4027"/>
                    <a:pt x="14893" y="4015"/>
                  </a:cubicBezTo>
                  <a:cubicBezTo>
                    <a:pt x="14881" y="3979"/>
                    <a:pt x="14875" y="3943"/>
                    <a:pt x="14857" y="3908"/>
                  </a:cubicBezTo>
                  <a:cubicBezTo>
                    <a:pt x="14857" y="3896"/>
                    <a:pt x="14851" y="3884"/>
                    <a:pt x="14851" y="3878"/>
                  </a:cubicBezTo>
                  <a:cubicBezTo>
                    <a:pt x="14845" y="3848"/>
                    <a:pt x="14828" y="3825"/>
                    <a:pt x="14822" y="3795"/>
                  </a:cubicBezTo>
                  <a:cubicBezTo>
                    <a:pt x="14816" y="3777"/>
                    <a:pt x="14816" y="3771"/>
                    <a:pt x="14804" y="3759"/>
                  </a:cubicBezTo>
                  <a:cubicBezTo>
                    <a:pt x="14798" y="3730"/>
                    <a:pt x="14786" y="3700"/>
                    <a:pt x="14774" y="3670"/>
                  </a:cubicBezTo>
                  <a:cubicBezTo>
                    <a:pt x="14774" y="3658"/>
                    <a:pt x="14768" y="3652"/>
                    <a:pt x="14768" y="3647"/>
                  </a:cubicBezTo>
                  <a:lnTo>
                    <a:pt x="14727" y="3534"/>
                  </a:lnTo>
                  <a:cubicBezTo>
                    <a:pt x="14727" y="3528"/>
                    <a:pt x="14721" y="3522"/>
                    <a:pt x="14721" y="3504"/>
                  </a:cubicBezTo>
                  <a:cubicBezTo>
                    <a:pt x="14709" y="3474"/>
                    <a:pt x="14697" y="3451"/>
                    <a:pt x="14679" y="3421"/>
                  </a:cubicBezTo>
                  <a:cubicBezTo>
                    <a:pt x="14673" y="3409"/>
                    <a:pt x="14673" y="3403"/>
                    <a:pt x="14667" y="3385"/>
                  </a:cubicBezTo>
                  <a:cubicBezTo>
                    <a:pt x="14649" y="3356"/>
                    <a:pt x="14644" y="3326"/>
                    <a:pt x="14632" y="3296"/>
                  </a:cubicBezTo>
                  <a:cubicBezTo>
                    <a:pt x="14632" y="3290"/>
                    <a:pt x="14620" y="3284"/>
                    <a:pt x="14620" y="3272"/>
                  </a:cubicBezTo>
                  <a:cubicBezTo>
                    <a:pt x="14608" y="3237"/>
                    <a:pt x="14590" y="3201"/>
                    <a:pt x="14572" y="3171"/>
                  </a:cubicBezTo>
                  <a:cubicBezTo>
                    <a:pt x="14560" y="3166"/>
                    <a:pt x="14560" y="3154"/>
                    <a:pt x="14554" y="3148"/>
                  </a:cubicBezTo>
                  <a:cubicBezTo>
                    <a:pt x="14543" y="3118"/>
                    <a:pt x="14525" y="3094"/>
                    <a:pt x="14519" y="3065"/>
                  </a:cubicBezTo>
                  <a:cubicBezTo>
                    <a:pt x="14513" y="3059"/>
                    <a:pt x="14513" y="3047"/>
                    <a:pt x="14501" y="3035"/>
                  </a:cubicBezTo>
                  <a:lnTo>
                    <a:pt x="14459" y="2946"/>
                  </a:lnTo>
                  <a:cubicBezTo>
                    <a:pt x="14459" y="2940"/>
                    <a:pt x="14454" y="2934"/>
                    <a:pt x="14454" y="2928"/>
                  </a:cubicBezTo>
                  <a:cubicBezTo>
                    <a:pt x="14436" y="2886"/>
                    <a:pt x="14412" y="2857"/>
                    <a:pt x="14400" y="2821"/>
                  </a:cubicBezTo>
                  <a:cubicBezTo>
                    <a:pt x="14394" y="2815"/>
                    <a:pt x="14394" y="2809"/>
                    <a:pt x="14382" y="2797"/>
                  </a:cubicBezTo>
                  <a:cubicBezTo>
                    <a:pt x="14370" y="2768"/>
                    <a:pt x="14353" y="2750"/>
                    <a:pt x="14341" y="2720"/>
                  </a:cubicBezTo>
                  <a:cubicBezTo>
                    <a:pt x="14335" y="2708"/>
                    <a:pt x="14323" y="2696"/>
                    <a:pt x="14323" y="2690"/>
                  </a:cubicBezTo>
                  <a:cubicBezTo>
                    <a:pt x="14311" y="2661"/>
                    <a:pt x="14293" y="2625"/>
                    <a:pt x="14281" y="2607"/>
                  </a:cubicBezTo>
                  <a:cubicBezTo>
                    <a:pt x="14275" y="2601"/>
                    <a:pt x="14275" y="2590"/>
                    <a:pt x="14264" y="2584"/>
                  </a:cubicBezTo>
                  <a:cubicBezTo>
                    <a:pt x="14246" y="2548"/>
                    <a:pt x="14228" y="2518"/>
                    <a:pt x="14204" y="2477"/>
                  </a:cubicBezTo>
                  <a:cubicBezTo>
                    <a:pt x="14198" y="2471"/>
                    <a:pt x="14198" y="2465"/>
                    <a:pt x="14192" y="2459"/>
                  </a:cubicBezTo>
                  <a:cubicBezTo>
                    <a:pt x="14174" y="2429"/>
                    <a:pt x="14163" y="2405"/>
                    <a:pt x="14139" y="2376"/>
                  </a:cubicBezTo>
                  <a:cubicBezTo>
                    <a:pt x="14133" y="2370"/>
                    <a:pt x="14127" y="2352"/>
                    <a:pt x="14115" y="2346"/>
                  </a:cubicBezTo>
                  <a:cubicBezTo>
                    <a:pt x="14103" y="2316"/>
                    <a:pt x="14079" y="2293"/>
                    <a:pt x="14068" y="2263"/>
                  </a:cubicBezTo>
                  <a:cubicBezTo>
                    <a:pt x="14056" y="2257"/>
                    <a:pt x="14056" y="2251"/>
                    <a:pt x="14050" y="2239"/>
                  </a:cubicBezTo>
                  <a:cubicBezTo>
                    <a:pt x="14026" y="2210"/>
                    <a:pt x="14008" y="2174"/>
                    <a:pt x="13984" y="2144"/>
                  </a:cubicBezTo>
                  <a:cubicBezTo>
                    <a:pt x="13978" y="2138"/>
                    <a:pt x="13978" y="2132"/>
                    <a:pt x="13967" y="2120"/>
                  </a:cubicBezTo>
                  <a:cubicBezTo>
                    <a:pt x="13955" y="2091"/>
                    <a:pt x="13931" y="2073"/>
                    <a:pt x="13919" y="2049"/>
                  </a:cubicBezTo>
                  <a:cubicBezTo>
                    <a:pt x="13907" y="2043"/>
                    <a:pt x="13901" y="2025"/>
                    <a:pt x="13895" y="2020"/>
                  </a:cubicBezTo>
                  <a:cubicBezTo>
                    <a:pt x="13872" y="1996"/>
                    <a:pt x="13860" y="1966"/>
                    <a:pt x="13836" y="1942"/>
                  </a:cubicBezTo>
                  <a:cubicBezTo>
                    <a:pt x="13830" y="1936"/>
                    <a:pt x="13830" y="1930"/>
                    <a:pt x="13818" y="1925"/>
                  </a:cubicBezTo>
                  <a:cubicBezTo>
                    <a:pt x="13800" y="1895"/>
                    <a:pt x="13777" y="1853"/>
                    <a:pt x="13747" y="1824"/>
                  </a:cubicBezTo>
                  <a:cubicBezTo>
                    <a:pt x="13741" y="1818"/>
                    <a:pt x="13741" y="1812"/>
                    <a:pt x="13729" y="1806"/>
                  </a:cubicBezTo>
                  <a:cubicBezTo>
                    <a:pt x="13711" y="1782"/>
                    <a:pt x="13693" y="1752"/>
                    <a:pt x="13670" y="1729"/>
                  </a:cubicBezTo>
                  <a:cubicBezTo>
                    <a:pt x="13664" y="1723"/>
                    <a:pt x="13658" y="1717"/>
                    <a:pt x="13652" y="1699"/>
                  </a:cubicBezTo>
                  <a:cubicBezTo>
                    <a:pt x="13628" y="1675"/>
                    <a:pt x="13610" y="1645"/>
                    <a:pt x="13593" y="1628"/>
                  </a:cubicBezTo>
                  <a:cubicBezTo>
                    <a:pt x="13581" y="1616"/>
                    <a:pt x="13581" y="1610"/>
                    <a:pt x="13575" y="1604"/>
                  </a:cubicBezTo>
                  <a:cubicBezTo>
                    <a:pt x="13551" y="1574"/>
                    <a:pt x="13521" y="1544"/>
                    <a:pt x="13503" y="1515"/>
                  </a:cubicBezTo>
                  <a:cubicBezTo>
                    <a:pt x="13492" y="1509"/>
                    <a:pt x="13486" y="1497"/>
                    <a:pt x="13486" y="1491"/>
                  </a:cubicBezTo>
                  <a:cubicBezTo>
                    <a:pt x="13462" y="1467"/>
                    <a:pt x="13450" y="1449"/>
                    <a:pt x="13426" y="1426"/>
                  </a:cubicBezTo>
                  <a:cubicBezTo>
                    <a:pt x="13420" y="1420"/>
                    <a:pt x="13414" y="1408"/>
                    <a:pt x="13403" y="1396"/>
                  </a:cubicBezTo>
                  <a:cubicBezTo>
                    <a:pt x="13385" y="1372"/>
                    <a:pt x="13361" y="1349"/>
                    <a:pt x="13343" y="1331"/>
                  </a:cubicBezTo>
                  <a:cubicBezTo>
                    <a:pt x="13337" y="1319"/>
                    <a:pt x="13331" y="1313"/>
                    <a:pt x="13331" y="1307"/>
                  </a:cubicBezTo>
                  <a:lnTo>
                    <a:pt x="13248" y="1224"/>
                  </a:lnTo>
                  <a:lnTo>
                    <a:pt x="13224" y="1200"/>
                  </a:lnTo>
                  <a:lnTo>
                    <a:pt x="13165" y="1141"/>
                  </a:lnTo>
                  <a:cubicBezTo>
                    <a:pt x="13159" y="1135"/>
                    <a:pt x="13153" y="1129"/>
                    <a:pt x="13135" y="1123"/>
                  </a:cubicBezTo>
                  <a:cubicBezTo>
                    <a:pt x="13117" y="1099"/>
                    <a:pt x="13094" y="1081"/>
                    <a:pt x="13076" y="1063"/>
                  </a:cubicBezTo>
                  <a:lnTo>
                    <a:pt x="13058" y="1040"/>
                  </a:lnTo>
                  <a:cubicBezTo>
                    <a:pt x="13028" y="1016"/>
                    <a:pt x="13005" y="986"/>
                    <a:pt x="12975" y="963"/>
                  </a:cubicBezTo>
                  <a:cubicBezTo>
                    <a:pt x="12969" y="957"/>
                    <a:pt x="12957" y="951"/>
                    <a:pt x="12951" y="951"/>
                  </a:cubicBezTo>
                  <a:cubicBezTo>
                    <a:pt x="12927" y="927"/>
                    <a:pt x="12910" y="915"/>
                    <a:pt x="12886" y="897"/>
                  </a:cubicBezTo>
                  <a:cubicBezTo>
                    <a:pt x="12880" y="891"/>
                    <a:pt x="12862" y="885"/>
                    <a:pt x="12856" y="873"/>
                  </a:cubicBezTo>
                  <a:cubicBezTo>
                    <a:pt x="12832" y="862"/>
                    <a:pt x="12809" y="838"/>
                    <a:pt x="12791" y="826"/>
                  </a:cubicBezTo>
                  <a:lnTo>
                    <a:pt x="12767" y="802"/>
                  </a:lnTo>
                  <a:cubicBezTo>
                    <a:pt x="12737" y="778"/>
                    <a:pt x="12708" y="755"/>
                    <a:pt x="12684" y="737"/>
                  </a:cubicBezTo>
                  <a:lnTo>
                    <a:pt x="12678" y="725"/>
                  </a:lnTo>
                  <a:cubicBezTo>
                    <a:pt x="12631" y="695"/>
                    <a:pt x="12589" y="660"/>
                    <a:pt x="12542" y="630"/>
                  </a:cubicBezTo>
                  <a:lnTo>
                    <a:pt x="12530" y="618"/>
                  </a:lnTo>
                  <a:cubicBezTo>
                    <a:pt x="12512" y="600"/>
                    <a:pt x="12494" y="594"/>
                    <a:pt x="12476" y="577"/>
                  </a:cubicBezTo>
                  <a:cubicBezTo>
                    <a:pt x="12470" y="571"/>
                    <a:pt x="12464" y="571"/>
                    <a:pt x="12452" y="565"/>
                  </a:cubicBezTo>
                  <a:cubicBezTo>
                    <a:pt x="12441" y="559"/>
                    <a:pt x="12423" y="541"/>
                    <a:pt x="12411" y="535"/>
                  </a:cubicBezTo>
                  <a:cubicBezTo>
                    <a:pt x="12405" y="529"/>
                    <a:pt x="12393" y="529"/>
                    <a:pt x="12387" y="517"/>
                  </a:cubicBezTo>
                  <a:cubicBezTo>
                    <a:pt x="12375" y="511"/>
                    <a:pt x="12357" y="499"/>
                    <a:pt x="12346" y="488"/>
                  </a:cubicBezTo>
                  <a:cubicBezTo>
                    <a:pt x="12334" y="482"/>
                    <a:pt x="12328" y="482"/>
                    <a:pt x="12322" y="476"/>
                  </a:cubicBezTo>
                  <a:cubicBezTo>
                    <a:pt x="12304" y="470"/>
                    <a:pt x="12292" y="452"/>
                    <a:pt x="12268" y="446"/>
                  </a:cubicBezTo>
                  <a:cubicBezTo>
                    <a:pt x="12262" y="440"/>
                    <a:pt x="12256" y="440"/>
                    <a:pt x="12245" y="428"/>
                  </a:cubicBezTo>
                  <a:cubicBezTo>
                    <a:pt x="12227" y="416"/>
                    <a:pt x="12203" y="398"/>
                    <a:pt x="12173" y="387"/>
                  </a:cubicBezTo>
                  <a:cubicBezTo>
                    <a:pt x="12150" y="369"/>
                    <a:pt x="12120" y="357"/>
                    <a:pt x="12096" y="351"/>
                  </a:cubicBezTo>
                  <a:cubicBezTo>
                    <a:pt x="12090" y="339"/>
                    <a:pt x="12084" y="339"/>
                    <a:pt x="12066" y="333"/>
                  </a:cubicBezTo>
                  <a:lnTo>
                    <a:pt x="12025" y="309"/>
                  </a:lnTo>
                  <a:cubicBezTo>
                    <a:pt x="12019" y="303"/>
                    <a:pt x="12001" y="303"/>
                    <a:pt x="11995" y="298"/>
                  </a:cubicBezTo>
                  <a:lnTo>
                    <a:pt x="11948" y="274"/>
                  </a:lnTo>
                  <a:cubicBezTo>
                    <a:pt x="11942" y="268"/>
                    <a:pt x="11930" y="268"/>
                    <a:pt x="11918" y="262"/>
                  </a:cubicBezTo>
                  <a:cubicBezTo>
                    <a:pt x="11912" y="250"/>
                    <a:pt x="11906" y="250"/>
                    <a:pt x="11888" y="244"/>
                  </a:cubicBezTo>
                  <a:cubicBezTo>
                    <a:pt x="11882" y="244"/>
                    <a:pt x="11882" y="244"/>
                    <a:pt x="11876" y="238"/>
                  </a:cubicBezTo>
                  <a:cubicBezTo>
                    <a:pt x="11853" y="220"/>
                    <a:pt x="11823" y="214"/>
                    <a:pt x="11799" y="208"/>
                  </a:cubicBezTo>
                  <a:cubicBezTo>
                    <a:pt x="11793" y="208"/>
                    <a:pt x="11793" y="202"/>
                    <a:pt x="11787" y="202"/>
                  </a:cubicBezTo>
                  <a:cubicBezTo>
                    <a:pt x="11758" y="185"/>
                    <a:pt x="11728" y="179"/>
                    <a:pt x="11698" y="161"/>
                  </a:cubicBezTo>
                  <a:cubicBezTo>
                    <a:pt x="11692" y="161"/>
                    <a:pt x="11681" y="155"/>
                    <a:pt x="11675" y="155"/>
                  </a:cubicBezTo>
                  <a:cubicBezTo>
                    <a:pt x="11651" y="149"/>
                    <a:pt x="11633" y="143"/>
                    <a:pt x="11615" y="131"/>
                  </a:cubicBezTo>
                  <a:cubicBezTo>
                    <a:pt x="11609" y="131"/>
                    <a:pt x="11591" y="125"/>
                    <a:pt x="11585" y="125"/>
                  </a:cubicBezTo>
                  <a:lnTo>
                    <a:pt x="11520" y="102"/>
                  </a:lnTo>
                  <a:cubicBezTo>
                    <a:pt x="11514" y="102"/>
                    <a:pt x="11502" y="96"/>
                    <a:pt x="11496" y="96"/>
                  </a:cubicBezTo>
                  <a:cubicBezTo>
                    <a:pt x="11467" y="90"/>
                    <a:pt x="11437" y="84"/>
                    <a:pt x="11413" y="72"/>
                  </a:cubicBezTo>
                  <a:cubicBezTo>
                    <a:pt x="11407" y="72"/>
                    <a:pt x="11401" y="72"/>
                    <a:pt x="11395" y="66"/>
                  </a:cubicBezTo>
                  <a:cubicBezTo>
                    <a:pt x="11372" y="60"/>
                    <a:pt x="11348" y="60"/>
                    <a:pt x="11324" y="54"/>
                  </a:cubicBezTo>
                  <a:cubicBezTo>
                    <a:pt x="11318" y="54"/>
                    <a:pt x="11312" y="42"/>
                    <a:pt x="11295" y="42"/>
                  </a:cubicBezTo>
                  <a:cubicBezTo>
                    <a:pt x="11271" y="36"/>
                    <a:pt x="11253" y="36"/>
                    <a:pt x="11229" y="30"/>
                  </a:cubicBezTo>
                  <a:lnTo>
                    <a:pt x="11205" y="30"/>
                  </a:lnTo>
                  <a:cubicBezTo>
                    <a:pt x="11176" y="24"/>
                    <a:pt x="11158" y="24"/>
                    <a:pt x="11122" y="12"/>
                  </a:cubicBezTo>
                  <a:lnTo>
                    <a:pt x="11110" y="12"/>
                  </a:lnTo>
                  <a:cubicBezTo>
                    <a:pt x="11099" y="12"/>
                    <a:pt x="11075" y="7"/>
                    <a:pt x="11057" y="7"/>
                  </a:cubicBezTo>
                  <a:lnTo>
                    <a:pt x="11039" y="7"/>
                  </a:lnTo>
                  <a:cubicBezTo>
                    <a:pt x="11021" y="7"/>
                    <a:pt x="11010" y="7"/>
                    <a:pt x="10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2584450" y="6635893"/>
              <a:ext cx="724474" cy="925157"/>
            </a:xfrm>
            <a:custGeom>
              <a:rect b="b" l="l" r="r" t="t"/>
              <a:pathLst>
                <a:path extrusionOk="0" h="7519" w="5888">
                  <a:moveTo>
                    <a:pt x="1621" y="1"/>
                  </a:moveTo>
                  <a:cubicBezTo>
                    <a:pt x="657" y="1"/>
                    <a:pt x="1" y="768"/>
                    <a:pt x="5" y="2094"/>
                  </a:cubicBezTo>
                  <a:cubicBezTo>
                    <a:pt x="11" y="3952"/>
                    <a:pt x="1335" y="6209"/>
                    <a:pt x="2956" y="7129"/>
                  </a:cubicBezTo>
                  <a:cubicBezTo>
                    <a:pt x="3424" y="7393"/>
                    <a:pt x="3865" y="7519"/>
                    <a:pt x="4256" y="7519"/>
                  </a:cubicBezTo>
                  <a:cubicBezTo>
                    <a:pt x="5226" y="7519"/>
                    <a:pt x="5888" y="6749"/>
                    <a:pt x="5884" y="5425"/>
                  </a:cubicBezTo>
                  <a:cubicBezTo>
                    <a:pt x="5872" y="3572"/>
                    <a:pt x="4553" y="1316"/>
                    <a:pt x="2926" y="395"/>
                  </a:cubicBezTo>
                  <a:cubicBezTo>
                    <a:pt x="2456" y="128"/>
                    <a:pt x="2013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3696957" y="6769576"/>
              <a:ext cx="724458" cy="632575"/>
            </a:xfrm>
            <a:custGeom>
              <a:rect b="b" l="l" r="r" t="t"/>
              <a:pathLst>
                <a:path extrusionOk="0" h="5191" w="5945">
                  <a:moveTo>
                    <a:pt x="1574" y="1"/>
                  </a:moveTo>
                  <a:cubicBezTo>
                    <a:pt x="1562" y="1"/>
                    <a:pt x="1544" y="1"/>
                    <a:pt x="1532" y="7"/>
                  </a:cubicBezTo>
                  <a:lnTo>
                    <a:pt x="1514" y="7"/>
                  </a:lnTo>
                  <a:cubicBezTo>
                    <a:pt x="1502" y="7"/>
                    <a:pt x="1485" y="19"/>
                    <a:pt x="1479" y="19"/>
                  </a:cubicBezTo>
                  <a:lnTo>
                    <a:pt x="1461" y="19"/>
                  </a:lnTo>
                  <a:cubicBezTo>
                    <a:pt x="1449" y="19"/>
                    <a:pt x="1431" y="24"/>
                    <a:pt x="1419" y="30"/>
                  </a:cubicBezTo>
                  <a:lnTo>
                    <a:pt x="1413" y="30"/>
                  </a:lnTo>
                  <a:cubicBezTo>
                    <a:pt x="1396" y="36"/>
                    <a:pt x="1384" y="36"/>
                    <a:pt x="1366" y="48"/>
                  </a:cubicBezTo>
                  <a:cubicBezTo>
                    <a:pt x="1366" y="48"/>
                    <a:pt x="1360" y="48"/>
                    <a:pt x="1360" y="54"/>
                  </a:cubicBezTo>
                  <a:cubicBezTo>
                    <a:pt x="1342" y="60"/>
                    <a:pt x="1324" y="66"/>
                    <a:pt x="1307" y="78"/>
                  </a:cubicBezTo>
                  <a:lnTo>
                    <a:pt x="1301" y="78"/>
                  </a:lnTo>
                  <a:lnTo>
                    <a:pt x="1253" y="96"/>
                  </a:lnTo>
                  <a:cubicBezTo>
                    <a:pt x="1253" y="96"/>
                    <a:pt x="1247" y="96"/>
                    <a:pt x="1247" y="108"/>
                  </a:cubicBezTo>
                  <a:lnTo>
                    <a:pt x="1241" y="108"/>
                  </a:lnTo>
                  <a:cubicBezTo>
                    <a:pt x="1223" y="114"/>
                    <a:pt x="1217" y="119"/>
                    <a:pt x="1206" y="119"/>
                  </a:cubicBezTo>
                  <a:cubicBezTo>
                    <a:pt x="1194" y="119"/>
                    <a:pt x="1194" y="125"/>
                    <a:pt x="1188" y="125"/>
                  </a:cubicBezTo>
                  <a:cubicBezTo>
                    <a:pt x="1164" y="137"/>
                    <a:pt x="1152" y="149"/>
                    <a:pt x="1128" y="155"/>
                  </a:cubicBezTo>
                  <a:cubicBezTo>
                    <a:pt x="1117" y="167"/>
                    <a:pt x="1093" y="179"/>
                    <a:pt x="1075" y="197"/>
                  </a:cubicBezTo>
                  <a:cubicBezTo>
                    <a:pt x="1069" y="203"/>
                    <a:pt x="1063" y="203"/>
                    <a:pt x="1057" y="209"/>
                  </a:cubicBezTo>
                  <a:cubicBezTo>
                    <a:pt x="1039" y="214"/>
                    <a:pt x="1033" y="226"/>
                    <a:pt x="1016" y="232"/>
                  </a:cubicBezTo>
                  <a:cubicBezTo>
                    <a:pt x="1010" y="238"/>
                    <a:pt x="1004" y="238"/>
                    <a:pt x="998" y="244"/>
                  </a:cubicBezTo>
                  <a:cubicBezTo>
                    <a:pt x="980" y="256"/>
                    <a:pt x="974" y="262"/>
                    <a:pt x="956" y="268"/>
                  </a:cubicBezTo>
                  <a:cubicBezTo>
                    <a:pt x="950" y="274"/>
                    <a:pt x="944" y="274"/>
                    <a:pt x="938" y="286"/>
                  </a:cubicBezTo>
                  <a:lnTo>
                    <a:pt x="921" y="298"/>
                  </a:lnTo>
                  <a:cubicBezTo>
                    <a:pt x="915" y="298"/>
                    <a:pt x="915" y="304"/>
                    <a:pt x="909" y="304"/>
                  </a:cubicBezTo>
                  <a:cubicBezTo>
                    <a:pt x="891" y="321"/>
                    <a:pt x="879" y="333"/>
                    <a:pt x="861" y="345"/>
                  </a:cubicBezTo>
                  <a:cubicBezTo>
                    <a:pt x="855" y="351"/>
                    <a:pt x="849" y="357"/>
                    <a:pt x="837" y="357"/>
                  </a:cubicBezTo>
                  <a:cubicBezTo>
                    <a:pt x="820" y="381"/>
                    <a:pt x="796" y="393"/>
                    <a:pt x="772" y="416"/>
                  </a:cubicBezTo>
                  <a:lnTo>
                    <a:pt x="760" y="434"/>
                  </a:lnTo>
                  <a:lnTo>
                    <a:pt x="707" y="482"/>
                  </a:lnTo>
                  <a:lnTo>
                    <a:pt x="683" y="505"/>
                  </a:lnTo>
                  <a:lnTo>
                    <a:pt x="641" y="547"/>
                  </a:lnTo>
                  <a:cubicBezTo>
                    <a:pt x="630" y="559"/>
                    <a:pt x="624" y="565"/>
                    <a:pt x="624" y="571"/>
                  </a:cubicBezTo>
                  <a:cubicBezTo>
                    <a:pt x="600" y="594"/>
                    <a:pt x="588" y="618"/>
                    <a:pt x="564" y="642"/>
                  </a:cubicBezTo>
                  <a:cubicBezTo>
                    <a:pt x="564" y="648"/>
                    <a:pt x="558" y="648"/>
                    <a:pt x="558" y="654"/>
                  </a:cubicBezTo>
                  <a:cubicBezTo>
                    <a:pt x="541" y="678"/>
                    <a:pt x="529" y="689"/>
                    <a:pt x="511" y="713"/>
                  </a:cubicBezTo>
                  <a:cubicBezTo>
                    <a:pt x="505" y="719"/>
                    <a:pt x="499" y="731"/>
                    <a:pt x="499" y="737"/>
                  </a:cubicBezTo>
                  <a:cubicBezTo>
                    <a:pt x="481" y="749"/>
                    <a:pt x="469" y="773"/>
                    <a:pt x="463" y="790"/>
                  </a:cubicBezTo>
                  <a:cubicBezTo>
                    <a:pt x="451" y="796"/>
                    <a:pt x="451" y="802"/>
                    <a:pt x="446" y="808"/>
                  </a:cubicBezTo>
                  <a:cubicBezTo>
                    <a:pt x="434" y="832"/>
                    <a:pt x="410" y="862"/>
                    <a:pt x="392" y="885"/>
                  </a:cubicBezTo>
                  <a:cubicBezTo>
                    <a:pt x="392" y="891"/>
                    <a:pt x="386" y="891"/>
                    <a:pt x="386" y="897"/>
                  </a:cubicBezTo>
                  <a:cubicBezTo>
                    <a:pt x="374" y="921"/>
                    <a:pt x="356" y="945"/>
                    <a:pt x="351" y="969"/>
                  </a:cubicBezTo>
                  <a:cubicBezTo>
                    <a:pt x="345" y="975"/>
                    <a:pt x="345" y="980"/>
                    <a:pt x="339" y="998"/>
                  </a:cubicBezTo>
                  <a:cubicBezTo>
                    <a:pt x="321" y="1016"/>
                    <a:pt x="315" y="1034"/>
                    <a:pt x="309" y="1058"/>
                  </a:cubicBezTo>
                  <a:cubicBezTo>
                    <a:pt x="297" y="1064"/>
                    <a:pt x="297" y="1070"/>
                    <a:pt x="291" y="1075"/>
                  </a:cubicBezTo>
                  <a:cubicBezTo>
                    <a:pt x="279" y="1105"/>
                    <a:pt x="261" y="1129"/>
                    <a:pt x="250" y="1159"/>
                  </a:cubicBezTo>
                  <a:cubicBezTo>
                    <a:pt x="250" y="1165"/>
                    <a:pt x="238" y="1165"/>
                    <a:pt x="238" y="1176"/>
                  </a:cubicBezTo>
                  <a:cubicBezTo>
                    <a:pt x="226" y="1194"/>
                    <a:pt x="220" y="1218"/>
                    <a:pt x="208" y="1242"/>
                  </a:cubicBezTo>
                  <a:cubicBezTo>
                    <a:pt x="202" y="1248"/>
                    <a:pt x="202" y="1254"/>
                    <a:pt x="196" y="1271"/>
                  </a:cubicBezTo>
                  <a:cubicBezTo>
                    <a:pt x="190" y="1295"/>
                    <a:pt x="178" y="1307"/>
                    <a:pt x="166" y="1331"/>
                  </a:cubicBezTo>
                  <a:cubicBezTo>
                    <a:pt x="166" y="1337"/>
                    <a:pt x="161" y="1343"/>
                    <a:pt x="161" y="1355"/>
                  </a:cubicBezTo>
                  <a:cubicBezTo>
                    <a:pt x="143" y="1384"/>
                    <a:pt x="137" y="1414"/>
                    <a:pt x="131" y="1432"/>
                  </a:cubicBezTo>
                  <a:cubicBezTo>
                    <a:pt x="131" y="1444"/>
                    <a:pt x="131" y="1444"/>
                    <a:pt x="119" y="1450"/>
                  </a:cubicBezTo>
                  <a:cubicBezTo>
                    <a:pt x="113" y="1473"/>
                    <a:pt x="107" y="1503"/>
                    <a:pt x="101" y="1521"/>
                  </a:cubicBezTo>
                  <a:cubicBezTo>
                    <a:pt x="101" y="1533"/>
                    <a:pt x="89" y="1539"/>
                    <a:pt x="89" y="1550"/>
                  </a:cubicBezTo>
                  <a:lnTo>
                    <a:pt x="71" y="1622"/>
                  </a:lnTo>
                  <a:cubicBezTo>
                    <a:pt x="71" y="1628"/>
                    <a:pt x="71" y="1628"/>
                    <a:pt x="60" y="1634"/>
                  </a:cubicBezTo>
                  <a:lnTo>
                    <a:pt x="60" y="1640"/>
                  </a:lnTo>
                  <a:lnTo>
                    <a:pt x="42" y="1729"/>
                  </a:lnTo>
                  <a:lnTo>
                    <a:pt x="42" y="1741"/>
                  </a:lnTo>
                  <a:cubicBezTo>
                    <a:pt x="30" y="1758"/>
                    <a:pt x="30" y="1788"/>
                    <a:pt x="24" y="1812"/>
                  </a:cubicBezTo>
                  <a:cubicBezTo>
                    <a:pt x="24" y="1818"/>
                    <a:pt x="24" y="1830"/>
                    <a:pt x="18" y="1836"/>
                  </a:cubicBezTo>
                  <a:cubicBezTo>
                    <a:pt x="18" y="1859"/>
                    <a:pt x="12" y="1877"/>
                    <a:pt x="12" y="1901"/>
                  </a:cubicBezTo>
                  <a:lnTo>
                    <a:pt x="12" y="1925"/>
                  </a:lnTo>
                  <a:cubicBezTo>
                    <a:pt x="12" y="1954"/>
                    <a:pt x="0" y="1984"/>
                    <a:pt x="0" y="2008"/>
                  </a:cubicBezTo>
                  <a:lnTo>
                    <a:pt x="0" y="2049"/>
                  </a:lnTo>
                  <a:lnTo>
                    <a:pt x="0" y="2073"/>
                  </a:lnTo>
                  <a:lnTo>
                    <a:pt x="0" y="2138"/>
                  </a:lnTo>
                  <a:lnTo>
                    <a:pt x="0" y="2198"/>
                  </a:lnTo>
                  <a:lnTo>
                    <a:pt x="0" y="2221"/>
                  </a:lnTo>
                  <a:lnTo>
                    <a:pt x="0" y="2257"/>
                  </a:lnTo>
                  <a:lnTo>
                    <a:pt x="0" y="2281"/>
                  </a:lnTo>
                  <a:cubicBezTo>
                    <a:pt x="0" y="2293"/>
                    <a:pt x="0" y="2305"/>
                    <a:pt x="12" y="2316"/>
                  </a:cubicBezTo>
                  <a:lnTo>
                    <a:pt x="12" y="2340"/>
                  </a:lnTo>
                  <a:lnTo>
                    <a:pt x="12" y="2346"/>
                  </a:lnTo>
                  <a:cubicBezTo>
                    <a:pt x="12" y="2352"/>
                    <a:pt x="18" y="2370"/>
                    <a:pt x="18" y="2376"/>
                  </a:cubicBezTo>
                  <a:lnTo>
                    <a:pt x="18" y="2394"/>
                  </a:lnTo>
                  <a:cubicBezTo>
                    <a:pt x="18" y="2406"/>
                    <a:pt x="24" y="2429"/>
                    <a:pt x="30" y="2441"/>
                  </a:cubicBezTo>
                  <a:cubicBezTo>
                    <a:pt x="30" y="2453"/>
                    <a:pt x="30" y="2453"/>
                    <a:pt x="42" y="2459"/>
                  </a:cubicBezTo>
                  <a:cubicBezTo>
                    <a:pt x="42" y="2471"/>
                    <a:pt x="48" y="2483"/>
                    <a:pt x="48" y="2495"/>
                  </a:cubicBezTo>
                  <a:cubicBezTo>
                    <a:pt x="48" y="2501"/>
                    <a:pt x="54" y="2512"/>
                    <a:pt x="54" y="2512"/>
                  </a:cubicBezTo>
                  <a:cubicBezTo>
                    <a:pt x="54" y="2518"/>
                    <a:pt x="60" y="2530"/>
                    <a:pt x="60" y="2542"/>
                  </a:cubicBezTo>
                  <a:cubicBezTo>
                    <a:pt x="60" y="2548"/>
                    <a:pt x="66" y="2554"/>
                    <a:pt x="66" y="2554"/>
                  </a:cubicBezTo>
                  <a:cubicBezTo>
                    <a:pt x="77" y="2572"/>
                    <a:pt x="77" y="2578"/>
                    <a:pt x="83" y="2590"/>
                  </a:cubicBezTo>
                  <a:cubicBezTo>
                    <a:pt x="83" y="2590"/>
                    <a:pt x="83" y="2602"/>
                    <a:pt x="89" y="2602"/>
                  </a:cubicBezTo>
                  <a:cubicBezTo>
                    <a:pt x="95" y="2613"/>
                    <a:pt x="107" y="2631"/>
                    <a:pt x="113" y="2637"/>
                  </a:cubicBezTo>
                  <a:cubicBezTo>
                    <a:pt x="113" y="2643"/>
                    <a:pt x="119" y="2643"/>
                    <a:pt x="119" y="2649"/>
                  </a:cubicBezTo>
                  <a:cubicBezTo>
                    <a:pt x="125" y="2661"/>
                    <a:pt x="125" y="2667"/>
                    <a:pt x="137" y="2673"/>
                  </a:cubicBezTo>
                  <a:cubicBezTo>
                    <a:pt x="137" y="2679"/>
                    <a:pt x="143" y="2679"/>
                    <a:pt x="143" y="2691"/>
                  </a:cubicBezTo>
                  <a:cubicBezTo>
                    <a:pt x="149" y="2697"/>
                    <a:pt x="149" y="2702"/>
                    <a:pt x="155" y="2708"/>
                  </a:cubicBezTo>
                  <a:cubicBezTo>
                    <a:pt x="155" y="2720"/>
                    <a:pt x="166" y="2720"/>
                    <a:pt x="166" y="2726"/>
                  </a:cubicBezTo>
                  <a:cubicBezTo>
                    <a:pt x="172" y="2732"/>
                    <a:pt x="178" y="2750"/>
                    <a:pt x="184" y="2756"/>
                  </a:cubicBezTo>
                  <a:lnTo>
                    <a:pt x="196" y="2762"/>
                  </a:lnTo>
                  <a:lnTo>
                    <a:pt x="226" y="2792"/>
                  </a:lnTo>
                  <a:lnTo>
                    <a:pt x="232" y="2797"/>
                  </a:lnTo>
                  <a:lnTo>
                    <a:pt x="256" y="2821"/>
                  </a:lnTo>
                  <a:cubicBezTo>
                    <a:pt x="261" y="2821"/>
                    <a:pt x="261" y="2827"/>
                    <a:pt x="267" y="2827"/>
                  </a:cubicBezTo>
                  <a:cubicBezTo>
                    <a:pt x="273" y="2839"/>
                    <a:pt x="285" y="2845"/>
                    <a:pt x="291" y="2845"/>
                  </a:cubicBezTo>
                  <a:lnTo>
                    <a:pt x="297" y="2851"/>
                  </a:lnTo>
                  <a:cubicBezTo>
                    <a:pt x="315" y="2857"/>
                    <a:pt x="321" y="2869"/>
                    <a:pt x="333" y="2875"/>
                  </a:cubicBezTo>
                  <a:lnTo>
                    <a:pt x="4176" y="5095"/>
                  </a:lnTo>
                  <a:lnTo>
                    <a:pt x="4176" y="5095"/>
                  </a:lnTo>
                  <a:cubicBezTo>
                    <a:pt x="4171" y="5087"/>
                    <a:pt x="4164" y="5076"/>
                    <a:pt x="4151" y="5072"/>
                  </a:cubicBezTo>
                  <a:lnTo>
                    <a:pt x="4145" y="5066"/>
                  </a:lnTo>
                  <a:cubicBezTo>
                    <a:pt x="4139" y="5054"/>
                    <a:pt x="4127" y="5048"/>
                    <a:pt x="4127" y="5036"/>
                  </a:cubicBezTo>
                  <a:cubicBezTo>
                    <a:pt x="4127" y="5024"/>
                    <a:pt x="4121" y="5024"/>
                    <a:pt x="4121" y="5018"/>
                  </a:cubicBezTo>
                  <a:cubicBezTo>
                    <a:pt x="4115" y="5012"/>
                    <a:pt x="4109" y="4995"/>
                    <a:pt x="4109" y="4989"/>
                  </a:cubicBezTo>
                  <a:cubicBezTo>
                    <a:pt x="4109" y="4989"/>
                    <a:pt x="4109" y="4983"/>
                    <a:pt x="4097" y="4983"/>
                  </a:cubicBezTo>
                  <a:lnTo>
                    <a:pt x="4080" y="4935"/>
                  </a:lnTo>
                  <a:cubicBezTo>
                    <a:pt x="4068" y="4923"/>
                    <a:pt x="4062" y="4905"/>
                    <a:pt x="4062" y="4894"/>
                  </a:cubicBezTo>
                  <a:cubicBezTo>
                    <a:pt x="4062" y="4888"/>
                    <a:pt x="4062" y="4888"/>
                    <a:pt x="4056" y="4876"/>
                  </a:cubicBezTo>
                  <a:cubicBezTo>
                    <a:pt x="4050" y="4864"/>
                    <a:pt x="4050" y="4858"/>
                    <a:pt x="4038" y="4840"/>
                  </a:cubicBezTo>
                  <a:cubicBezTo>
                    <a:pt x="4038" y="4834"/>
                    <a:pt x="4038" y="4834"/>
                    <a:pt x="4032" y="4828"/>
                  </a:cubicBezTo>
                  <a:cubicBezTo>
                    <a:pt x="4026" y="4810"/>
                    <a:pt x="4026" y="4799"/>
                    <a:pt x="4020" y="4781"/>
                  </a:cubicBezTo>
                  <a:lnTo>
                    <a:pt x="4020" y="4775"/>
                  </a:lnTo>
                  <a:cubicBezTo>
                    <a:pt x="4008" y="4757"/>
                    <a:pt x="4008" y="4739"/>
                    <a:pt x="4002" y="4721"/>
                  </a:cubicBezTo>
                  <a:cubicBezTo>
                    <a:pt x="4002" y="4709"/>
                    <a:pt x="3996" y="4686"/>
                    <a:pt x="3996" y="4668"/>
                  </a:cubicBezTo>
                  <a:lnTo>
                    <a:pt x="3996" y="4656"/>
                  </a:lnTo>
                  <a:cubicBezTo>
                    <a:pt x="3996" y="4638"/>
                    <a:pt x="3990" y="4626"/>
                    <a:pt x="3990" y="4609"/>
                  </a:cubicBezTo>
                  <a:lnTo>
                    <a:pt x="3990" y="4597"/>
                  </a:lnTo>
                  <a:lnTo>
                    <a:pt x="3990" y="4549"/>
                  </a:lnTo>
                  <a:lnTo>
                    <a:pt x="3990" y="4537"/>
                  </a:lnTo>
                  <a:lnTo>
                    <a:pt x="3990" y="4478"/>
                  </a:lnTo>
                  <a:lnTo>
                    <a:pt x="3990" y="4413"/>
                  </a:lnTo>
                  <a:lnTo>
                    <a:pt x="3990" y="4401"/>
                  </a:lnTo>
                  <a:lnTo>
                    <a:pt x="3990" y="4341"/>
                  </a:lnTo>
                  <a:cubicBezTo>
                    <a:pt x="3990" y="4312"/>
                    <a:pt x="3996" y="4294"/>
                    <a:pt x="3996" y="4264"/>
                  </a:cubicBezTo>
                  <a:cubicBezTo>
                    <a:pt x="3996" y="4252"/>
                    <a:pt x="3996" y="4246"/>
                    <a:pt x="4002" y="4234"/>
                  </a:cubicBezTo>
                  <a:cubicBezTo>
                    <a:pt x="4002" y="4211"/>
                    <a:pt x="4008" y="4193"/>
                    <a:pt x="4008" y="4175"/>
                  </a:cubicBezTo>
                  <a:cubicBezTo>
                    <a:pt x="4008" y="4163"/>
                    <a:pt x="4008" y="4157"/>
                    <a:pt x="4020" y="4145"/>
                  </a:cubicBezTo>
                  <a:cubicBezTo>
                    <a:pt x="4026" y="4122"/>
                    <a:pt x="4026" y="4092"/>
                    <a:pt x="4032" y="4068"/>
                  </a:cubicBezTo>
                  <a:lnTo>
                    <a:pt x="4032" y="4056"/>
                  </a:lnTo>
                  <a:cubicBezTo>
                    <a:pt x="4038" y="4027"/>
                    <a:pt x="4050" y="3997"/>
                    <a:pt x="4056" y="3973"/>
                  </a:cubicBezTo>
                  <a:cubicBezTo>
                    <a:pt x="4056" y="3967"/>
                    <a:pt x="4062" y="3955"/>
                    <a:pt x="4062" y="3943"/>
                  </a:cubicBezTo>
                  <a:cubicBezTo>
                    <a:pt x="4068" y="3920"/>
                    <a:pt x="4080" y="3908"/>
                    <a:pt x="4080" y="3884"/>
                  </a:cubicBezTo>
                  <a:cubicBezTo>
                    <a:pt x="4080" y="3878"/>
                    <a:pt x="4085" y="3860"/>
                    <a:pt x="4085" y="3854"/>
                  </a:cubicBezTo>
                  <a:cubicBezTo>
                    <a:pt x="4091" y="3831"/>
                    <a:pt x="4097" y="3807"/>
                    <a:pt x="4109" y="3777"/>
                  </a:cubicBezTo>
                  <a:cubicBezTo>
                    <a:pt x="4109" y="3771"/>
                    <a:pt x="4109" y="3771"/>
                    <a:pt x="4115" y="3765"/>
                  </a:cubicBezTo>
                  <a:cubicBezTo>
                    <a:pt x="4121" y="3736"/>
                    <a:pt x="4139" y="3706"/>
                    <a:pt x="4145" y="3682"/>
                  </a:cubicBezTo>
                  <a:cubicBezTo>
                    <a:pt x="4145" y="3676"/>
                    <a:pt x="4151" y="3670"/>
                    <a:pt x="4151" y="3658"/>
                  </a:cubicBezTo>
                  <a:cubicBezTo>
                    <a:pt x="4157" y="3641"/>
                    <a:pt x="4169" y="3617"/>
                    <a:pt x="4180" y="3599"/>
                  </a:cubicBezTo>
                  <a:cubicBezTo>
                    <a:pt x="4186" y="3593"/>
                    <a:pt x="4186" y="3587"/>
                    <a:pt x="4198" y="3569"/>
                  </a:cubicBezTo>
                  <a:cubicBezTo>
                    <a:pt x="4210" y="3552"/>
                    <a:pt x="4216" y="3522"/>
                    <a:pt x="4234" y="3498"/>
                  </a:cubicBezTo>
                  <a:cubicBezTo>
                    <a:pt x="4234" y="3492"/>
                    <a:pt x="4234" y="3492"/>
                    <a:pt x="4240" y="3480"/>
                  </a:cubicBezTo>
                  <a:cubicBezTo>
                    <a:pt x="4258" y="3451"/>
                    <a:pt x="4270" y="3433"/>
                    <a:pt x="4287" y="3403"/>
                  </a:cubicBezTo>
                  <a:cubicBezTo>
                    <a:pt x="4293" y="3391"/>
                    <a:pt x="4293" y="3385"/>
                    <a:pt x="4299" y="3379"/>
                  </a:cubicBezTo>
                  <a:cubicBezTo>
                    <a:pt x="4317" y="3356"/>
                    <a:pt x="4323" y="3332"/>
                    <a:pt x="4335" y="3320"/>
                  </a:cubicBezTo>
                  <a:cubicBezTo>
                    <a:pt x="4347" y="3314"/>
                    <a:pt x="4347" y="3302"/>
                    <a:pt x="4353" y="3296"/>
                  </a:cubicBezTo>
                  <a:lnTo>
                    <a:pt x="4394" y="3231"/>
                  </a:lnTo>
                  <a:lnTo>
                    <a:pt x="4406" y="3225"/>
                  </a:lnTo>
                  <a:cubicBezTo>
                    <a:pt x="4418" y="3195"/>
                    <a:pt x="4442" y="3172"/>
                    <a:pt x="4454" y="3148"/>
                  </a:cubicBezTo>
                  <a:cubicBezTo>
                    <a:pt x="4460" y="3142"/>
                    <a:pt x="4460" y="3136"/>
                    <a:pt x="4471" y="3124"/>
                  </a:cubicBezTo>
                  <a:cubicBezTo>
                    <a:pt x="4483" y="3106"/>
                    <a:pt x="4501" y="3088"/>
                    <a:pt x="4513" y="3065"/>
                  </a:cubicBezTo>
                  <a:cubicBezTo>
                    <a:pt x="4519" y="3059"/>
                    <a:pt x="4519" y="3053"/>
                    <a:pt x="4531" y="3047"/>
                  </a:cubicBezTo>
                  <a:cubicBezTo>
                    <a:pt x="4543" y="3023"/>
                    <a:pt x="4561" y="2999"/>
                    <a:pt x="4578" y="2976"/>
                  </a:cubicBezTo>
                  <a:lnTo>
                    <a:pt x="4590" y="2970"/>
                  </a:lnTo>
                  <a:cubicBezTo>
                    <a:pt x="4608" y="2946"/>
                    <a:pt x="4626" y="2928"/>
                    <a:pt x="4650" y="2904"/>
                  </a:cubicBezTo>
                  <a:cubicBezTo>
                    <a:pt x="4656" y="2898"/>
                    <a:pt x="4656" y="2887"/>
                    <a:pt x="4661" y="2887"/>
                  </a:cubicBezTo>
                  <a:cubicBezTo>
                    <a:pt x="4679" y="2875"/>
                    <a:pt x="4691" y="2851"/>
                    <a:pt x="4709" y="2839"/>
                  </a:cubicBezTo>
                  <a:cubicBezTo>
                    <a:pt x="4715" y="2827"/>
                    <a:pt x="4721" y="2821"/>
                    <a:pt x="4721" y="2815"/>
                  </a:cubicBezTo>
                  <a:cubicBezTo>
                    <a:pt x="4739" y="2792"/>
                    <a:pt x="4756" y="2780"/>
                    <a:pt x="4774" y="2762"/>
                  </a:cubicBezTo>
                  <a:lnTo>
                    <a:pt x="4780" y="2756"/>
                  </a:lnTo>
                  <a:cubicBezTo>
                    <a:pt x="4804" y="2732"/>
                    <a:pt x="4828" y="2720"/>
                    <a:pt x="4846" y="2697"/>
                  </a:cubicBezTo>
                  <a:cubicBezTo>
                    <a:pt x="4857" y="2691"/>
                    <a:pt x="4863" y="2691"/>
                    <a:pt x="4863" y="2679"/>
                  </a:cubicBezTo>
                  <a:cubicBezTo>
                    <a:pt x="4875" y="2667"/>
                    <a:pt x="4899" y="2649"/>
                    <a:pt x="4917" y="2637"/>
                  </a:cubicBezTo>
                  <a:lnTo>
                    <a:pt x="4935" y="2613"/>
                  </a:lnTo>
                  <a:cubicBezTo>
                    <a:pt x="4946" y="2607"/>
                    <a:pt x="4952" y="2602"/>
                    <a:pt x="4958" y="2602"/>
                  </a:cubicBezTo>
                  <a:cubicBezTo>
                    <a:pt x="4964" y="2590"/>
                    <a:pt x="4982" y="2584"/>
                    <a:pt x="4988" y="2578"/>
                  </a:cubicBezTo>
                  <a:cubicBezTo>
                    <a:pt x="4994" y="2572"/>
                    <a:pt x="5006" y="2572"/>
                    <a:pt x="5012" y="2560"/>
                  </a:cubicBezTo>
                  <a:cubicBezTo>
                    <a:pt x="5024" y="2554"/>
                    <a:pt x="5036" y="2548"/>
                    <a:pt x="5047" y="2542"/>
                  </a:cubicBezTo>
                  <a:cubicBezTo>
                    <a:pt x="5053" y="2530"/>
                    <a:pt x="5065" y="2530"/>
                    <a:pt x="5071" y="2524"/>
                  </a:cubicBezTo>
                  <a:cubicBezTo>
                    <a:pt x="5083" y="2512"/>
                    <a:pt x="5107" y="2501"/>
                    <a:pt x="5125" y="2489"/>
                  </a:cubicBezTo>
                  <a:cubicBezTo>
                    <a:pt x="5142" y="2471"/>
                    <a:pt x="5160" y="2465"/>
                    <a:pt x="5184" y="2459"/>
                  </a:cubicBezTo>
                  <a:cubicBezTo>
                    <a:pt x="5190" y="2459"/>
                    <a:pt x="5196" y="2453"/>
                    <a:pt x="5202" y="2453"/>
                  </a:cubicBezTo>
                  <a:cubicBezTo>
                    <a:pt x="5220" y="2441"/>
                    <a:pt x="5226" y="2435"/>
                    <a:pt x="5243" y="2429"/>
                  </a:cubicBezTo>
                  <a:cubicBezTo>
                    <a:pt x="5249" y="2429"/>
                    <a:pt x="5249" y="2423"/>
                    <a:pt x="5255" y="2423"/>
                  </a:cubicBezTo>
                  <a:lnTo>
                    <a:pt x="5303" y="2400"/>
                  </a:lnTo>
                  <a:cubicBezTo>
                    <a:pt x="5303" y="2400"/>
                    <a:pt x="5309" y="2400"/>
                    <a:pt x="5309" y="2394"/>
                  </a:cubicBezTo>
                  <a:cubicBezTo>
                    <a:pt x="5321" y="2382"/>
                    <a:pt x="5338" y="2376"/>
                    <a:pt x="5362" y="2370"/>
                  </a:cubicBezTo>
                  <a:cubicBezTo>
                    <a:pt x="5368" y="2370"/>
                    <a:pt x="5368" y="2370"/>
                    <a:pt x="5374" y="2364"/>
                  </a:cubicBezTo>
                  <a:cubicBezTo>
                    <a:pt x="5392" y="2352"/>
                    <a:pt x="5404" y="2352"/>
                    <a:pt x="5422" y="2346"/>
                  </a:cubicBezTo>
                  <a:lnTo>
                    <a:pt x="5427" y="2346"/>
                  </a:lnTo>
                  <a:cubicBezTo>
                    <a:pt x="5439" y="2340"/>
                    <a:pt x="5457" y="2340"/>
                    <a:pt x="5469" y="2334"/>
                  </a:cubicBezTo>
                  <a:lnTo>
                    <a:pt x="5487" y="2334"/>
                  </a:lnTo>
                  <a:cubicBezTo>
                    <a:pt x="5499" y="2334"/>
                    <a:pt x="5517" y="2322"/>
                    <a:pt x="5522" y="2322"/>
                  </a:cubicBezTo>
                  <a:lnTo>
                    <a:pt x="5540" y="2322"/>
                  </a:lnTo>
                  <a:cubicBezTo>
                    <a:pt x="5552" y="2322"/>
                    <a:pt x="5570" y="2316"/>
                    <a:pt x="5582" y="2316"/>
                  </a:cubicBezTo>
                  <a:lnTo>
                    <a:pt x="5707" y="2316"/>
                  </a:lnTo>
                  <a:cubicBezTo>
                    <a:pt x="5718" y="2316"/>
                    <a:pt x="5730" y="2316"/>
                    <a:pt x="5736" y="2322"/>
                  </a:cubicBezTo>
                  <a:lnTo>
                    <a:pt x="5760" y="2322"/>
                  </a:lnTo>
                  <a:cubicBezTo>
                    <a:pt x="5766" y="2322"/>
                    <a:pt x="5784" y="2334"/>
                    <a:pt x="5790" y="2334"/>
                  </a:cubicBezTo>
                  <a:cubicBezTo>
                    <a:pt x="5796" y="2334"/>
                    <a:pt x="5807" y="2334"/>
                    <a:pt x="5813" y="2340"/>
                  </a:cubicBezTo>
                  <a:cubicBezTo>
                    <a:pt x="5819" y="2340"/>
                    <a:pt x="5837" y="2346"/>
                    <a:pt x="5843" y="2346"/>
                  </a:cubicBezTo>
                  <a:cubicBezTo>
                    <a:pt x="5849" y="2346"/>
                    <a:pt x="5855" y="2352"/>
                    <a:pt x="5855" y="2352"/>
                  </a:cubicBezTo>
                  <a:cubicBezTo>
                    <a:pt x="5867" y="2364"/>
                    <a:pt x="5879" y="2364"/>
                    <a:pt x="5885" y="2370"/>
                  </a:cubicBezTo>
                  <a:cubicBezTo>
                    <a:pt x="5897" y="2370"/>
                    <a:pt x="5897" y="2376"/>
                    <a:pt x="5902" y="2376"/>
                  </a:cubicBezTo>
                  <a:lnTo>
                    <a:pt x="5944" y="2400"/>
                  </a:lnTo>
                  <a:lnTo>
                    <a:pt x="1936" y="84"/>
                  </a:lnTo>
                  <a:lnTo>
                    <a:pt x="1894" y="60"/>
                  </a:lnTo>
                  <a:cubicBezTo>
                    <a:pt x="1888" y="60"/>
                    <a:pt x="1888" y="54"/>
                    <a:pt x="1877" y="54"/>
                  </a:cubicBezTo>
                  <a:cubicBezTo>
                    <a:pt x="1871" y="48"/>
                    <a:pt x="1859" y="48"/>
                    <a:pt x="1847" y="36"/>
                  </a:cubicBezTo>
                  <a:cubicBezTo>
                    <a:pt x="1841" y="36"/>
                    <a:pt x="1835" y="30"/>
                    <a:pt x="1835" y="30"/>
                  </a:cubicBezTo>
                  <a:cubicBezTo>
                    <a:pt x="1829" y="30"/>
                    <a:pt x="1811" y="24"/>
                    <a:pt x="1805" y="24"/>
                  </a:cubicBezTo>
                  <a:cubicBezTo>
                    <a:pt x="1799" y="24"/>
                    <a:pt x="1788" y="24"/>
                    <a:pt x="1782" y="19"/>
                  </a:cubicBezTo>
                  <a:cubicBezTo>
                    <a:pt x="1776" y="19"/>
                    <a:pt x="1758" y="7"/>
                    <a:pt x="1752" y="7"/>
                  </a:cubicBezTo>
                  <a:lnTo>
                    <a:pt x="1728" y="7"/>
                  </a:lnTo>
                  <a:cubicBezTo>
                    <a:pt x="1722" y="7"/>
                    <a:pt x="1710" y="7"/>
                    <a:pt x="1698" y="1"/>
                  </a:cubicBezTo>
                  <a:close/>
                  <a:moveTo>
                    <a:pt x="4176" y="5095"/>
                  </a:moveTo>
                  <a:lnTo>
                    <a:pt x="4176" y="5095"/>
                  </a:lnTo>
                  <a:cubicBezTo>
                    <a:pt x="4178" y="5098"/>
                    <a:pt x="4179" y="5100"/>
                    <a:pt x="4180" y="5101"/>
                  </a:cubicBezTo>
                  <a:lnTo>
                    <a:pt x="4210" y="5131"/>
                  </a:lnTo>
                  <a:lnTo>
                    <a:pt x="4216" y="5137"/>
                  </a:lnTo>
                  <a:lnTo>
                    <a:pt x="4240" y="5161"/>
                  </a:lnTo>
                  <a:lnTo>
                    <a:pt x="4246" y="5167"/>
                  </a:lnTo>
                  <a:cubicBezTo>
                    <a:pt x="4251" y="5169"/>
                    <a:pt x="4255" y="5171"/>
                    <a:pt x="4260" y="5171"/>
                  </a:cubicBezTo>
                  <a:cubicBezTo>
                    <a:pt x="4267" y="5171"/>
                    <a:pt x="4276" y="5168"/>
                    <a:pt x="4293" y="5163"/>
                  </a:cubicBezTo>
                  <a:lnTo>
                    <a:pt x="4293" y="5163"/>
                  </a:lnTo>
                  <a:lnTo>
                    <a:pt x="4337" y="5188"/>
                  </a:lnTo>
                  <a:lnTo>
                    <a:pt x="4337" y="5188"/>
                  </a:lnTo>
                  <a:cubicBezTo>
                    <a:pt x="4328" y="5182"/>
                    <a:pt x="4321" y="5172"/>
                    <a:pt x="4305" y="5167"/>
                  </a:cubicBezTo>
                  <a:lnTo>
                    <a:pt x="4299" y="5161"/>
                  </a:lnTo>
                  <a:cubicBezTo>
                    <a:pt x="4297" y="5161"/>
                    <a:pt x="4295" y="5162"/>
                    <a:pt x="4293" y="5163"/>
                  </a:cubicBezTo>
                  <a:lnTo>
                    <a:pt x="4293" y="5163"/>
                  </a:lnTo>
                  <a:lnTo>
                    <a:pt x="4176" y="5095"/>
                  </a:lnTo>
                  <a:close/>
                  <a:moveTo>
                    <a:pt x="4337" y="5188"/>
                  </a:moveTo>
                  <a:cubicBezTo>
                    <a:pt x="4338" y="5189"/>
                    <a:pt x="4340" y="5190"/>
                    <a:pt x="4341" y="5190"/>
                  </a:cubicBezTo>
                  <a:lnTo>
                    <a:pt x="4337" y="5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4180992" y="7051930"/>
              <a:ext cx="281618" cy="362534"/>
            </a:xfrm>
            <a:custGeom>
              <a:rect b="b" l="l" r="r" t="t"/>
              <a:pathLst>
                <a:path extrusionOk="0" h="2975" w="2311">
                  <a:moveTo>
                    <a:pt x="1666" y="1"/>
                  </a:moveTo>
                  <a:cubicBezTo>
                    <a:pt x="1510" y="1"/>
                    <a:pt x="1333" y="52"/>
                    <a:pt x="1147" y="160"/>
                  </a:cubicBezTo>
                  <a:cubicBezTo>
                    <a:pt x="505" y="534"/>
                    <a:pt x="1" y="1425"/>
                    <a:pt x="1" y="2161"/>
                  </a:cubicBezTo>
                  <a:cubicBezTo>
                    <a:pt x="5" y="2680"/>
                    <a:pt x="266" y="2975"/>
                    <a:pt x="639" y="2975"/>
                  </a:cubicBezTo>
                  <a:cubicBezTo>
                    <a:pt x="796" y="2975"/>
                    <a:pt x="973" y="2923"/>
                    <a:pt x="1159" y="2814"/>
                  </a:cubicBezTo>
                  <a:cubicBezTo>
                    <a:pt x="1788" y="2440"/>
                    <a:pt x="2311" y="1549"/>
                    <a:pt x="2305" y="819"/>
                  </a:cubicBezTo>
                  <a:cubicBezTo>
                    <a:pt x="2305" y="299"/>
                    <a:pt x="204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4293227" y="7184272"/>
              <a:ext cx="497920" cy="330972"/>
            </a:xfrm>
            <a:custGeom>
              <a:rect b="b" l="l" r="r" t="t"/>
              <a:pathLst>
                <a:path extrusionOk="0" h="2716" w="4086">
                  <a:moveTo>
                    <a:pt x="3503" y="2661"/>
                  </a:moveTo>
                  <a:cubicBezTo>
                    <a:pt x="3504" y="2672"/>
                    <a:pt x="3509" y="2678"/>
                    <a:pt x="3521" y="2678"/>
                  </a:cubicBezTo>
                  <a:cubicBezTo>
                    <a:pt x="3509" y="2672"/>
                    <a:pt x="3504" y="2672"/>
                    <a:pt x="3503" y="2661"/>
                  </a:cubicBezTo>
                  <a:close/>
                  <a:moveTo>
                    <a:pt x="3521" y="2684"/>
                  </a:moveTo>
                  <a:cubicBezTo>
                    <a:pt x="3527" y="2690"/>
                    <a:pt x="3527" y="2690"/>
                    <a:pt x="3533" y="2690"/>
                  </a:cubicBezTo>
                  <a:cubicBezTo>
                    <a:pt x="3527" y="2690"/>
                    <a:pt x="3521" y="2684"/>
                    <a:pt x="3521" y="2684"/>
                  </a:cubicBezTo>
                  <a:close/>
                  <a:moveTo>
                    <a:pt x="3564" y="2693"/>
                  </a:moveTo>
                  <a:cubicBezTo>
                    <a:pt x="3564" y="2695"/>
                    <a:pt x="3566" y="2696"/>
                    <a:pt x="3569" y="2696"/>
                  </a:cubicBezTo>
                  <a:lnTo>
                    <a:pt x="3564" y="2693"/>
                  </a:lnTo>
                  <a:close/>
                  <a:moveTo>
                    <a:pt x="362" y="0"/>
                  </a:moveTo>
                  <a:cubicBezTo>
                    <a:pt x="356" y="0"/>
                    <a:pt x="350" y="6"/>
                    <a:pt x="344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lnTo>
                    <a:pt x="303" y="12"/>
                  </a:lnTo>
                  <a:cubicBezTo>
                    <a:pt x="297" y="18"/>
                    <a:pt x="285" y="18"/>
                    <a:pt x="273" y="24"/>
                  </a:cubicBezTo>
                  <a:cubicBezTo>
                    <a:pt x="261" y="36"/>
                    <a:pt x="255" y="42"/>
                    <a:pt x="238" y="48"/>
                  </a:cubicBezTo>
                  <a:lnTo>
                    <a:pt x="232" y="54"/>
                  </a:lnTo>
                  <a:lnTo>
                    <a:pt x="208" y="77"/>
                  </a:lnTo>
                  <a:lnTo>
                    <a:pt x="202" y="83"/>
                  </a:lnTo>
                  <a:lnTo>
                    <a:pt x="178" y="107"/>
                  </a:lnTo>
                  <a:lnTo>
                    <a:pt x="172" y="113"/>
                  </a:lnTo>
                  <a:cubicBezTo>
                    <a:pt x="166" y="131"/>
                    <a:pt x="148" y="137"/>
                    <a:pt x="143" y="155"/>
                  </a:cubicBezTo>
                  <a:lnTo>
                    <a:pt x="137" y="160"/>
                  </a:lnTo>
                  <a:cubicBezTo>
                    <a:pt x="125" y="166"/>
                    <a:pt x="119" y="184"/>
                    <a:pt x="113" y="190"/>
                  </a:cubicBezTo>
                  <a:cubicBezTo>
                    <a:pt x="113" y="196"/>
                    <a:pt x="107" y="196"/>
                    <a:pt x="107" y="202"/>
                  </a:cubicBezTo>
                  <a:cubicBezTo>
                    <a:pt x="95" y="214"/>
                    <a:pt x="89" y="220"/>
                    <a:pt x="89" y="226"/>
                  </a:cubicBezTo>
                  <a:cubicBezTo>
                    <a:pt x="89" y="232"/>
                    <a:pt x="83" y="232"/>
                    <a:pt x="83" y="244"/>
                  </a:cubicBezTo>
                  <a:cubicBezTo>
                    <a:pt x="77" y="250"/>
                    <a:pt x="77" y="255"/>
                    <a:pt x="65" y="273"/>
                  </a:cubicBezTo>
                  <a:cubicBezTo>
                    <a:pt x="65" y="279"/>
                    <a:pt x="59" y="279"/>
                    <a:pt x="59" y="285"/>
                  </a:cubicBezTo>
                  <a:cubicBezTo>
                    <a:pt x="53" y="291"/>
                    <a:pt x="53" y="309"/>
                    <a:pt x="48" y="315"/>
                  </a:cubicBezTo>
                  <a:cubicBezTo>
                    <a:pt x="48" y="315"/>
                    <a:pt x="48" y="321"/>
                    <a:pt x="36" y="321"/>
                  </a:cubicBezTo>
                  <a:lnTo>
                    <a:pt x="36" y="333"/>
                  </a:lnTo>
                  <a:cubicBezTo>
                    <a:pt x="36" y="339"/>
                    <a:pt x="30" y="345"/>
                    <a:pt x="30" y="350"/>
                  </a:cubicBezTo>
                  <a:cubicBezTo>
                    <a:pt x="30" y="362"/>
                    <a:pt x="30" y="362"/>
                    <a:pt x="24" y="368"/>
                  </a:cubicBezTo>
                  <a:cubicBezTo>
                    <a:pt x="24" y="374"/>
                    <a:pt x="18" y="380"/>
                    <a:pt x="18" y="392"/>
                  </a:cubicBezTo>
                  <a:lnTo>
                    <a:pt x="18" y="398"/>
                  </a:lnTo>
                  <a:cubicBezTo>
                    <a:pt x="18" y="410"/>
                    <a:pt x="6" y="422"/>
                    <a:pt x="6" y="434"/>
                  </a:cubicBezTo>
                  <a:lnTo>
                    <a:pt x="6" y="440"/>
                  </a:lnTo>
                  <a:cubicBezTo>
                    <a:pt x="6" y="451"/>
                    <a:pt x="0" y="463"/>
                    <a:pt x="0" y="469"/>
                  </a:cubicBezTo>
                  <a:lnTo>
                    <a:pt x="0" y="481"/>
                  </a:lnTo>
                  <a:lnTo>
                    <a:pt x="0" y="499"/>
                  </a:lnTo>
                  <a:lnTo>
                    <a:pt x="0" y="511"/>
                  </a:lnTo>
                  <a:lnTo>
                    <a:pt x="0" y="540"/>
                  </a:lnTo>
                  <a:cubicBezTo>
                    <a:pt x="0" y="635"/>
                    <a:pt x="36" y="701"/>
                    <a:pt x="89" y="730"/>
                  </a:cubicBezTo>
                  <a:lnTo>
                    <a:pt x="3564" y="2693"/>
                  </a:lnTo>
                  <a:lnTo>
                    <a:pt x="3564" y="2693"/>
                  </a:lnTo>
                  <a:cubicBezTo>
                    <a:pt x="3563" y="2692"/>
                    <a:pt x="3563" y="2690"/>
                    <a:pt x="3563" y="2690"/>
                  </a:cubicBezTo>
                  <a:lnTo>
                    <a:pt x="3563" y="2690"/>
                  </a:lnTo>
                  <a:cubicBezTo>
                    <a:pt x="3590" y="2707"/>
                    <a:pt x="3622" y="2715"/>
                    <a:pt x="3656" y="2715"/>
                  </a:cubicBezTo>
                  <a:cubicBezTo>
                    <a:pt x="3696" y="2715"/>
                    <a:pt x="3741" y="2704"/>
                    <a:pt x="3788" y="2678"/>
                  </a:cubicBezTo>
                  <a:cubicBezTo>
                    <a:pt x="3949" y="2577"/>
                    <a:pt x="4085" y="2340"/>
                    <a:pt x="4085" y="2156"/>
                  </a:cubicBezTo>
                  <a:cubicBezTo>
                    <a:pt x="4056" y="2067"/>
                    <a:pt x="4026" y="2001"/>
                    <a:pt x="3967" y="1972"/>
                  </a:cubicBezTo>
                  <a:lnTo>
                    <a:pt x="481" y="6"/>
                  </a:lnTo>
                  <a:lnTo>
                    <a:pt x="469" y="6"/>
                  </a:lnTo>
                  <a:cubicBezTo>
                    <a:pt x="463" y="6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2189647" y="6838306"/>
              <a:ext cx="914072" cy="837788"/>
            </a:xfrm>
            <a:custGeom>
              <a:rect b="b" l="l" r="r" t="t"/>
              <a:pathLst>
                <a:path extrusionOk="0" h="6875" w="7501">
                  <a:moveTo>
                    <a:pt x="535" y="2400"/>
                  </a:moveTo>
                  <a:cubicBezTo>
                    <a:pt x="535" y="2400"/>
                    <a:pt x="523" y="2406"/>
                    <a:pt x="517" y="2406"/>
                  </a:cubicBezTo>
                  <a:cubicBezTo>
                    <a:pt x="523" y="2400"/>
                    <a:pt x="523" y="2400"/>
                    <a:pt x="535" y="2400"/>
                  </a:cubicBezTo>
                  <a:close/>
                  <a:moveTo>
                    <a:pt x="4727" y="1"/>
                  </a:moveTo>
                  <a:cubicBezTo>
                    <a:pt x="4721" y="1"/>
                    <a:pt x="4703" y="1"/>
                    <a:pt x="4697" y="7"/>
                  </a:cubicBezTo>
                  <a:lnTo>
                    <a:pt x="4691" y="7"/>
                  </a:lnTo>
                  <a:cubicBezTo>
                    <a:pt x="4674" y="7"/>
                    <a:pt x="4668" y="19"/>
                    <a:pt x="4650" y="19"/>
                  </a:cubicBezTo>
                  <a:lnTo>
                    <a:pt x="4638" y="19"/>
                  </a:lnTo>
                  <a:cubicBezTo>
                    <a:pt x="4632" y="19"/>
                    <a:pt x="4620" y="25"/>
                    <a:pt x="4608" y="25"/>
                  </a:cubicBezTo>
                  <a:cubicBezTo>
                    <a:pt x="4602" y="25"/>
                    <a:pt x="4602" y="25"/>
                    <a:pt x="4591" y="30"/>
                  </a:cubicBezTo>
                  <a:cubicBezTo>
                    <a:pt x="4585" y="30"/>
                    <a:pt x="4579" y="36"/>
                    <a:pt x="4573" y="36"/>
                  </a:cubicBezTo>
                  <a:cubicBezTo>
                    <a:pt x="4561" y="36"/>
                    <a:pt x="4561" y="36"/>
                    <a:pt x="4555" y="48"/>
                  </a:cubicBezTo>
                  <a:cubicBezTo>
                    <a:pt x="4549" y="48"/>
                    <a:pt x="4543" y="54"/>
                    <a:pt x="4531" y="54"/>
                  </a:cubicBezTo>
                  <a:cubicBezTo>
                    <a:pt x="4525" y="54"/>
                    <a:pt x="4525" y="54"/>
                    <a:pt x="4519" y="60"/>
                  </a:cubicBezTo>
                  <a:cubicBezTo>
                    <a:pt x="4513" y="60"/>
                    <a:pt x="4501" y="66"/>
                    <a:pt x="4496" y="78"/>
                  </a:cubicBezTo>
                  <a:cubicBezTo>
                    <a:pt x="4496" y="78"/>
                    <a:pt x="4490" y="78"/>
                    <a:pt x="4490" y="84"/>
                  </a:cubicBezTo>
                  <a:cubicBezTo>
                    <a:pt x="4466" y="90"/>
                    <a:pt x="4442" y="108"/>
                    <a:pt x="4424" y="120"/>
                  </a:cubicBezTo>
                  <a:lnTo>
                    <a:pt x="517" y="2400"/>
                  </a:lnTo>
                  <a:cubicBezTo>
                    <a:pt x="196" y="2584"/>
                    <a:pt x="0" y="2988"/>
                    <a:pt x="0" y="3558"/>
                  </a:cubicBezTo>
                  <a:cubicBezTo>
                    <a:pt x="6" y="4692"/>
                    <a:pt x="814" y="6075"/>
                    <a:pt x="1812" y="6639"/>
                  </a:cubicBezTo>
                  <a:cubicBezTo>
                    <a:pt x="2099" y="6798"/>
                    <a:pt x="2369" y="6874"/>
                    <a:pt x="2607" y="6874"/>
                  </a:cubicBezTo>
                  <a:cubicBezTo>
                    <a:pt x="2788" y="6874"/>
                    <a:pt x="2950" y="6831"/>
                    <a:pt x="3088" y="6746"/>
                  </a:cubicBezTo>
                  <a:lnTo>
                    <a:pt x="3076" y="6746"/>
                  </a:lnTo>
                  <a:lnTo>
                    <a:pt x="6983" y="4472"/>
                  </a:lnTo>
                  <a:cubicBezTo>
                    <a:pt x="7304" y="4276"/>
                    <a:pt x="7500" y="3884"/>
                    <a:pt x="7494" y="3320"/>
                  </a:cubicBezTo>
                  <a:cubicBezTo>
                    <a:pt x="7488" y="3296"/>
                    <a:pt x="7488" y="3267"/>
                    <a:pt x="7488" y="3231"/>
                  </a:cubicBezTo>
                  <a:lnTo>
                    <a:pt x="7488" y="3201"/>
                  </a:lnTo>
                  <a:cubicBezTo>
                    <a:pt x="7488" y="3178"/>
                    <a:pt x="7488" y="3154"/>
                    <a:pt x="7482" y="3136"/>
                  </a:cubicBezTo>
                  <a:lnTo>
                    <a:pt x="7482" y="3100"/>
                  </a:lnTo>
                  <a:cubicBezTo>
                    <a:pt x="7482" y="3071"/>
                    <a:pt x="7470" y="3053"/>
                    <a:pt x="7470" y="3023"/>
                  </a:cubicBezTo>
                  <a:lnTo>
                    <a:pt x="7470" y="2999"/>
                  </a:lnTo>
                  <a:cubicBezTo>
                    <a:pt x="7464" y="2970"/>
                    <a:pt x="7464" y="2934"/>
                    <a:pt x="7459" y="2904"/>
                  </a:cubicBezTo>
                  <a:cubicBezTo>
                    <a:pt x="7459" y="2893"/>
                    <a:pt x="7459" y="2881"/>
                    <a:pt x="7453" y="2875"/>
                  </a:cubicBezTo>
                  <a:cubicBezTo>
                    <a:pt x="7441" y="2851"/>
                    <a:pt x="7441" y="2827"/>
                    <a:pt x="7435" y="2798"/>
                  </a:cubicBezTo>
                  <a:cubicBezTo>
                    <a:pt x="7435" y="2786"/>
                    <a:pt x="7429" y="2774"/>
                    <a:pt x="7429" y="2762"/>
                  </a:cubicBezTo>
                  <a:cubicBezTo>
                    <a:pt x="7423" y="2738"/>
                    <a:pt x="7423" y="2708"/>
                    <a:pt x="7411" y="2685"/>
                  </a:cubicBezTo>
                  <a:cubicBezTo>
                    <a:pt x="7411" y="2679"/>
                    <a:pt x="7405" y="2673"/>
                    <a:pt x="7405" y="2655"/>
                  </a:cubicBezTo>
                  <a:cubicBezTo>
                    <a:pt x="7399" y="2625"/>
                    <a:pt x="7393" y="2590"/>
                    <a:pt x="7381" y="2560"/>
                  </a:cubicBezTo>
                  <a:cubicBezTo>
                    <a:pt x="7381" y="2554"/>
                    <a:pt x="7375" y="2548"/>
                    <a:pt x="7375" y="2530"/>
                  </a:cubicBezTo>
                  <a:cubicBezTo>
                    <a:pt x="7369" y="2507"/>
                    <a:pt x="7364" y="2477"/>
                    <a:pt x="7352" y="2459"/>
                  </a:cubicBezTo>
                  <a:cubicBezTo>
                    <a:pt x="7352" y="2441"/>
                    <a:pt x="7346" y="2435"/>
                    <a:pt x="7346" y="2418"/>
                  </a:cubicBezTo>
                  <a:lnTo>
                    <a:pt x="7322" y="2352"/>
                  </a:lnTo>
                  <a:cubicBezTo>
                    <a:pt x="7322" y="2346"/>
                    <a:pt x="7316" y="2328"/>
                    <a:pt x="7316" y="2323"/>
                  </a:cubicBezTo>
                  <a:cubicBezTo>
                    <a:pt x="7304" y="2293"/>
                    <a:pt x="7292" y="2257"/>
                    <a:pt x="7280" y="2228"/>
                  </a:cubicBezTo>
                  <a:cubicBezTo>
                    <a:pt x="7280" y="2222"/>
                    <a:pt x="7274" y="2210"/>
                    <a:pt x="7274" y="2210"/>
                  </a:cubicBezTo>
                  <a:cubicBezTo>
                    <a:pt x="7263" y="2180"/>
                    <a:pt x="7251" y="2162"/>
                    <a:pt x="7245" y="2133"/>
                  </a:cubicBezTo>
                  <a:cubicBezTo>
                    <a:pt x="7233" y="2115"/>
                    <a:pt x="7233" y="2109"/>
                    <a:pt x="7227" y="2091"/>
                  </a:cubicBezTo>
                  <a:cubicBezTo>
                    <a:pt x="7221" y="2073"/>
                    <a:pt x="7203" y="2049"/>
                    <a:pt x="7197" y="2026"/>
                  </a:cubicBezTo>
                  <a:cubicBezTo>
                    <a:pt x="7191" y="2014"/>
                    <a:pt x="7191" y="2002"/>
                    <a:pt x="7185" y="1990"/>
                  </a:cubicBezTo>
                  <a:cubicBezTo>
                    <a:pt x="7185" y="1984"/>
                    <a:pt x="7174" y="1984"/>
                    <a:pt x="7174" y="1972"/>
                  </a:cubicBezTo>
                  <a:cubicBezTo>
                    <a:pt x="7168" y="1966"/>
                    <a:pt x="7168" y="1960"/>
                    <a:pt x="7162" y="1943"/>
                  </a:cubicBezTo>
                  <a:cubicBezTo>
                    <a:pt x="7144" y="1913"/>
                    <a:pt x="7138" y="1895"/>
                    <a:pt x="7126" y="1865"/>
                  </a:cubicBezTo>
                  <a:lnTo>
                    <a:pt x="7102" y="1818"/>
                  </a:lnTo>
                  <a:cubicBezTo>
                    <a:pt x="7084" y="1788"/>
                    <a:pt x="7073" y="1764"/>
                    <a:pt x="7067" y="1735"/>
                  </a:cubicBezTo>
                  <a:lnTo>
                    <a:pt x="7043" y="1693"/>
                  </a:lnTo>
                  <a:cubicBezTo>
                    <a:pt x="7025" y="1663"/>
                    <a:pt x="7013" y="1634"/>
                    <a:pt x="6995" y="1610"/>
                  </a:cubicBezTo>
                  <a:cubicBezTo>
                    <a:pt x="6989" y="1598"/>
                    <a:pt x="6983" y="1586"/>
                    <a:pt x="6978" y="1574"/>
                  </a:cubicBezTo>
                  <a:lnTo>
                    <a:pt x="6906" y="1462"/>
                  </a:lnTo>
                  <a:cubicBezTo>
                    <a:pt x="6906" y="1456"/>
                    <a:pt x="6900" y="1450"/>
                    <a:pt x="6900" y="1450"/>
                  </a:cubicBezTo>
                  <a:cubicBezTo>
                    <a:pt x="6877" y="1420"/>
                    <a:pt x="6865" y="1378"/>
                    <a:pt x="6841" y="1349"/>
                  </a:cubicBezTo>
                  <a:cubicBezTo>
                    <a:pt x="6835" y="1337"/>
                    <a:pt x="6829" y="1319"/>
                    <a:pt x="6811" y="1313"/>
                  </a:cubicBezTo>
                  <a:cubicBezTo>
                    <a:pt x="6799" y="1289"/>
                    <a:pt x="6782" y="1272"/>
                    <a:pt x="6758" y="1248"/>
                  </a:cubicBezTo>
                  <a:cubicBezTo>
                    <a:pt x="6752" y="1230"/>
                    <a:pt x="6740" y="1218"/>
                    <a:pt x="6728" y="1200"/>
                  </a:cubicBezTo>
                  <a:cubicBezTo>
                    <a:pt x="6716" y="1182"/>
                    <a:pt x="6698" y="1159"/>
                    <a:pt x="6681" y="1135"/>
                  </a:cubicBezTo>
                  <a:cubicBezTo>
                    <a:pt x="6669" y="1123"/>
                    <a:pt x="6657" y="1105"/>
                    <a:pt x="6651" y="1093"/>
                  </a:cubicBezTo>
                  <a:cubicBezTo>
                    <a:pt x="6633" y="1070"/>
                    <a:pt x="6609" y="1046"/>
                    <a:pt x="6598" y="1022"/>
                  </a:cubicBezTo>
                  <a:cubicBezTo>
                    <a:pt x="6592" y="1016"/>
                    <a:pt x="6580" y="1004"/>
                    <a:pt x="6574" y="992"/>
                  </a:cubicBezTo>
                  <a:cubicBezTo>
                    <a:pt x="6574" y="986"/>
                    <a:pt x="6568" y="986"/>
                    <a:pt x="6562" y="981"/>
                  </a:cubicBezTo>
                  <a:lnTo>
                    <a:pt x="6550" y="975"/>
                  </a:lnTo>
                  <a:cubicBezTo>
                    <a:pt x="6532" y="945"/>
                    <a:pt x="6508" y="921"/>
                    <a:pt x="6485" y="891"/>
                  </a:cubicBezTo>
                  <a:lnTo>
                    <a:pt x="6479" y="886"/>
                  </a:lnTo>
                  <a:cubicBezTo>
                    <a:pt x="6455" y="856"/>
                    <a:pt x="6431" y="832"/>
                    <a:pt x="6402" y="802"/>
                  </a:cubicBezTo>
                  <a:lnTo>
                    <a:pt x="6390" y="791"/>
                  </a:lnTo>
                  <a:lnTo>
                    <a:pt x="6241" y="642"/>
                  </a:lnTo>
                  <a:lnTo>
                    <a:pt x="6223" y="624"/>
                  </a:lnTo>
                  <a:cubicBezTo>
                    <a:pt x="6206" y="601"/>
                    <a:pt x="6176" y="583"/>
                    <a:pt x="6152" y="559"/>
                  </a:cubicBezTo>
                  <a:lnTo>
                    <a:pt x="6146" y="553"/>
                  </a:lnTo>
                  <a:cubicBezTo>
                    <a:pt x="6122" y="529"/>
                    <a:pt x="6099" y="511"/>
                    <a:pt x="6075" y="494"/>
                  </a:cubicBezTo>
                  <a:lnTo>
                    <a:pt x="6063" y="476"/>
                  </a:lnTo>
                  <a:cubicBezTo>
                    <a:pt x="6039" y="452"/>
                    <a:pt x="6010" y="440"/>
                    <a:pt x="5986" y="416"/>
                  </a:cubicBezTo>
                  <a:lnTo>
                    <a:pt x="5974" y="405"/>
                  </a:lnTo>
                  <a:cubicBezTo>
                    <a:pt x="5950" y="387"/>
                    <a:pt x="5927" y="363"/>
                    <a:pt x="5897" y="351"/>
                  </a:cubicBezTo>
                  <a:cubicBezTo>
                    <a:pt x="5891" y="351"/>
                    <a:pt x="5891" y="345"/>
                    <a:pt x="5885" y="345"/>
                  </a:cubicBezTo>
                  <a:cubicBezTo>
                    <a:pt x="5855" y="327"/>
                    <a:pt x="5832" y="304"/>
                    <a:pt x="5802" y="292"/>
                  </a:cubicBezTo>
                  <a:cubicBezTo>
                    <a:pt x="5796" y="286"/>
                    <a:pt x="5790" y="286"/>
                    <a:pt x="5790" y="274"/>
                  </a:cubicBezTo>
                  <a:cubicBezTo>
                    <a:pt x="5760" y="262"/>
                    <a:pt x="5737" y="238"/>
                    <a:pt x="5707" y="226"/>
                  </a:cubicBezTo>
                  <a:cubicBezTo>
                    <a:pt x="5683" y="209"/>
                    <a:pt x="5659" y="203"/>
                    <a:pt x="5642" y="185"/>
                  </a:cubicBezTo>
                  <a:cubicBezTo>
                    <a:pt x="5630" y="185"/>
                    <a:pt x="5630" y="179"/>
                    <a:pt x="5624" y="179"/>
                  </a:cubicBezTo>
                  <a:cubicBezTo>
                    <a:pt x="5600" y="173"/>
                    <a:pt x="5582" y="155"/>
                    <a:pt x="5564" y="149"/>
                  </a:cubicBezTo>
                  <a:lnTo>
                    <a:pt x="5558" y="149"/>
                  </a:lnTo>
                  <a:cubicBezTo>
                    <a:pt x="5535" y="143"/>
                    <a:pt x="5523" y="137"/>
                    <a:pt x="5499" y="125"/>
                  </a:cubicBezTo>
                  <a:cubicBezTo>
                    <a:pt x="5493" y="125"/>
                    <a:pt x="5493" y="120"/>
                    <a:pt x="5481" y="120"/>
                  </a:cubicBezTo>
                  <a:cubicBezTo>
                    <a:pt x="5463" y="114"/>
                    <a:pt x="5446" y="108"/>
                    <a:pt x="5422" y="96"/>
                  </a:cubicBezTo>
                  <a:lnTo>
                    <a:pt x="5416" y="96"/>
                  </a:lnTo>
                  <a:cubicBezTo>
                    <a:pt x="5404" y="90"/>
                    <a:pt x="5380" y="84"/>
                    <a:pt x="5362" y="78"/>
                  </a:cubicBezTo>
                  <a:cubicBezTo>
                    <a:pt x="5357" y="78"/>
                    <a:pt x="5357" y="78"/>
                    <a:pt x="5351" y="66"/>
                  </a:cubicBezTo>
                  <a:cubicBezTo>
                    <a:pt x="5327" y="60"/>
                    <a:pt x="5315" y="54"/>
                    <a:pt x="5291" y="54"/>
                  </a:cubicBezTo>
                  <a:lnTo>
                    <a:pt x="5273" y="54"/>
                  </a:lnTo>
                  <a:cubicBezTo>
                    <a:pt x="5261" y="48"/>
                    <a:pt x="5244" y="48"/>
                    <a:pt x="5226" y="36"/>
                  </a:cubicBezTo>
                  <a:cubicBezTo>
                    <a:pt x="5214" y="36"/>
                    <a:pt x="5214" y="36"/>
                    <a:pt x="5208" y="30"/>
                  </a:cubicBezTo>
                  <a:cubicBezTo>
                    <a:pt x="5196" y="25"/>
                    <a:pt x="5172" y="25"/>
                    <a:pt x="5155" y="19"/>
                  </a:cubicBezTo>
                  <a:lnTo>
                    <a:pt x="5137" y="19"/>
                  </a:lnTo>
                  <a:cubicBezTo>
                    <a:pt x="5125" y="19"/>
                    <a:pt x="5119" y="19"/>
                    <a:pt x="5107" y="7"/>
                  </a:cubicBezTo>
                  <a:lnTo>
                    <a:pt x="5083" y="7"/>
                  </a:lnTo>
                  <a:cubicBezTo>
                    <a:pt x="5077" y="7"/>
                    <a:pt x="5066" y="7"/>
                    <a:pt x="5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1998568" y="7177691"/>
              <a:ext cx="566040" cy="588828"/>
            </a:xfrm>
            <a:custGeom>
              <a:rect b="b" l="l" r="r" t="t"/>
              <a:pathLst>
                <a:path extrusionOk="0" h="4832" w="4645">
                  <a:moveTo>
                    <a:pt x="1064" y="885"/>
                  </a:moveTo>
                  <a:cubicBezTo>
                    <a:pt x="1076" y="891"/>
                    <a:pt x="1082" y="891"/>
                    <a:pt x="1093" y="891"/>
                  </a:cubicBezTo>
                  <a:cubicBezTo>
                    <a:pt x="1082" y="891"/>
                    <a:pt x="1070" y="891"/>
                    <a:pt x="1064" y="885"/>
                  </a:cubicBezTo>
                  <a:close/>
                  <a:moveTo>
                    <a:pt x="690" y="891"/>
                  </a:moveTo>
                  <a:cubicBezTo>
                    <a:pt x="684" y="891"/>
                    <a:pt x="678" y="897"/>
                    <a:pt x="666" y="897"/>
                  </a:cubicBezTo>
                  <a:cubicBezTo>
                    <a:pt x="666" y="891"/>
                    <a:pt x="672" y="891"/>
                    <a:pt x="690" y="891"/>
                  </a:cubicBezTo>
                  <a:close/>
                  <a:moveTo>
                    <a:pt x="624" y="903"/>
                  </a:moveTo>
                  <a:cubicBezTo>
                    <a:pt x="618" y="903"/>
                    <a:pt x="607" y="909"/>
                    <a:pt x="601" y="909"/>
                  </a:cubicBezTo>
                  <a:cubicBezTo>
                    <a:pt x="607" y="903"/>
                    <a:pt x="618" y="903"/>
                    <a:pt x="624" y="903"/>
                  </a:cubicBezTo>
                  <a:close/>
                  <a:moveTo>
                    <a:pt x="553" y="927"/>
                  </a:moveTo>
                  <a:cubicBezTo>
                    <a:pt x="551" y="927"/>
                    <a:pt x="549" y="927"/>
                    <a:pt x="547" y="927"/>
                  </a:cubicBezTo>
                  <a:cubicBezTo>
                    <a:pt x="547" y="927"/>
                    <a:pt x="549" y="927"/>
                    <a:pt x="553" y="927"/>
                  </a:cubicBezTo>
                  <a:close/>
                  <a:moveTo>
                    <a:pt x="512" y="951"/>
                  </a:moveTo>
                  <a:cubicBezTo>
                    <a:pt x="512" y="951"/>
                    <a:pt x="500" y="957"/>
                    <a:pt x="488" y="957"/>
                  </a:cubicBezTo>
                  <a:cubicBezTo>
                    <a:pt x="500" y="957"/>
                    <a:pt x="506" y="951"/>
                    <a:pt x="512" y="951"/>
                  </a:cubicBezTo>
                  <a:close/>
                  <a:moveTo>
                    <a:pt x="2980" y="4408"/>
                  </a:moveTo>
                  <a:cubicBezTo>
                    <a:pt x="2979" y="4412"/>
                    <a:pt x="2978" y="4415"/>
                    <a:pt x="2976" y="4419"/>
                  </a:cubicBezTo>
                  <a:cubicBezTo>
                    <a:pt x="2977" y="4414"/>
                    <a:pt x="2979" y="4411"/>
                    <a:pt x="2980" y="4408"/>
                  </a:cubicBezTo>
                  <a:close/>
                  <a:moveTo>
                    <a:pt x="2887" y="4549"/>
                  </a:moveTo>
                  <a:cubicBezTo>
                    <a:pt x="2881" y="4555"/>
                    <a:pt x="2875" y="4567"/>
                    <a:pt x="2863" y="4579"/>
                  </a:cubicBezTo>
                  <a:cubicBezTo>
                    <a:pt x="2869" y="4573"/>
                    <a:pt x="2881" y="4555"/>
                    <a:pt x="2887" y="4549"/>
                  </a:cubicBezTo>
                  <a:close/>
                  <a:moveTo>
                    <a:pt x="2323" y="1"/>
                  </a:moveTo>
                  <a:cubicBezTo>
                    <a:pt x="2299" y="1"/>
                    <a:pt x="2287" y="1"/>
                    <a:pt x="2263" y="7"/>
                  </a:cubicBezTo>
                  <a:lnTo>
                    <a:pt x="2257" y="7"/>
                  </a:lnTo>
                  <a:cubicBezTo>
                    <a:pt x="2234" y="7"/>
                    <a:pt x="2222" y="13"/>
                    <a:pt x="2198" y="13"/>
                  </a:cubicBezTo>
                  <a:cubicBezTo>
                    <a:pt x="2180" y="24"/>
                    <a:pt x="2156" y="24"/>
                    <a:pt x="2144" y="30"/>
                  </a:cubicBezTo>
                  <a:lnTo>
                    <a:pt x="2139" y="30"/>
                  </a:lnTo>
                  <a:cubicBezTo>
                    <a:pt x="2121" y="36"/>
                    <a:pt x="2103" y="42"/>
                    <a:pt x="2085" y="42"/>
                  </a:cubicBezTo>
                  <a:lnTo>
                    <a:pt x="2079" y="42"/>
                  </a:lnTo>
                  <a:cubicBezTo>
                    <a:pt x="2061" y="54"/>
                    <a:pt x="2044" y="60"/>
                    <a:pt x="2026" y="66"/>
                  </a:cubicBezTo>
                  <a:lnTo>
                    <a:pt x="2020" y="66"/>
                  </a:lnTo>
                  <a:cubicBezTo>
                    <a:pt x="2014" y="72"/>
                    <a:pt x="2002" y="72"/>
                    <a:pt x="1996" y="84"/>
                  </a:cubicBezTo>
                  <a:cubicBezTo>
                    <a:pt x="1990" y="90"/>
                    <a:pt x="1984" y="90"/>
                    <a:pt x="1966" y="96"/>
                  </a:cubicBezTo>
                  <a:lnTo>
                    <a:pt x="452" y="975"/>
                  </a:lnTo>
                  <a:lnTo>
                    <a:pt x="446" y="975"/>
                  </a:lnTo>
                  <a:cubicBezTo>
                    <a:pt x="173" y="1135"/>
                    <a:pt x="1" y="1479"/>
                    <a:pt x="1" y="1966"/>
                  </a:cubicBezTo>
                  <a:cubicBezTo>
                    <a:pt x="7" y="2946"/>
                    <a:pt x="707" y="4139"/>
                    <a:pt x="1568" y="4626"/>
                  </a:cubicBezTo>
                  <a:cubicBezTo>
                    <a:pt x="1815" y="4765"/>
                    <a:pt x="2048" y="4832"/>
                    <a:pt x="2254" y="4832"/>
                  </a:cubicBezTo>
                  <a:cubicBezTo>
                    <a:pt x="2420" y="4832"/>
                    <a:pt x="2570" y="4788"/>
                    <a:pt x="2697" y="4704"/>
                  </a:cubicBezTo>
                  <a:lnTo>
                    <a:pt x="2697" y="4704"/>
                  </a:lnTo>
                  <a:cubicBezTo>
                    <a:pt x="2685" y="4715"/>
                    <a:pt x="2679" y="4715"/>
                    <a:pt x="2673" y="4721"/>
                  </a:cubicBezTo>
                  <a:lnTo>
                    <a:pt x="4193" y="3837"/>
                  </a:lnTo>
                  <a:cubicBezTo>
                    <a:pt x="4466" y="3676"/>
                    <a:pt x="4638" y="3332"/>
                    <a:pt x="4638" y="2839"/>
                  </a:cubicBezTo>
                  <a:cubicBezTo>
                    <a:pt x="4644" y="2827"/>
                    <a:pt x="4638" y="2797"/>
                    <a:pt x="4638" y="2768"/>
                  </a:cubicBezTo>
                  <a:lnTo>
                    <a:pt x="4638" y="2744"/>
                  </a:lnTo>
                  <a:cubicBezTo>
                    <a:pt x="4638" y="2720"/>
                    <a:pt x="4638" y="2702"/>
                    <a:pt x="4632" y="2685"/>
                  </a:cubicBezTo>
                  <a:lnTo>
                    <a:pt x="4632" y="2655"/>
                  </a:lnTo>
                  <a:cubicBezTo>
                    <a:pt x="4632" y="2631"/>
                    <a:pt x="4627" y="2602"/>
                    <a:pt x="4627" y="2584"/>
                  </a:cubicBezTo>
                  <a:lnTo>
                    <a:pt x="4627" y="2566"/>
                  </a:lnTo>
                  <a:cubicBezTo>
                    <a:pt x="4615" y="2536"/>
                    <a:pt x="4615" y="2507"/>
                    <a:pt x="4609" y="2477"/>
                  </a:cubicBezTo>
                  <a:cubicBezTo>
                    <a:pt x="4609" y="2471"/>
                    <a:pt x="4609" y="2465"/>
                    <a:pt x="4603" y="2453"/>
                  </a:cubicBezTo>
                  <a:cubicBezTo>
                    <a:pt x="4597" y="2435"/>
                    <a:pt x="4597" y="2411"/>
                    <a:pt x="4585" y="2388"/>
                  </a:cubicBezTo>
                  <a:cubicBezTo>
                    <a:pt x="4585" y="2382"/>
                    <a:pt x="4585" y="2376"/>
                    <a:pt x="4579" y="2358"/>
                  </a:cubicBezTo>
                  <a:cubicBezTo>
                    <a:pt x="4573" y="2334"/>
                    <a:pt x="4573" y="2316"/>
                    <a:pt x="4567" y="2293"/>
                  </a:cubicBezTo>
                  <a:cubicBezTo>
                    <a:pt x="4567" y="2287"/>
                    <a:pt x="4567" y="2275"/>
                    <a:pt x="4555" y="2269"/>
                  </a:cubicBezTo>
                  <a:lnTo>
                    <a:pt x="4537" y="2180"/>
                  </a:lnTo>
                  <a:cubicBezTo>
                    <a:pt x="4537" y="2174"/>
                    <a:pt x="4537" y="2168"/>
                    <a:pt x="4526" y="2168"/>
                  </a:cubicBezTo>
                  <a:lnTo>
                    <a:pt x="4508" y="2097"/>
                  </a:lnTo>
                  <a:cubicBezTo>
                    <a:pt x="4508" y="2091"/>
                    <a:pt x="4496" y="2085"/>
                    <a:pt x="4496" y="2067"/>
                  </a:cubicBezTo>
                  <a:lnTo>
                    <a:pt x="4478" y="2002"/>
                  </a:lnTo>
                  <a:cubicBezTo>
                    <a:pt x="4478" y="1996"/>
                    <a:pt x="4466" y="1990"/>
                    <a:pt x="4466" y="1978"/>
                  </a:cubicBezTo>
                  <a:cubicBezTo>
                    <a:pt x="4460" y="1948"/>
                    <a:pt x="4448" y="1919"/>
                    <a:pt x="4437" y="1889"/>
                  </a:cubicBezTo>
                  <a:lnTo>
                    <a:pt x="4437" y="1883"/>
                  </a:lnTo>
                  <a:cubicBezTo>
                    <a:pt x="4431" y="1853"/>
                    <a:pt x="4419" y="1830"/>
                    <a:pt x="4407" y="1800"/>
                  </a:cubicBezTo>
                  <a:cubicBezTo>
                    <a:pt x="4407" y="1794"/>
                    <a:pt x="4401" y="1788"/>
                    <a:pt x="4401" y="1782"/>
                  </a:cubicBezTo>
                  <a:cubicBezTo>
                    <a:pt x="4395" y="1758"/>
                    <a:pt x="4377" y="1735"/>
                    <a:pt x="4371" y="1711"/>
                  </a:cubicBezTo>
                  <a:cubicBezTo>
                    <a:pt x="4371" y="1705"/>
                    <a:pt x="4365" y="1699"/>
                    <a:pt x="4365" y="1693"/>
                  </a:cubicBezTo>
                  <a:cubicBezTo>
                    <a:pt x="4365" y="1681"/>
                    <a:pt x="4359" y="1675"/>
                    <a:pt x="4359" y="1675"/>
                  </a:cubicBezTo>
                  <a:cubicBezTo>
                    <a:pt x="4347" y="1669"/>
                    <a:pt x="4347" y="1651"/>
                    <a:pt x="4342" y="1646"/>
                  </a:cubicBezTo>
                  <a:cubicBezTo>
                    <a:pt x="4336" y="1622"/>
                    <a:pt x="4318" y="1604"/>
                    <a:pt x="4312" y="1586"/>
                  </a:cubicBezTo>
                  <a:lnTo>
                    <a:pt x="4288" y="1545"/>
                  </a:lnTo>
                  <a:cubicBezTo>
                    <a:pt x="4282" y="1521"/>
                    <a:pt x="4270" y="1497"/>
                    <a:pt x="4258" y="1485"/>
                  </a:cubicBezTo>
                  <a:lnTo>
                    <a:pt x="4241" y="1438"/>
                  </a:lnTo>
                  <a:cubicBezTo>
                    <a:pt x="4223" y="1414"/>
                    <a:pt x="4217" y="1396"/>
                    <a:pt x="4199" y="1372"/>
                  </a:cubicBezTo>
                  <a:cubicBezTo>
                    <a:pt x="4193" y="1355"/>
                    <a:pt x="4187" y="1349"/>
                    <a:pt x="4181" y="1337"/>
                  </a:cubicBezTo>
                  <a:cubicBezTo>
                    <a:pt x="4157" y="1307"/>
                    <a:pt x="4140" y="1265"/>
                    <a:pt x="4122" y="1236"/>
                  </a:cubicBezTo>
                  <a:cubicBezTo>
                    <a:pt x="4110" y="1230"/>
                    <a:pt x="4110" y="1224"/>
                    <a:pt x="4104" y="1218"/>
                  </a:cubicBezTo>
                  <a:cubicBezTo>
                    <a:pt x="4092" y="1194"/>
                    <a:pt x="4074" y="1165"/>
                    <a:pt x="4051" y="1141"/>
                  </a:cubicBezTo>
                  <a:cubicBezTo>
                    <a:pt x="4045" y="1129"/>
                    <a:pt x="4039" y="1117"/>
                    <a:pt x="4033" y="1105"/>
                  </a:cubicBezTo>
                  <a:cubicBezTo>
                    <a:pt x="4015" y="1081"/>
                    <a:pt x="4003" y="1070"/>
                    <a:pt x="3985" y="1046"/>
                  </a:cubicBezTo>
                  <a:cubicBezTo>
                    <a:pt x="3979" y="1028"/>
                    <a:pt x="3973" y="1022"/>
                    <a:pt x="3956" y="1010"/>
                  </a:cubicBezTo>
                  <a:cubicBezTo>
                    <a:pt x="3944" y="992"/>
                    <a:pt x="3926" y="969"/>
                    <a:pt x="3914" y="957"/>
                  </a:cubicBezTo>
                  <a:cubicBezTo>
                    <a:pt x="3902" y="939"/>
                    <a:pt x="3890" y="933"/>
                    <a:pt x="3884" y="921"/>
                  </a:cubicBezTo>
                  <a:cubicBezTo>
                    <a:pt x="3866" y="903"/>
                    <a:pt x="3855" y="880"/>
                    <a:pt x="3837" y="868"/>
                  </a:cubicBezTo>
                  <a:cubicBezTo>
                    <a:pt x="3831" y="862"/>
                    <a:pt x="3825" y="850"/>
                    <a:pt x="3813" y="838"/>
                  </a:cubicBezTo>
                  <a:cubicBezTo>
                    <a:pt x="3813" y="832"/>
                    <a:pt x="3807" y="832"/>
                    <a:pt x="3807" y="820"/>
                  </a:cubicBezTo>
                  <a:lnTo>
                    <a:pt x="3801" y="814"/>
                  </a:lnTo>
                  <a:cubicBezTo>
                    <a:pt x="3777" y="790"/>
                    <a:pt x="3766" y="773"/>
                    <a:pt x="3742" y="749"/>
                  </a:cubicBezTo>
                  <a:lnTo>
                    <a:pt x="3676" y="684"/>
                  </a:lnTo>
                  <a:cubicBezTo>
                    <a:pt x="3676" y="672"/>
                    <a:pt x="3665" y="672"/>
                    <a:pt x="3665" y="666"/>
                  </a:cubicBezTo>
                  <a:lnTo>
                    <a:pt x="3540" y="541"/>
                  </a:lnTo>
                  <a:lnTo>
                    <a:pt x="3528" y="523"/>
                  </a:lnTo>
                  <a:cubicBezTo>
                    <a:pt x="3504" y="505"/>
                    <a:pt x="3481" y="488"/>
                    <a:pt x="3457" y="464"/>
                  </a:cubicBezTo>
                  <a:lnTo>
                    <a:pt x="3451" y="458"/>
                  </a:lnTo>
                  <a:cubicBezTo>
                    <a:pt x="3427" y="446"/>
                    <a:pt x="3415" y="422"/>
                    <a:pt x="3391" y="404"/>
                  </a:cubicBezTo>
                  <a:cubicBezTo>
                    <a:pt x="3385" y="404"/>
                    <a:pt x="3385" y="399"/>
                    <a:pt x="3380" y="399"/>
                  </a:cubicBezTo>
                  <a:cubicBezTo>
                    <a:pt x="3356" y="387"/>
                    <a:pt x="3332" y="363"/>
                    <a:pt x="3308" y="345"/>
                  </a:cubicBezTo>
                  <a:cubicBezTo>
                    <a:pt x="3302" y="345"/>
                    <a:pt x="3302" y="339"/>
                    <a:pt x="3296" y="339"/>
                  </a:cubicBezTo>
                  <a:cubicBezTo>
                    <a:pt x="3273" y="327"/>
                    <a:pt x="3261" y="309"/>
                    <a:pt x="3237" y="298"/>
                  </a:cubicBezTo>
                  <a:lnTo>
                    <a:pt x="3231" y="286"/>
                  </a:lnTo>
                  <a:lnTo>
                    <a:pt x="3160" y="244"/>
                  </a:lnTo>
                  <a:cubicBezTo>
                    <a:pt x="3154" y="244"/>
                    <a:pt x="3154" y="238"/>
                    <a:pt x="3148" y="238"/>
                  </a:cubicBezTo>
                  <a:cubicBezTo>
                    <a:pt x="3124" y="220"/>
                    <a:pt x="3100" y="209"/>
                    <a:pt x="3071" y="191"/>
                  </a:cubicBezTo>
                  <a:cubicBezTo>
                    <a:pt x="3053" y="179"/>
                    <a:pt x="3023" y="161"/>
                    <a:pt x="3000" y="155"/>
                  </a:cubicBezTo>
                  <a:cubicBezTo>
                    <a:pt x="2994" y="155"/>
                    <a:pt x="2982" y="149"/>
                    <a:pt x="2976" y="149"/>
                  </a:cubicBezTo>
                  <a:cubicBezTo>
                    <a:pt x="2964" y="143"/>
                    <a:pt x="2940" y="131"/>
                    <a:pt x="2922" y="119"/>
                  </a:cubicBezTo>
                  <a:cubicBezTo>
                    <a:pt x="2916" y="119"/>
                    <a:pt x="2910" y="114"/>
                    <a:pt x="2905" y="114"/>
                  </a:cubicBezTo>
                  <a:cubicBezTo>
                    <a:pt x="2881" y="102"/>
                    <a:pt x="2857" y="90"/>
                    <a:pt x="2833" y="84"/>
                  </a:cubicBezTo>
                  <a:lnTo>
                    <a:pt x="2827" y="84"/>
                  </a:lnTo>
                  <a:cubicBezTo>
                    <a:pt x="2804" y="72"/>
                    <a:pt x="2786" y="66"/>
                    <a:pt x="2756" y="60"/>
                  </a:cubicBezTo>
                  <a:cubicBezTo>
                    <a:pt x="2744" y="60"/>
                    <a:pt x="2744" y="60"/>
                    <a:pt x="2738" y="54"/>
                  </a:cubicBezTo>
                  <a:cubicBezTo>
                    <a:pt x="2726" y="42"/>
                    <a:pt x="2703" y="36"/>
                    <a:pt x="2685" y="36"/>
                  </a:cubicBezTo>
                  <a:cubicBezTo>
                    <a:pt x="2679" y="36"/>
                    <a:pt x="2673" y="36"/>
                    <a:pt x="2667" y="30"/>
                  </a:cubicBezTo>
                  <a:cubicBezTo>
                    <a:pt x="2643" y="24"/>
                    <a:pt x="2625" y="24"/>
                    <a:pt x="2608" y="13"/>
                  </a:cubicBezTo>
                  <a:lnTo>
                    <a:pt x="2590" y="13"/>
                  </a:lnTo>
                  <a:cubicBezTo>
                    <a:pt x="2566" y="7"/>
                    <a:pt x="2554" y="7"/>
                    <a:pt x="2530" y="7"/>
                  </a:cubicBezTo>
                  <a:lnTo>
                    <a:pt x="2524" y="7"/>
                  </a:lnTo>
                  <a:cubicBezTo>
                    <a:pt x="2501" y="7"/>
                    <a:pt x="2477" y="1"/>
                    <a:pt x="2465" y="1"/>
                  </a:cubicBez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2563032" y="7079349"/>
              <a:ext cx="539231" cy="582613"/>
            </a:xfrm>
            <a:custGeom>
              <a:rect b="b" l="l" r="r" t="t"/>
              <a:pathLst>
                <a:path extrusionOk="0" h="4781" w="4425">
                  <a:moveTo>
                    <a:pt x="4092" y="0"/>
                  </a:moveTo>
                  <a:lnTo>
                    <a:pt x="185" y="2274"/>
                  </a:lnTo>
                  <a:cubicBezTo>
                    <a:pt x="386" y="2720"/>
                    <a:pt x="511" y="3195"/>
                    <a:pt x="511" y="3628"/>
                  </a:cubicBezTo>
                  <a:cubicBezTo>
                    <a:pt x="511" y="4186"/>
                    <a:pt x="321" y="4584"/>
                    <a:pt x="0" y="4780"/>
                  </a:cubicBezTo>
                  <a:lnTo>
                    <a:pt x="3902" y="2500"/>
                  </a:lnTo>
                  <a:cubicBezTo>
                    <a:pt x="4222" y="2304"/>
                    <a:pt x="4424" y="1912"/>
                    <a:pt x="4418" y="1348"/>
                  </a:cubicBezTo>
                  <a:cubicBezTo>
                    <a:pt x="4418" y="909"/>
                    <a:pt x="4300" y="445"/>
                    <a:pt x="4092" y="0"/>
                  </a:cubicBezTo>
                  <a:close/>
                </a:path>
              </a:pathLst>
            </a:custGeom>
            <a:solidFill>
              <a:srgbClr val="979797">
                <a:alpha val="4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4259275" y="4994275"/>
              <a:ext cx="1381700" cy="897325"/>
            </a:xfrm>
            <a:custGeom>
              <a:rect b="b" l="l" r="r" t="t"/>
              <a:pathLst>
                <a:path extrusionOk="0" h="35893" w="55268">
                  <a:moveTo>
                    <a:pt x="0" y="12240"/>
                  </a:moveTo>
                  <a:lnTo>
                    <a:pt x="9501" y="13335"/>
                  </a:lnTo>
                  <a:lnTo>
                    <a:pt x="46839" y="4000"/>
                  </a:lnTo>
                  <a:lnTo>
                    <a:pt x="55268" y="0"/>
                  </a:lnTo>
                  <a:lnTo>
                    <a:pt x="54744" y="3429"/>
                  </a:lnTo>
                  <a:lnTo>
                    <a:pt x="40314" y="12335"/>
                  </a:lnTo>
                  <a:lnTo>
                    <a:pt x="18359" y="23178"/>
                  </a:lnTo>
                  <a:lnTo>
                    <a:pt x="17621" y="35893"/>
                  </a:lnTo>
                  <a:lnTo>
                    <a:pt x="15335" y="22749"/>
                  </a:lnTo>
                  <a:lnTo>
                    <a:pt x="285" y="12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19" name="Google Shape;1819;p60"/>
            <p:cNvSpPr/>
            <p:nvPr/>
          </p:nvSpPr>
          <p:spPr>
            <a:xfrm>
              <a:off x="4257765" y="5301384"/>
              <a:ext cx="441499" cy="589193"/>
            </a:xfrm>
            <a:custGeom>
              <a:rect b="b" l="l" r="r" t="t"/>
              <a:pathLst>
                <a:path extrusionOk="0" h="4835" w="3623">
                  <a:moveTo>
                    <a:pt x="0" y="1"/>
                  </a:moveTo>
                  <a:lnTo>
                    <a:pt x="30" y="2780"/>
                  </a:lnTo>
                  <a:lnTo>
                    <a:pt x="3622" y="4834"/>
                  </a:lnTo>
                  <a:lnTo>
                    <a:pt x="3622" y="4834"/>
                  </a:lnTo>
                  <a:lnTo>
                    <a:pt x="3593" y="20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4257765" y="4743500"/>
              <a:ext cx="1388595" cy="808419"/>
            </a:xfrm>
            <a:custGeom>
              <a:rect b="b" l="l" r="r" t="t"/>
              <a:pathLst>
                <a:path extrusionOk="0" h="6634" w="11395">
                  <a:moveTo>
                    <a:pt x="7803" y="0"/>
                  </a:moveTo>
                  <a:lnTo>
                    <a:pt x="0" y="4579"/>
                  </a:lnTo>
                  <a:lnTo>
                    <a:pt x="3593" y="6633"/>
                  </a:lnTo>
                  <a:lnTo>
                    <a:pt x="11395" y="204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4695493" y="4993195"/>
              <a:ext cx="954529" cy="897377"/>
            </a:xfrm>
            <a:custGeom>
              <a:rect b="b" l="l" r="r" t="t"/>
              <a:pathLst>
                <a:path extrusionOk="0" h="7364" w="7833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3927032" y="7823194"/>
              <a:ext cx="746149" cy="484150"/>
            </a:xfrm>
            <a:custGeom>
              <a:rect b="b" l="l" r="r" t="t"/>
              <a:pathLst>
                <a:path extrusionOk="0" h="3973" w="6123">
                  <a:moveTo>
                    <a:pt x="0" y="0"/>
                  </a:moveTo>
                  <a:lnTo>
                    <a:pt x="0" y="410"/>
                  </a:lnTo>
                  <a:lnTo>
                    <a:pt x="6122" y="3973"/>
                  </a:lnTo>
                  <a:lnTo>
                    <a:pt x="6122" y="3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4673070" y="7437501"/>
              <a:ext cx="1421253" cy="869837"/>
            </a:xfrm>
            <a:custGeom>
              <a:rect b="b" l="l" r="r" t="t"/>
              <a:pathLst>
                <a:path extrusionOk="0" h="7138" w="11663">
                  <a:moveTo>
                    <a:pt x="11657" y="0"/>
                  </a:moveTo>
                  <a:lnTo>
                    <a:pt x="0" y="6722"/>
                  </a:lnTo>
                  <a:lnTo>
                    <a:pt x="0" y="7138"/>
                  </a:lnTo>
                  <a:lnTo>
                    <a:pt x="11663" y="404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3927032" y="7003307"/>
              <a:ext cx="2166549" cy="1253452"/>
            </a:xfrm>
            <a:custGeom>
              <a:rect b="b" l="l" r="r" t="t"/>
              <a:pathLst>
                <a:path extrusionOk="0" h="10286" w="17779">
                  <a:moveTo>
                    <a:pt x="11663" y="1"/>
                  </a:moveTo>
                  <a:lnTo>
                    <a:pt x="0" y="6728"/>
                  </a:lnTo>
                  <a:lnTo>
                    <a:pt x="6122" y="10285"/>
                  </a:lnTo>
                  <a:lnTo>
                    <a:pt x="17779" y="3563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4693672" y="4993195"/>
              <a:ext cx="954529" cy="897377"/>
            </a:xfrm>
            <a:custGeom>
              <a:rect b="b" l="l" r="r" t="t"/>
              <a:pathLst>
                <a:path extrusionOk="0" h="7364" w="7833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3964687" y="7029385"/>
              <a:ext cx="2076860" cy="1199102"/>
            </a:xfrm>
            <a:custGeom>
              <a:rect b="b" l="l" r="r" t="t"/>
              <a:pathLst>
                <a:path extrusionOk="0" h="9840" w="17043">
                  <a:moveTo>
                    <a:pt x="11324" y="0"/>
                  </a:moveTo>
                  <a:lnTo>
                    <a:pt x="5873" y="3148"/>
                  </a:lnTo>
                  <a:lnTo>
                    <a:pt x="2577" y="5048"/>
                  </a:lnTo>
                  <a:lnTo>
                    <a:pt x="0" y="6538"/>
                  </a:lnTo>
                  <a:lnTo>
                    <a:pt x="962" y="7090"/>
                  </a:lnTo>
                  <a:lnTo>
                    <a:pt x="5724" y="9840"/>
                  </a:lnTo>
                  <a:lnTo>
                    <a:pt x="10481" y="7090"/>
                  </a:lnTo>
                  <a:lnTo>
                    <a:pt x="14026" y="5048"/>
                  </a:lnTo>
                  <a:lnTo>
                    <a:pt x="17042" y="3302"/>
                  </a:lnTo>
                  <a:lnTo>
                    <a:pt x="16775" y="3148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4123225" y="7124200"/>
              <a:ext cx="1762832" cy="1012888"/>
            </a:xfrm>
            <a:custGeom>
              <a:rect b="b" l="l" r="r" t="t"/>
              <a:pathLst>
                <a:path extrusionOk="0" h="8255" w="14318">
                  <a:moveTo>
                    <a:pt x="9579" y="1087"/>
                  </a:moveTo>
                  <a:lnTo>
                    <a:pt x="10980" y="1894"/>
                  </a:lnTo>
                  <a:lnTo>
                    <a:pt x="9104" y="2975"/>
                  </a:lnTo>
                  <a:lnTo>
                    <a:pt x="7702" y="2168"/>
                  </a:lnTo>
                  <a:lnTo>
                    <a:pt x="9579" y="1087"/>
                  </a:lnTo>
                  <a:close/>
                  <a:moveTo>
                    <a:pt x="11051" y="1936"/>
                  </a:moveTo>
                  <a:lnTo>
                    <a:pt x="12453" y="2750"/>
                  </a:lnTo>
                  <a:lnTo>
                    <a:pt x="10570" y="3830"/>
                  </a:lnTo>
                  <a:lnTo>
                    <a:pt x="9169" y="3023"/>
                  </a:lnTo>
                  <a:lnTo>
                    <a:pt x="11051" y="1936"/>
                  </a:lnTo>
                  <a:close/>
                  <a:moveTo>
                    <a:pt x="7625" y="2203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9" y="3290"/>
                  </a:lnTo>
                  <a:lnTo>
                    <a:pt x="7625" y="2203"/>
                  </a:lnTo>
                  <a:close/>
                  <a:moveTo>
                    <a:pt x="9104" y="3058"/>
                  </a:moveTo>
                  <a:lnTo>
                    <a:pt x="10505" y="3866"/>
                  </a:lnTo>
                  <a:lnTo>
                    <a:pt x="8629" y="4953"/>
                  </a:lnTo>
                  <a:lnTo>
                    <a:pt x="7227" y="4139"/>
                  </a:lnTo>
                  <a:lnTo>
                    <a:pt x="9104" y="3058"/>
                  </a:lnTo>
                  <a:close/>
                  <a:moveTo>
                    <a:pt x="5683" y="3331"/>
                  </a:moveTo>
                  <a:lnTo>
                    <a:pt x="7085" y="4145"/>
                  </a:lnTo>
                  <a:lnTo>
                    <a:pt x="5208" y="5226"/>
                  </a:lnTo>
                  <a:lnTo>
                    <a:pt x="3807" y="4418"/>
                  </a:lnTo>
                  <a:lnTo>
                    <a:pt x="5683" y="3331"/>
                  </a:lnTo>
                  <a:close/>
                  <a:moveTo>
                    <a:pt x="7150" y="4187"/>
                  </a:moveTo>
                  <a:lnTo>
                    <a:pt x="8557" y="4994"/>
                  </a:lnTo>
                  <a:lnTo>
                    <a:pt x="6675" y="6081"/>
                  </a:lnTo>
                  <a:lnTo>
                    <a:pt x="5274" y="5273"/>
                  </a:lnTo>
                  <a:lnTo>
                    <a:pt x="7150" y="4187"/>
                  </a:lnTo>
                  <a:close/>
                  <a:moveTo>
                    <a:pt x="3730" y="4454"/>
                  </a:moveTo>
                  <a:lnTo>
                    <a:pt x="5131" y="5261"/>
                  </a:lnTo>
                  <a:lnTo>
                    <a:pt x="3255" y="6348"/>
                  </a:lnTo>
                  <a:lnTo>
                    <a:pt x="1854" y="5540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6"/>
                  </a:lnTo>
                  <a:lnTo>
                    <a:pt x="4733" y="7203"/>
                  </a:lnTo>
                  <a:lnTo>
                    <a:pt x="3332" y="6390"/>
                  </a:lnTo>
                  <a:lnTo>
                    <a:pt x="5208" y="5309"/>
                  </a:lnTo>
                  <a:close/>
                  <a:moveTo>
                    <a:pt x="11307" y="0"/>
                  </a:moveTo>
                  <a:lnTo>
                    <a:pt x="9579" y="1004"/>
                  </a:lnTo>
                  <a:lnTo>
                    <a:pt x="8231" y="226"/>
                  </a:lnTo>
                  <a:lnTo>
                    <a:pt x="8160" y="262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2"/>
                  </a:lnTo>
                  <a:lnTo>
                    <a:pt x="6218" y="1384"/>
                  </a:lnTo>
                  <a:lnTo>
                    <a:pt x="7566" y="2162"/>
                  </a:lnTo>
                  <a:lnTo>
                    <a:pt x="5689" y="3242"/>
                  </a:lnTo>
                  <a:lnTo>
                    <a:pt x="4336" y="2465"/>
                  </a:lnTo>
                  <a:lnTo>
                    <a:pt x="4270" y="2500"/>
                  </a:lnTo>
                  <a:lnTo>
                    <a:pt x="5624" y="3278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9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3"/>
                  </a:lnTo>
                  <a:lnTo>
                    <a:pt x="381" y="4745"/>
                  </a:lnTo>
                  <a:lnTo>
                    <a:pt x="1735" y="5523"/>
                  </a:lnTo>
                  <a:lnTo>
                    <a:pt x="1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66"/>
                  </a:lnTo>
                  <a:lnTo>
                    <a:pt x="1473" y="7369"/>
                  </a:lnTo>
                  <a:lnTo>
                    <a:pt x="1539" y="7405"/>
                  </a:lnTo>
                  <a:lnTo>
                    <a:pt x="3267" y="6407"/>
                  </a:lnTo>
                  <a:lnTo>
                    <a:pt x="4674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1"/>
                  </a:lnTo>
                  <a:lnTo>
                    <a:pt x="6087" y="8028"/>
                  </a:lnTo>
                  <a:lnTo>
                    <a:pt x="6159" y="7993"/>
                  </a:lnTo>
                  <a:lnTo>
                    <a:pt x="4805" y="7215"/>
                  </a:lnTo>
                  <a:lnTo>
                    <a:pt x="6681" y="6134"/>
                  </a:lnTo>
                  <a:lnTo>
                    <a:pt x="8035" y="6912"/>
                  </a:lnTo>
                  <a:lnTo>
                    <a:pt x="8100" y="6876"/>
                  </a:lnTo>
                  <a:lnTo>
                    <a:pt x="6752" y="6093"/>
                  </a:lnTo>
                  <a:lnTo>
                    <a:pt x="8629" y="5012"/>
                  </a:lnTo>
                  <a:lnTo>
                    <a:pt x="9977" y="5790"/>
                  </a:lnTo>
                  <a:lnTo>
                    <a:pt x="10048" y="5754"/>
                  </a:lnTo>
                  <a:lnTo>
                    <a:pt x="8694" y="4976"/>
                  </a:lnTo>
                  <a:lnTo>
                    <a:pt x="10570" y="3890"/>
                  </a:lnTo>
                  <a:lnTo>
                    <a:pt x="11924" y="4668"/>
                  </a:lnTo>
                  <a:lnTo>
                    <a:pt x="11990" y="4632"/>
                  </a:lnTo>
                  <a:lnTo>
                    <a:pt x="10642" y="3854"/>
                  </a:lnTo>
                  <a:lnTo>
                    <a:pt x="12518" y="2767"/>
                  </a:lnTo>
                  <a:lnTo>
                    <a:pt x="13872" y="3551"/>
                  </a:lnTo>
                  <a:lnTo>
                    <a:pt x="13937" y="3510"/>
                  </a:lnTo>
                  <a:lnTo>
                    <a:pt x="12583" y="2732"/>
                  </a:lnTo>
                  <a:lnTo>
                    <a:pt x="14317" y="1728"/>
                  </a:lnTo>
                  <a:lnTo>
                    <a:pt x="14246" y="1693"/>
                  </a:lnTo>
                  <a:lnTo>
                    <a:pt x="12518" y="2696"/>
                  </a:lnTo>
                  <a:lnTo>
                    <a:pt x="11117" y="1889"/>
                  </a:lnTo>
                  <a:lnTo>
                    <a:pt x="12845" y="885"/>
                  </a:lnTo>
                  <a:lnTo>
                    <a:pt x="12779" y="849"/>
                  </a:lnTo>
                  <a:lnTo>
                    <a:pt x="11051" y="1847"/>
                  </a:lnTo>
                  <a:lnTo>
                    <a:pt x="9644" y="1039"/>
                  </a:lnTo>
                  <a:lnTo>
                    <a:pt x="11378" y="36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4715722" y="8282613"/>
              <a:ext cx="745418" cy="484272"/>
            </a:xfrm>
            <a:custGeom>
              <a:rect b="b" l="l" r="r" t="t"/>
              <a:pathLst>
                <a:path extrusionOk="0" h="3974" w="6117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5461029" y="7897042"/>
              <a:ext cx="1421253" cy="869837"/>
            </a:xfrm>
            <a:custGeom>
              <a:rect b="b" l="l" r="r" t="t"/>
              <a:pathLst>
                <a:path extrusionOk="0" h="7138" w="11663">
                  <a:moveTo>
                    <a:pt x="11663" y="0"/>
                  </a:moveTo>
                  <a:lnTo>
                    <a:pt x="1" y="6722"/>
                  </a:lnTo>
                  <a:lnTo>
                    <a:pt x="1" y="7137"/>
                  </a:lnTo>
                  <a:lnTo>
                    <a:pt x="11663" y="404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4715722" y="7462848"/>
              <a:ext cx="2166549" cy="1253330"/>
            </a:xfrm>
            <a:custGeom>
              <a:rect b="b" l="l" r="r" t="t"/>
              <a:pathLst>
                <a:path extrusionOk="0" h="10285" w="17779">
                  <a:moveTo>
                    <a:pt x="11651" y="0"/>
                  </a:moveTo>
                  <a:lnTo>
                    <a:pt x="1" y="6728"/>
                  </a:lnTo>
                  <a:lnTo>
                    <a:pt x="6117" y="10285"/>
                  </a:lnTo>
                  <a:lnTo>
                    <a:pt x="17779" y="356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4752646" y="7488927"/>
              <a:ext cx="2077591" cy="1199102"/>
            </a:xfrm>
            <a:custGeom>
              <a:rect b="b" l="l" r="r" t="t"/>
              <a:pathLst>
                <a:path extrusionOk="0" h="9840" w="17049">
                  <a:moveTo>
                    <a:pt x="11330" y="0"/>
                  </a:moveTo>
                  <a:lnTo>
                    <a:pt x="9115" y="1277"/>
                  </a:lnTo>
                  <a:lnTo>
                    <a:pt x="5576" y="3319"/>
                  </a:lnTo>
                  <a:lnTo>
                    <a:pt x="1" y="6538"/>
                  </a:lnTo>
                  <a:lnTo>
                    <a:pt x="648" y="6912"/>
                  </a:lnTo>
                  <a:lnTo>
                    <a:pt x="5725" y="9839"/>
                  </a:lnTo>
                  <a:lnTo>
                    <a:pt x="10796" y="6912"/>
                  </a:lnTo>
                  <a:lnTo>
                    <a:pt x="17019" y="3319"/>
                  </a:lnTo>
                  <a:lnTo>
                    <a:pt x="17048" y="3302"/>
                  </a:lnTo>
                  <a:lnTo>
                    <a:pt x="13539" y="1277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4912525" y="7583500"/>
              <a:ext cx="1757355" cy="1011031"/>
            </a:xfrm>
            <a:custGeom>
              <a:rect b="b" l="l" r="r" t="t"/>
              <a:pathLst>
                <a:path extrusionOk="0" h="8255" w="14311">
                  <a:moveTo>
                    <a:pt x="9578" y="1082"/>
                  </a:moveTo>
                  <a:lnTo>
                    <a:pt x="10980" y="1889"/>
                  </a:lnTo>
                  <a:lnTo>
                    <a:pt x="9103" y="2970"/>
                  </a:lnTo>
                  <a:lnTo>
                    <a:pt x="7702" y="2162"/>
                  </a:lnTo>
                  <a:lnTo>
                    <a:pt x="9578" y="1082"/>
                  </a:lnTo>
                  <a:close/>
                  <a:moveTo>
                    <a:pt x="11045" y="1931"/>
                  </a:moveTo>
                  <a:lnTo>
                    <a:pt x="12452" y="2744"/>
                  </a:lnTo>
                  <a:lnTo>
                    <a:pt x="10570" y="3825"/>
                  </a:lnTo>
                  <a:lnTo>
                    <a:pt x="9168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8" y="3290"/>
                  </a:lnTo>
                  <a:lnTo>
                    <a:pt x="7625" y="2210"/>
                  </a:lnTo>
                  <a:close/>
                  <a:moveTo>
                    <a:pt x="9103" y="3053"/>
                  </a:moveTo>
                  <a:lnTo>
                    <a:pt x="10504" y="3860"/>
                  </a:lnTo>
                  <a:lnTo>
                    <a:pt x="8628" y="4947"/>
                  </a:lnTo>
                  <a:lnTo>
                    <a:pt x="7221" y="4140"/>
                  </a:lnTo>
                  <a:lnTo>
                    <a:pt x="9103" y="3053"/>
                  </a:lnTo>
                  <a:close/>
                  <a:moveTo>
                    <a:pt x="5683" y="3326"/>
                  </a:moveTo>
                  <a:lnTo>
                    <a:pt x="7084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5" y="4181"/>
                  </a:moveTo>
                  <a:lnTo>
                    <a:pt x="8563" y="4989"/>
                  </a:lnTo>
                  <a:lnTo>
                    <a:pt x="6680" y="6075"/>
                  </a:lnTo>
                  <a:lnTo>
                    <a:pt x="5279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7" y="5268"/>
                  </a:lnTo>
                  <a:lnTo>
                    <a:pt x="3260" y="6348"/>
                  </a:lnTo>
                  <a:lnTo>
                    <a:pt x="1859" y="5541"/>
                  </a:lnTo>
                  <a:lnTo>
                    <a:pt x="3735" y="4454"/>
                  </a:lnTo>
                  <a:close/>
                  <a:moveTo>
                    <a:pt x="5208" y="5303"/>
                  </a:moveTo>
                  <a:lnTo>
                    <a:pt x="6609" y="6111"/>
                  </a:lnTo>
                  <a:lnTo>
                    <a:pt x="4733" y="7192"/>
                  </a:lnTo>
                  <a:lnTo>
                    <a:pt x="3326" y="6384"/>
                  </a:lnTo>
                  <a:lnTo>
                    <a:pt x="5208" y="5303"/>
                  </a:lnTo>
                  <a:close/>
                  <a:moveTo>
                    <a:pt x="11306" y="1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2"/>
                  </a:lnTo>
                  <a:lnTo>
                    <a:pt x="9513" y="1040"/>
                  </a:lnTo>
                  <a:lnTo>
                    <a:pt x="7631" y="2127"/>
                  </a:lnTo>
                  <a:lnTo>
                    <a:pt x="6283" y="1349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9"/>
                  </a:lnTo>
                  <a:lnTo>
                    <a:pt x="4335" y="2465"/>
                  </a:lnTo>
                  <a:lnTo>
                    <a:pt x="4270" y="2507"/>
                  </a:lnTo>
                  <a:lnTo>
                    <a:pt x="5618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799" y="5487"/>
                  </a:lnTo>
                  <a:lnTo>
                    <a:pt x="446" y="4710"/>
                  </a:lnTo>
                  <a:lnTo>
                    <a:pt x="380" y="4745"/>
                  </a:lnTo>
                  <a:lnTo>
                    <a:pt x="1728" y="5523"/>
                  </a:lnTo>
                  <a:lnTo>
                    <a:pt x="0" y="6527"/>
                  </a:lnTo>
                  <a:lnTo>
                    <a:pt x="66" y="6562"/>
                  </a:lnTo>
                  <a:lnTo>
                    <a:pt x="1799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8" y="7411"/>
                  </a:lnTo>
                  <a:lnTo>
                    <a:pt x="3266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7"/>
                  </a:lnTo>
                  <a:lnTo>
                    <a:pt x="6087" y="8035"/>
                  </a:lnTo>
                  <a:lnTo>
                    <a:pt x="6152" y="7999"/>
                  </a:lnTo>
                  <a:lnTo>
                    <a:pt x="4804" y="7215"/>
                  </a:lnTo>
                  <a:lnTo>
                    <a:pt x="6680" y="6135"/>
                  </a:lnTo>
                  <a:lnTo>
                    <a:pt x="8034" y="6913"/>
                  </a:lnTo>
                  <a:lnTo>
                    <a:pt x="8100" y="6877"/>
                  </a:lnTo>
                  <a:lnTo>
                    <a:pt x="6746" y="6099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93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41" y="3855"/>
                  </a:lnTo>
                  <a:lnTo>
                    <a:pt x="12517" y="2774"/>
                  </a:lnTo>
                  <a:lnTo>
                    <a:pt x="13865" y="3552"/>
                  </a:lnTo>
                  <a:lnTo>
                    <a:pt x="13937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5" y="1693"/>
                  </a:lnTo>
                  <a:lnTo>
                    <a:pt x="12517" y="2697"/>
                  </a:lnTo>
                  <a:lnTo>
                    <a:pt x="11116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3" y="1040"/>
                  </a:lnTo>
                  <a:lnTo>
                    <a:pt x="11371" y="42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5509530" y="8737036"/>
              <a:ext cx="745418" cy="484272"/>
            </a:xfrm>
            <a:custGeom>
              <a:rect b="b" l="l" r="r" t="t"/>
              <a:pathLst>
                <a:path extrusionOk="0" h="3974" w="6117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254837" y="8350734"/>
              <a:ext cx="1421253" cy="870568"/>
            </a:xfrm>
            <a:custGeom>
              <a:rect b="b" l="l" r="r" t="t"/>
              <a:pathLst>
                <a:path extrusionOk="0" h="7144" w="11663">
                  <a:moveTo>
                    <a:pt x="11663" y="0"/>
                  </a:moveTo>
                  <a:lnTo>
                    <a:pt x="1" y="6722"/>
                  </a:lnTo>
                  <a:lnTo>
                    <a:pt x="1" y="7143"/>
                  </a:lnTo>
                  <a:lnTo>
                    <a:pt x="11663" y="416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5509530" y="7917271"/>
              <a:ext cx="2166549" cy="1252599"/>
            </a:xfrm>
            <a:custGeom>
              <a:rect b="b" l="l" r="r" t="t"/>
              <a:pathLst>
                <a:path extrusionOk="0" h="10279" w="17779">
                  <a:moveTo>
                    <a:pt x="11657" y="0"/>
                  </a:moveTo>
                  <a:lnTo>
                    <a:pt x="1" y="6728"/>
                  </a:lnTo>
                  <a:lnTo>
                    <a:pt x="6117" y="10279"/>
                  </a:lnTo>
                  <a:lnTo>
                    <a:pt x="17779" y="355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5547186" y="7942618"/>
              <a:ext cx="2077591" cy="1199834"/>
            </a:xfrm>
            <a:custGeom>
              <a:rect b="b" l="l" r="r" t="t"/>
              <a:pathLst>
                <a:path extrusionOk="0" h="9846" w="17049">
                  <a:moveTo>
                    <a:pt x="11324" y="0"/>
                  </a:moveTo>
                  <a:lnTo>
                    <a:pt x="5802" y="3189"/>
                  </a:lnTo>
                  <a:lnTo>
                    <a:pt x="0" y="6544"/>
                  </a:lnTo>
                  <a:lnTo>
                    <a:pt x="5719" y="9845"/>
                  </a:lnTo>
                  <a:lnTo>
                    <a:pt x="17048" y="3308"/>
                  </a:lnTo>
                  <a:lnTo>
                    <a:pt x="16840" y="3189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5707850" y="8037575"/>
              <a:ext cx="1754063" cy="1011568"/>
            </a:xfrm>
            <a:custGeom>
              <a:rect b="b" l="l" r="r" t="t"/>
              <a:pathLst>
                <a:path extrusionOk="0" h="8255" w="14311">
                  <a:moveTo>
                    <a:pt x="9572" y="1076"/>
                  </a:moveTo>
                  <a:lnTo>
                    <a:pt x="10979" y="1883"/>
                  </a:lnTo>
                  <a:lnTo>
                    <a:pt x="9097" y="2970"/>
                  </a:lnTo>
                  <a:lnTo>
                    <a:pt x="7696" y="2156"/>
                  </a:lnTo>
                  <a:lnTo>
                    <a:pt x="9572" y="1076"/>
                  </a:lnTo>
                  <a:close/>
                  <a:moveTo>
                    <a:pt x="11045" y="1931"/>
                  </a:moveTo>
                  <a:lnTo>
                    <a:pt x="12446" y="2738"/>
                  </a:lnTo>
                  <a:lnTo>
                    <a:pt x="10570" y="3825"/>
                  </a:lnTo>
                  <a:lnTo>
                    <a:pt x="9162" y="3011"/>
                  </a:lnTo>
                  <a:lnTo>
                    <a:pt x="11045" y="1931"/>
                  </a:lnTo>
                  <a:close/>
                  <a:moveTo>
                    <a:pt x="7624" y="2204"/>
                  </a:moveTo>
                  <a:lnTo>
                    <a:pt x="9026" y="3011"/>
                  </a:lnTo>
                  <a:lnTo>
                    <a:pt x="7149" y="4098"/>
                  </a:lnTo>
                  <a:lnTo>
                    <a:pt x="5742" y="3285"/>
                  </a:lnTo>
                  <a:lnTo>
                    <a:pt x="7624" y="2204"/>
                  </a:lnTo>
                  <a:close/>
                  <a:moveTo>
                    <a:pt x="9097" y="3047"/>
                  </a:moveTo>
                  <a:lnTo>
                    <a:pt x="10504" y="3861"/>
                  </a:lnTo>
                  <a:lnTo>
                    <a:pt x="8622" y="4941"/>
                  </a:lnTo>
                  <a:lnTo>
                    <a:pt x="7221" y="4134"/>
                  </a:lnTo>
                  <a:lnTo>
                    <a:pt x="9097" y="3047"/>
                  </a:lnTo>
                  <a:close/>
                  <a:moveTo>
                    <a:pt x="5677" y="3326"/>
                  </a:moveTo>
                  <a:lnTo>
                    <a:pt x="7078" y="4134"/>
                  </a:lnTo>
                  <a:lnTo>
                    <a:pt x="5202" y="5220"/>
                  </a:lnTo>
                  <a:lnTo>
                    <a:pt x="3800" y="4407"/>
                  </a:lnTo>
                  <a:lnTo>
                    <a:pt x="5677" y="3326"/>
                  </a:lnTo>
                  <a:close/>
                  <a:moveTo>
                    <a:pt x="7155" y="4181"/>
                  </a:moveTo>
                  <a:lnTo>
                    <a:pt x="8557" y="4989"/>
                  </a:lnTo>
                  <a:lnTo>
                    <a:pt x="6680" y="6069"/>
                  </a:lnTo>
                  <a:lnTo>
                    <a:pt x="5273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6" y="5262"/>
                  </a:lnTo>
                  <a:lnTo>
                    <a:pt x="3260" y="6349"/>
                  </a:lnTo>
                  <a:lnTo>
                    <a:pt x="1853" y="5535"/>
                  </a:lnTo>
                  <a:lnTo>
                    <a:pt x="3735" y="4454"/>
                  </a:lnTo>
                  <a:close/>
                  <a:moveTo>
                    <a:pt x="5202" y="5297"/>
                  </a:moveTo>
                  <a:lnTo>
                    <a:pt x="6603" y="6111"/>
                  </a:lnTo>
                  <a:lnTo>
                    <a:pt x="4727" y="7192"/>
                  </a:lnTo>
                  <a:lnTo>
                    <a:pt x="3325" y="6384"/>
                  </a:lnTo>
                  <a:lnTo>
                    <a:pt x="5202" y="5297"/>
                  </a:lnTo>
                  <a:close/>
                  <a:moveTo>
                    <a:pt x="11306" y="1"/>
                  </a:moveTo>
                  <a:lnTo>
                    <a:pt x="9572" y="1004"/>
                  </a:lnTo>
                  <a:lnTo>
                    <a:pt x="8224" y="221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0" y="2121"/>
                  </a:lnTo>
                  <a:lnTo>
                    <a:pt x="6277" y="1343"/>
                  </a:lnTo>
                  <a:lnTo>
                    <a:pt x="6211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1"/>
                  </a:lnTo>
                  <a:lnTo>
                    <a:pt x="5617" y="3279"/>
                  </a:lnTo>
                  <a:lnTo>
                    <a:pt x="3741" y="4365"/>
                  </a:lnTo>
                  <a:lnTo>
                    <a:pt x="2387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3" y="5482"/>
                  </a:lnTo>
                  <a:lnTo>
                    <a:pt x="445" y="4704"/>
                  </a:lnTo>
                  <a:lnTo>
                    <a:pt x="374" y="4739"/>
                  </a:lnTo>
                  <a:lnTo>
                    <a:pt x="1728" y="5523"/>
                  </a:lnTo>
                  <a:lnTo>
                    <a:pt x="0" y="6521"/>
                  </a:lnTo>
                  <a:lnTo>
                    <a:pt x="65" y="6562"/>
                  </a:lnTo>
                  <a:lnTo>
                    <a:pt x="1793" y="5559"/>
                  </a:lnTo>
                  <a:lnTo>
                    <a:pt x="3195" y="6366"/>
                  </a:lnTo>
                  <a:lnTo>
                    <a:pt x="1467" y="7370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7" y="7215"/>
                  </a:lnTo>
                  <a:lnTo>
                    <a:pt x="2939" y="8213"/>
                  </a:lnTo>
                  <a:lnTo>
                    <a:pt x="3005" y="8255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0" y="6129"/>
                  </a:lnTo>
                  <a:lnTo>
                    <a:pt x="8028" y="6907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87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3" y="4632"/>
                  </a:lnTo>
                  <a:lnTo>
                    <a:pt x="10635" y="3855"/>
                  </a:lnTo>
                  <a:lnTo>
                    <a:pt x="12511" y="2768"/>
                  </a:lnTo>
                  <a:lnTo>
                    <a:pt x="13865" y="3546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9"/>
                  </a:lnTo>
                  <a:lnTo>
                    <a:pt x="14245" y="1693"/>
                  </a:lnTo>
                  <a:lnTo>
                    <a:pt x="12511" y="2697"/>
                  </a:lnTo>
                  <a:lnTo>
                    <a:pt x="11110" y="1883"/>
                  </a:lnTo>
                  <a:lnTo>
                    <a:pt x="12838" y="886"/>
                  </a:lnTo>
                  <a:lnTo>
                    <a:pt x="12773" y="844"/>
                  </a:lnTo>
                  <a:lnTo>
                    <a:pt x="11045" y="1848"/>
                  </a:lnTo>
                  <a:lnTo>
                    <a:pt x="9643" y="1040"/>
                  </a:lnTo>
                  <a:lnTo>
                    <a:pt x="11371" y="36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298342" y="9196577"/>
              <a:ext cx="745418" cy="484272"/>
            </a:xfrm>
            <a:custGeom>
              <a:rect b="b" l="l" r="r" t="t"/>
              <a:pathLst>
                <a:path extrusionOk="0" h="3974" w="6117">
                  <a:moveTo>
                    <a:pt x="0" y="1"/>
                  </a:moveTo>
                  <a:lnTo>
                    <a:pt x="0" y="410"/>
                  </a:lnTo>
                  <a:lnTo>
                    <a:pt x="6116" y="3973"/>
                  </a:lnTo>
                  <a:lnTo>
                    <a:pt x="6116" y="3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043649" y="8810153"/>
              <a:ext cx="1421253" cy="870690"/>
            </a:xfrm>
            <a:custGeom>
              <a:rect b="b" l="l" r="r" t="t"/>
              <a:pathLst>
                <a:path extrusionOk="0" h="7145" w="11663">
                  <a:moveTo>
                    <a:pt x="11662" y="1"/>
                  </a:moveTo>
                  <a:lnTo>
                    <a:pt x="0" y="6728"/>
                  </a:lnTo>
                  <a:lnTo>
                    <a:pt x="0" y="7144"/>
                  </a:lnTo>
                  <a:lnTo>
                    <a:pt x="11662" y="410"/>
                  </a:lnTo>
                  <a:lnTo>
                    <a:pt x="1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298342" y="8375959"/>
              <a:ext cx="2166549" cy="1254183"/>
            </a:xfrm>
            <a:custGeom>
              <a:rect b="b" l="l" r="r" t="t"/>
              <a:pathLst>
                <a:path extrusionOk="0" h="10292" w="17779">
                  <a:moveTo>
                    <a:pt x="11656" y="1"/>
                  </a:moveTo>
                  <a:lnTo>
                    <a:pt x="0" y="6735"/>
                  </a:lnTo>
                  <a:lnTo>
                    <a:pt x="6116" y="10291"/>
                  </a:lnTo>
                  <a:lnTo>
                    <a:pt x="17778" y="3564"/>
                  </a:lnTo>
                  <a:lnTo>
                    <a:pt x="1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6335876" y="8402038"/>
              <a:ext cx="2077591" cy="1199834"/>
            </a:xfrm>
            <a:custGeom>
              <a:rect b="b" l="l" r="r" t="t"/>
              <a:pathLst>
                <a:path extrusionOk="0" h="9846" w="17049">
                  <a:moveTo>
                    <a:pt x="11324" y="1"/>
                  </a:moveTo>
                  <a:lnTo>
                    <a:pt x="1" y="6544"/>
                  </a:lnTo>
                  <a:lnTo>
                    <a:pt x="5719" y="9846"/>
                  </a:lnTo>
                  <a:lnTo>
                    <a:pt x="17049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6493675" y="8495250"/>
              <a:ext cx="1757355" cy="1012290"/>
            </a:xfrm>
            <a:custGeom>
              <a:rect b="b" l="l" r="r" t="t"/>
              <a:pathLst>
                <a:path extrusionOk="0" h="8255" w="14311">
                  <a:moveTo>
                    <a:pt x="9572" y="1081"/>
                  </a:moveTo>
                  <a:lnTo>
                    <a:pt x="10980" y="1889"/>
                  </a:lnTo>
                  <a:lnTo>
                    <a:pt x="9097" y="2975"/>
                  </a:lnTo>
                  <a:lnTo>
                    <a:pt x="7696" y="2168"/>
                  </a:lnTo>
                  <a:lnTo>
                    <a:pt x="9572" y="1081"/>
                  </a:lnTo>
                  <a:close/>
                  <a:moveTo>
                    <a:pt x="11045" y="1936"/>
                  </a:moveTo>
                  <a:lnTo>
                    <a:pt x="12446" y="2744"/>
                  </a:lnTo>
                  <a:lnTo>
                    <a:pt x="10570" y="3830"/>
                  </a:lnTo>
                  <a:lnTo>
                    <a:pt x="9169" y="3017"/>
                  </a:lnTo>
                  <a:lnTo>
                    <a:pt x="11045" y="1936"/>
                  </a:lnTo>
                  <a:close/>
                  <a:moveTo>
                    <a:pt x="7625" y="2203"/>
                  </a:moveTo>
                  <a:lnTo>
                    <a:pt x="9026" y="3011"/>
                  </a:lnTo>
                  <a:lnTo>
                    <a:pt x="7144" y="4098"/>
                  </a:lnTo>
                  <a:lnTo>
                    <a:pt x="5742" y="3284"/>
                  </a:lnTo>
                  <a:lnTo>
                    <a:pt x="7625" y="2203"/>
                  </a:lnTo>
                  <a:close/>
                  <a:moveTo>
                    <a:pt x="9097" y="3059"/>
                  </a:moveTo>
                  <a:lnTo>
                    <a:pt x="10505" y="3866"/>
                  </a:lnTo>
                  <a:lnTo>
                    <a:pt x="8622" y="4947"/>
                  </a:lnTo>
                  <a:lnTo>
                    <a:pt x="7221" y="4139"/>
                  </a:lnTo>
                  <a:lnTo>
                    <a:pt x="9097" y="3059"/>
                  </a:lnTo>
                  <a:close/>
                  <a:moveTo>
                    <a:pt x="5677" y="3332"/>
                  </a:moveTo>
                  <a:lnTo>
                    <a:pt x="7078" y="4139"/>
                  </a:lnTo>
                  <a:lnTo>
                    <a:pt x="5202" y="5220"/>
                  </a:lnTo>
                  <a:lnTo>
                    <a:pt x="3801" y="4412"/>
                  </a:lnTo>
                  <a:lnTo>
                    <a:pt x="5677" y="3332"/>
                  </a:lnTo>
                  <a:close/>
                  <a:moveTo>
                    <a:pt x="7156" y="4181"/>
                  </a:moveTo>
                  <a:lnTo>
                    <a:pt x="8557" y="4994"/>
                  </a:lnTo>
                  <a:lnTo>
                    <a:pt x="6681" y="6075"/>
                  </a:lnTo>
                  <a:lnTo>
                    <a:pt x="5279" y="5267"/>
                  </a:lnTo>
                  <a:lnTo>
                    <a:pt x="7156" y="4181"/>
                  </a:lnTo>
                  <a:close/>
                  <a:moveTo>
                    <a:pt x="3735" y="4448"/>
                  </a:moveTo>
                  <a:lnTo>
                    <a:pt x="5137" y="5262"/>
                  </a:lnTo>
                  <a:lnTo>
                    <a:pt x="3260" y="6342"/>
                  </a:lnTo>
                  <a:lnTo>
                    <a:pt x="1853" y="5535"/>
                  </a:lnTo>
                  <a:lnTo>
                    <a:pt x="3735" y="4448"/>
                  </a:lnTo>
                  <a:close/>
                  <a:moveTo>
                    <a:pt x="5202" y="5303"/>
                  </a:moveTo>
                  <a:lnTo>
                    <a:pt x="6603" y="6111"/>
                  </a:lnTo>
                  <a:lnTo>
                    <a:pt x="4727" y="7197"/>
                  </a:lnTo>
                  <a:lnTo>
                    <a:pt x="3326" y="6390"/>
                  </a:lnTo>
                  <a:lnTo>
                    <a:pt x="5202" y="5303"/>
                  </a:lnTo>
                  <a:close/>
                  <a:moveTo>
                    <a:pt x="11306" y="0"/>
                  </a:moveTo>
                  <a:lnTo>
                    <a:pt x="9572" y="998"/>
                  </a:lnTo>
                  <a:lnTo>
                    <a:pt x="8225" y="220"/>
                  </a:lnTo>
                  <a:lnTo>
                    <a:pt x="8159" y="256"/>
                  </a:lnTo>
                  <a:lnTo>
                    <a:pt x="9507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1" y="4365"/>
                  </a:lnTo>
                  <a:lnTo>
                    <a:pt x="2388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8" y="5517"/>
                  </a:lnTo>
                  <a:lnTo>
                    <a:pt x="0" y="6520"/>
                  </a:lnTo>
                  <a:lnTo>
                    <a:pt x="66" y="6556"/>
                  </a:lnTo>
                  <a:lnTo>
                    <a:pt x="1794" y="5558"/>
                  </a:lnTo>
                  <a:lnTo>
                    <a:pt x="3195" y="6366"/>
                  </a:lnTo>
                  <a:lnTo>
                    <a:pt x="1467" y="7369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5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06"/>
                  </a:lnTo>
                  <a:lnTo>
                    <a:pt x="9976" y="5790"/>
                  </a:lnTo>
                  <a:lnTo>
                    <a:pt x="10042" y="5748"/>
                  </a:lnTo>
                  <a:lnTo>
                    <a:pt x="8694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9" y="4632"/>
                  </a:lnTo>
                  <a:lnTo>
                    <a:pt x="10635" y="3848"/>
                  </a:lnTo>
                  <a:lnTo>
                    <a:pt x="12512" y="2768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0"/>
                  </a:lnTo>
                  <a:lnTo>
                    <a:pt x="11110" y="1883"/>
                  </a:lnTo>
                  <a:lnTo>
                    <a:pt x="12838" y="879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44" y="1040"/>
                  </a:lnTo>
                  <a:lnTo>
                    <a:pt x="11372" y="36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819300" y="6834772"/>
              <a:ext cx="486343" cy="353150"/>
            </a:xfrm>
            <a:custGeom>
              <a:rect b="b" l="l" r="r" t="t"/>
              <a:pathLst>
                <a:path extrusionOk="0" h="2898" w="3991">
                  <a:moveTo>
                    <a:pt x="3991" y="0"/>
                  </a:moveTo>
                  <a:lnTo>
                    <a:pt x="1" y="2322"/>
                  </a:lnTo>
                  <a:lnTo>
                    <a:pt x="1" y="2898"/>
                  </a:lnTo>
                  <a:lnTo>
                    <a:pt x="3991" y="570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5028298" y="5506843"/>
              <a:ext cx="2791081" cy="1681059"/>
            </a:xfrm>
            <a:custGeom>
              <a:rect b="b" l="l" r="r" t="t"/>
              <a:pathLst>
                <a:path extrusionOk="0" h="13795" w="22904">
                  <a:moveTo>
                    <a:pt x="1" y="1"/>
                  </a:moveTo>
                  <a:lnTo>
                    <a:pt x="1" y="571"/>
                  </a:lnTo>
                  <a:lnTo>
                    <a:pt x="22904" y="13795"/>
                  </a:lnTo>
                  <a:lnTo>
                    <a:pt x="22904" y="13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5028298" y="5224001"/>
              <a:ext cx="3277303" cy="1893704"/>
            </a:xfrm>
            <a:custGeom>
              <a:rect b="b" l="l" r="r" t="t"/>
              <a:pathLst>
                <a:path extrusionOk="0" h="15540" w="26894">
                  <a:moveTo>
                    <a:pt x="3997" y="0"/>
                  </a:moveTo>
                  <a:lnTo>
                    <a:pt x="1" y="2322"/>
                  </a:lnTo>
                  <a:lnTo>
                    <a:pt x="22904" y="15540"/>
                  </a:lnTo>
                  <a:lnTo>
                    <a:pt x="26894" y="13218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5071802" y="5248617"/>
              <a:ext cx="3191148" cy="1843742"/>
            </a:xfrm>
            <a:custGeom>
              <a:rect b="b" l="l" r="r" t="t"/>
              <a:pathLst>
                <a:path extrusionOk="0" h="15130" w="26187">
                  <a:moveTo>
                    <a:pt x="3640" y="0"/>
                  </a:moveTo>
                  <a:lnTo>
                    <a:pt x="2476" y="683"/>
                  </a:lnTo>
                  <a:lnTo>
                    <a:pt x="2405" y="719"/>
                  </a:lnTo>
                  <a:lnTo>
                    <a:pt x="1271" y="1378"/>
                  </a:lnTo>
                  <a:lnTo>
                    <a:pt x="1200" y="1425"/>
                  </a:lnTo>
                  <a:lnTo>
                    <a:pt x="0" y="2120"/>
                  </a:lnTo>
                  <a:lnTo>
                    <a:pt x="1033" y="2714"/>
                  </a:lnTo>
                  <a:lnTo>
                    <a:pt x="1111" y="2761"/>
                  </a:lnTo>
                  <a:lnTo>
                    <a:pt x="2108" y="3337"/>
                  </a:lnTo>
                  <a:lnTo>
                    <a:pt x="2185" y="3373"/>
                  </a:lnTo>
                  <a:lnTo>
                    <a:pt x="3189" y="3955"/>
                  </a:lnTo>
                  <a:lnTo>
                    <a:pt x="3254" y="3996"/>
                  </a:lnTo>
                  <a:lnTo>
                    <a:pt x="4264" y="4578"/>
                  </a:lnTo>
                  <a:lnTo>
                    <a:pt x="4329" y="4614"/>
                  </a:lnTo>
                  <a:lnTo>
                    <a:pt x="5333" y="5196"/>
                  </a:lnTo>
                  <a:lnTo>
                    <a:pt x="5404" y="5237"/>
                  </a:lnTo>
                  <a:lnTo>
                    <a:pt x="6407" y="5819"/>
                  </a:lnTo>
                  <a:lnTo>
                    <a:pt x="6484" y="5861"/>
                  </a:lnTo>
                  <a:lnTo>
                    <a:pt x="7482" y="6443"/>
                  </a:lnTo>
                  <a:lnTo>
                    <a:pt x="7559" y="6478"/>
                  </a:lnTo>
                  <a:lnTo>
                    <a:pt x="8563" y="7054"/>
                  </a:lnTo>
                  <a:lnTo>
                    <a:pt x="8628" y="7102"/>
                  </a:lnTo>
                  <a:lnTo>
                    <a:pt x="9638" y="7678"/>
                  </a:lnTo>
                  <a:lnTo>
                    <a:pt x="9703" y="7719"/>
                  </a:lnTo>
                  <a:lnTo>
                    <a:pt x="10712" y="8301"/>
                  </a:lnTo>
                  <a:lnTo>
                    <a:pt x="10778" y="8343"/>
                  </a:lnTo>
                  <a:lnTo>
                    <a:pt x="11781" y="8919"/>
                  </a:lnTo>
                  <a:lnTo>
                    <a:pt x="11858" y="8966"/>
                  </a:lnTo>
                  <a:lnTo>
                    <a:pt x="12856" y="9542"/>
                  </a:lnTo>
                  <a:lnTo>
                    <a:pt x="12933" y="9578"/>
                  </a:lnTo>
                  <a:lnTo>
                    <a:pt x="13937" y="10160"/>
                  </a:lnTo>
                  <a:lnTo>
                    <a:pt x="14008" y="10202"/>
                  </a:lnTo>
                  <a:lnTo>
                    <a:pt x="15011" y="10783"/>
                  </a:lnTo>
                  <a:lnTo>
                    <a:pt x="15077" y="10825"/>
                  </a:lnTo>
                  <a:lnTo>
                    <a:pt x="16086" y="11407"/>
                  </a:lnTo>
                  <a:lnTo>
                    <a:pt x="16151" y="11443"/>
                  </a:lnTo>
                  <a:lnTo>
                    <a:pt x="17161" y="12024"/>
                  </a:lnTo>
                  <a:lnTo>
                    <a:pt x="17232" y="12066"/>
                  </a:lnTo>
                  <a:lnTo>
                    <a:pt x="18230" y="12648"/>
                  </a:lnTo>
                  <a:lnTo>
                    <a:pt x="18307" y="12684"/>
                  </a:lnTo>
                  <a:lnTo>
                    <a:pt x="19310" y="13271"/>
                  </a:lnTo>
                  <a:lnTo>
                    <a:pt x="19382" y="13307"/>
                  </a:lnTo>
                  <a:lnTo>
                    <a:pt x="20385" y="13883"/>
                  </a:lnTo>
                  <a:lnTo>
                    <a:pt x="20456" y="13931"/>
                  </a:lnTo>
                  <a:lnTo>
                    <a:pt x="21460" y="14507"/>
                  </a:lnTo>
                  <a:lnTo>
                    <a:pt x="21525" y="14548"/>
                  </a:lnTo>
                  <a:lnTo>
                    <a:pt x="22535" y="15124"/>
                  </a:lnTo>
                  <a:lnTo>
                    <a:pt x="22547" y="15130"/>
                  </a:lnTo>
                  <a:lnTo>
                    <a:pt x="23746" y="14435"/>
                  </a:lnTo>
                  <a:lnTo>
                    <a:pt x="23811" y="14400"/>
                  </a:lnTo>
                  <a:lnTo>
                    <a:pt x="24951" y="13735"/>
                  </a:lnTo>
                  <a:lnTo>
                    <a:pt x="25023" y="13699"/>
                  </a:lnTo>
                  <a:lnTo>
                    <a:pt x="26187" y="13016"/>
                  </a:lnTo>
                  <a:lnTo>
                    <a:pt x="25177" y="12434"/>
                  </a:lnTo>
                  <a:lnTo>
                    <a:pt x="25112" y="12399"/>
                  </a:lnTo>
                  <a:lnTo>
                    <a:pt x="24108" y="11817"/>
                  </a:lnTo>
                  <a:lnTo>
                    <a:pt x="24037" y="11775"/>
                  </a:lnTo>
                  <a:lnTo>
                    <a:pt x="23033" y="11199"/>
                  </a:lnTo>
                  <a:lnTo>
                    <a:pt x="22962" y="11152"/>
                  </a:lnTo>
                  <a:lnTo>
                    <a:pt x="21959" y="10576"/>
                  </a:lnTo>
                  <a:lnTo>
                    <a:pt x="21882" y="10540"/>
                  </a:lnTo>
                  <a:lnTo>
                    <a:pt x="20884" y="9958"/>
                  </a:lnTo>
                  <a:lnTo>
                    <a:pt x="20813" y="9911"/>
                  </a:lnTo>
                  <a:lnTo>
                    <a:pt x="19803" y="9335"/>
                  </a:lnTo>
                  <a:lnTo>
                    <a:pt x="19738" y="9299"/>
                  </a:lnTo>
                  <a:lnTo>
                    <a:pt x="18734" y="8711"/>
                  </a:lnTo>
                  <a:lnTo>
                    <a:pt x="18663" y="8675"/>
                  </a:lnTo>
                  <a:lnTo>
                    <a:pt x="17660" y="8094"/>
                  </a:lnTo>
                  <a:lnTo>
                    <a:pt x="17588" y="8052"/>
                  </a:lnTo>
                  <a:lnTo>
                    <a:pt x="16585" y="7470"/>
                  </a:lnTo>
                  <a:lnTo>
                    <a:pt x="16508" y="7434"/>
                  </a:lnTo>
                  <a:lnTo>
                    <a:pt x="15510" y="6858"/>
                  </a:lnTo>
                  <a:lnTo>
                    <a:pt x="15439" y="6811"/>
                  </a:lnTo>
                  <a:lnTo>
                    <a:pt x="14429" y="6235"/>
                  </a:lnTo>
                  <a:lnTo>
                    <a:pt x="14364" y="6187"/>
                  </a:lnTo>
                  <a:lnTo>
                    <a:pt x="13355" y="5606"/>
                  </a:lnTo>
                  <a:lnTo>
                    <a:pt x="13289" y="5570"/>
                  </a:lnTo>
                  <a:lnTo>
                    <a:pt x="12286" y="4994"/>
                  </a:lnTo>
                  <a:lnTo>
                    <a:pt x="12215" y="4946"/>
                  </a:lnTo>
                  <a:lnTo>
                    <a:pt x="11211" y="4370"/>
                  </a:lnTo>
                  <a:lnTo>
                    <a:pt x="11134" y="4335"/>
                  </a:lnTo>
                  <a:lnTo>
                    <a:pt x="10136" y="3747"/>
                  </a:lnTo>
                  <a:lnTo>
                    <a:pt x="10059" y="3711"/>
                  </a:lnTo>
                  <a:lnTo>
                    <a:pt x="9056" y="3129"/>
                  </a:lnTo>
                  <a:lnTo>
                    <a:pt x="8990" y="3082"/>
                  </a:lnTo>
                  <a:lnTo>
                    <a:pt x="7981" y="2506"/>
                  </a:lnTo>
                  <a:lnTo>
                    <a:pt x="7916" y="2470"/>
                  </a:lnTo>
                  <a:lnTo>
                    <a:pt x="6906" y="1888"/>
                  </a:lnTo>
                  <a:lnTo>
                    <a:pt x="6841" y="1847"/>
                  </a:lnTo>
                  <a:lnTo>
                    <a:pt x="5837" y="1265"/>
                  </a:lnTo>
                  <a:lnTo>
                    <a:pt x="5760" y="1229"/>
                  </a:lnTo>
                  <a:lnTo>
                    <a:pt x="4762" y="641"/>
                  </a:lnTo>
                  <a:lnTo>
                    <a:pt x="4685" y="60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686836" y="6759461"/>
              <a:ext cx="453197" cy="262121"/>
            </a:xfrm>
            <a:custGeom>
              <a:rect b="b" l="l" r="r" t="t"/>
              <a:pathLst>
                <a:path extrusionOk="0" h="2151" w="3719">
                  <a:moveTo>
                    <a:pt x="3653" y="1"/>
                  </a:moveTo>
                  <a:lnTo>
                    <a:pt x="2483" y="677"/>
                  </a:lnTo>
                  <a:lnTo>
                    <a:pt x="2412" y="713"/>
                  </a:lnTo>
                  <a:lnTo>
                    <a:pt x="1272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293223" y="6532920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3" y="1"/>
                  </a:moveTo>
                  <a:lnTo>
                    <a:pt x="2489" y="672"/>
                  </a:lnTo>
                  <a:lnTo>
                    <a:pt x="2417" y="708"/>
                  </a:lnTo>
                  <a:lnTo>
                    <a:pt x="1277" y="1373"/>
                  </a:lnTo>
                  <a:lnTo>
                    <a:pt x="1206" y="1408"/>
                  </a:lnTo>
                  <a:lnTo>
                    <a:pt x="1" y="2109"/>
                  </a:lnTo>
                  <a:lnTo>
                    <a:pt x="78" y="2145"/>
                  </a:lnTo>
                  <a:lnTo>
                    <a:pt x="1277" y="1450"/>
                  </a:lnTo>
                  <a:lnTo>
                    <a:pt x="1349" y="1408"/>
                  </a:lnTo>
                  <a:lnTo>
                    <a:pt x="2489" y="755"/>
                  </a:lnTo>
                  <a:lnTo>
                    <a:pt x="2554" y="708"/>
                  </a:lnTo>
                  <a:lnTo>
                    <a:pt x="3730" y="37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162952" y="6456269"/>
              <a:ext cx="453807" cy="262852"/>
            </a:xfrm>
            <a:custGeom>
              <a:rect b="b" l="l" r="r" t="t"/>
              <a:pathLst>
                <a:path extrusionOk="0" h="2157" w="3724">
                  <a:moveTo>
                    <a:pt x="3653" y="1"/>
                  </a:moveTo>
                  <a:lnTo>
                    <a:pt x="2483" y="677"/>
                  </a:lnTo>
                  <a:lnTo>
                    <a:pt x="2418" y="725"/>
                  </a:lnTo>
                  <a:lnTo>
                    <a:pt x="1272" y="1378"/>
                  </a:lnTo>
                  <a:lnTo>
                    <a:pt x="1206" y="1420"/>
                  </a:lnTo>
                  <a:lnTo>
                    <a:pt x="1" y="2114"/>
                  </a:lnTo>
                  <a:lnTo>
                    <a:pt x="72" y="2156"/>
                  </a:lnTo>
                  <a:lnTo>
                    <a:pt x="1272" y="1461"/>
                  </a:lnTo>
                  <a:lnTo>
                    <a:pt x="1349" y="1420"/>
                  </a:lnTo>
                  <a:lnTo>
                    <a:pt x="2483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6901071" y="6305769"/>
              <a:ext cx="453807" cy="261999"/>
            </a:xfrm>
            <a:custGeom>
              <a:rect b="b" l="l" r="r" t="t"/>
              <a:pathLst>
                <a:path extrusionOk="0" h="2150" w="3724">
                  <a:moveTo>
                    <a:pt x="3652" y="0"/>
                  </a:moveTo>
                  <a:lnTo>
                    <a:pt x="2476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0" y="2108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2" y="1408"/>
                  </a:lnTo>
                  <a:lnTo>
                    <a:pt x="2476" y="755"/>
                  </a:lnTo>
                  <a:lnTo>
                    <a:pt x="2554" y="713"/>
                  </a:lnTo>
                  <a:lnTo>
                    <a:pt x="3723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6115184" y="5851346"/>
              <a:ext cx="453807" cy="262730"/>
            </a:xfrm>
            <a:custGeom>
              <a:rect b="b" l="l" r="r" t="t"/>
              <a:pathLst>
                <a:path extrusionOk="0" h="2156" w="3724">
                  <a:moveTo>
                    <a:pt x="3653" y="0"/>
                  </a:moveTo>
                  <a:lnTo>
                    <a:pt x="2483" y="677"/>
                  </a:lnTo>
                  <a:lnTo>
                    <a:pt x="2412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3" y="760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5460298" y="5473574"/>
              <a:ext cx="453197" cy="262121"/>
            </a:xfrm>
            <a:custGeom>
              <a:rect b="b" l="l" r="r" t="t"/>
              <a:pathLst>
                <a:path extrusionOk="0" h="2151" w="3719">
                  <a:moveTo>
                    <a:pt x="3653" y="1"/>
                  </a:moveTo>
                  <a:lnTo>
                    <a:pt x="2477" y="678"/>
                  </a:lnTo>
                  <a:lnTo>
                    <a:pt x="2412" y="719"/>
                  </a:lnTo>
                  <a:lnTo>
                    <a:pt x="1266" y="1372"/>
                  </a:lnTo>
                  <a:lnTo>
                    <a:pt x="1200" y="1420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66" y="1456"/>
                  </a:lnTo>
                  <a:lnTo>
                    <a:pt x="1343" y="1420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424955" y="6607499"/>
              <a:ext cx="453807" cy="262852"/>
            </a:xfrm>
            <a:custGeom>
              <a:rect b="b" l="l" r="r" t="t"/>
              <a:pathLst>
                <a:path extrusionOk="0" h="2157" w="3724">
                  <a:moveTo>
                    <a:pt x="3652" y="1"/>
                  </a:moveTo>
                  <a:lnTo>
                    <a:pt x="2482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0" y="2120"/>
                  </a:lnTo>
                  <a:lnTo>
                    <a:pt x="72" y="2156"/>
                  </a:lnTo>
                  <a:lnTo>
                    <a:pt x="1277" y="1455"/>
                  </a:lnTo>
                  <a:lnTo>
                    <a:pt x="1342" y="1420"/>
                  </a:lnTo>
                  <a:lnTo>
                    <a:pt x="2482" y="761"/>
                  </a:lnTo>
                  <a:lnTo>
                    <a:pt x="2554" y="725"/>
                  </a:lnTo>
                  <a:lnTo>
                    <a:pt x="3723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32073" y="6381689"/>
              <a:ext cx="453075" cy="261390"/>
            </a:xfrm>
            <a:custGeom>
              <a:rect b="b" l="l" r="r" t="t"/>
              <a:pathLst>
                <a:path extrusionOk="0" h="2145" w="3718">
                  <a:moveTo>
                    <a:pt x="3652" y="1"/>
                  </a:moveTo>
                  <a:lnTo>
                    <a:pt x="2482" y="666"/>
                  </a:lnTo>
                  <a:lnTo>
                    <a:pt x="2411" y="714"/>
                  </a:lnTo>
                  <a:lnTo>
                    <a:pt x="1271" y="1373"/>
                  </a:lnTo>
                  <a:lnTo>
                    <a:pt x="1206" y="1408"/>
                  </a:lnTo>
                  <a:lnTo>
                    <a:pt x="0" y="2109"/>
                  </a:lnTo>
                  <a:lnTo>
                    <a:pt x="65" y="2145"/>
                  </a:lnTo>
                  <a:lnTo>
                    <a:pt x="1271" y="1456"/>
                  </a:lnTo>
                  <a:lnTo>
                    <a:pt x="1342" y="1408"/>
                  </a:lnTo>
                  <a:lnTo>
                    <a:pt x="2482" y="749"/>
                  </a:lnTo>
                  <a:lnTo>
                    <a:pt x="2553" y="714"/>
                  </a:lnTo>
                  <a:lnTo>
                    <a:pt x="3717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817838" y="6834772"/>
              <a:ext cx="445155" cy="257612"/>
            </a:xfrm>
            <a:custGeom>
              <a:rect b="b" l="l" r="r" t="t"/>
              <a:pathLst>
                <a:path extrusionOk="0" h="2114" w="3653">
                  <a:moveTo>
                    <a:pt x="3653" y="0"/>
                  </a:moveTo>
                  <a:lnTo>
                    <a:pt x="2483" y="677"/>
                  </a:lnTo>
                  <a:lnTo>
                    <a:pt x="2417" y="719"/>
                  </a:lnTo>
                  <a:lnTo>
                    <a:pt x="1271" y="1372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13" y="2114"/>
                  </a:lnTo>
                  <a:lnTo>
                    <a:pt x="1212" y="1419"/>
                  </a:lnTo>
                  <a:lnTo>
                    <a:pt x="1271" y="1455"/>
                  </a:lnTo>
                  <a:lnTo>
                    <a:pt x="1349" y="1419"/>
                  </a:lnTo>
                  <a:lnTo>
                    <a:pt x="2483" y="754"/>
                  </a:lnTo>
                  <a:lnTo>
                    <a:pt x="2554" y="719"/>
                  </a:lnTo>
                  <a:lnTo>
                    <a:pt x="2489" y="683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7555957" y="6683541"/>
              <a:ext cx="453807" cy="262730"/>
            </a:xfrm>
            <a:custGeom>
              <a:rect b="b" l="l" r="r" t="t"/>
              <a:pathLst>
                <a:path extrusionOk="0" h="2156" w="3724">
                  <a:moveTo>
                    <a:pt x="3652" y="0"/>
                  </a:moveTo>
                  <a:lnTo>
                    <a:pt x="2488" y="677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71" y="2156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60"/>
                  </a:lnTo>
                  <a:lnTo>
                    <a:pt x="2553" y="713"/>
                  </a:lnTo>
                  <a:lnTo>
                    <a:pt x="3723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6770070" y="6229728"/>
              <a:ext cx="453807" cy="262121"/>
            </a:xfrm>
            <a:custGeom>
              <a:rect b="b" l="l" r="r" t="t"/>
              <a:pathLst>
                <a:path extrusionOk="0" h="2151" w="3724">
                  <a:moveTo>
                    <a:pt x="3652" y="1"/>
                  </a:moveTo>
                  <a:lnTo>
                    <a:pt x="2483" y="672"/>
                  </a:lnTo>
                  <a:lnTo>
                    <a:pt x="2411" y="719"/>
                  </a:lnTo>
                  <a:lnTo>
                    <a:pt x="1277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51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55"/>
                  </a:lnTo>
                  <a:lnTo>
                    <a:pt x="2554" y="719"/>
                  </a:lnTo>
                  <a:lnTo>
                    <a:pt x="3724" y="43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5989200" y="2362175"/>
              <a:ext cx="977000" cy="964925"/>
            </a:xfrm>
            <a:custGeom>
              <a:rect b="b" l="l" r="r" t="t"/>
              <a:pathLst>
                <a:path extrusionOk="0" h="38597" w="39080">
                  <a:moveTo>
                    <a:pt x="39080" y="0"/>
                  </a:moveTo>
                  <a:lnTo>
                    <a:pt x="37820" y="5483"/>
                  </a:lnTo>
                  <a:lnTo>
                    <a:pt x="32935" y="15254"/>
                  </a:lnTo>
                  <a:lnTo>
                    <a:pt x="25181" y="22471"/>
                  </a:lnTo>
                  <a:lnTo>
                    <a:pt x="10558" y="32924"/>
                  </a:lnTo>
                  <a:lnTo>
                    <a:pt x="0" y="38597"/>
                  </a:lnTo>
                  <a:lnTo>
                    <a:pt x="21589" y="15327"/>
                  </a:lnTo>
                  <a:lnTo>
                    <a:pt x="34384" y="8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9" name="Google Shape;1859;p60"/>
            <p:cNvSpPr/>
            <p:nvPr/>
          </p:nvSpPr>
          <p:spPr>
            <a:xfrm>
              <a:off x="6507457" y="6078497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8" y="1"/>
                  </a:moveTo>
                  <a:lnTo>
                    <a:pt x="2488" y="678"/>
                  </a:lnTo>
                  <a:lnTo>
                    <a:pt x="2423" y="719"/>
                  </a:lnTo>
                  <a:lnTo>
                    <a:pt x="1277" y="1373"/>
                  </a:lnTo>
                  <a:lnTo>
                    <a:pt x="1211" y="1420"/>
                  </a:lnTo>
                  <a:lnTo>
                    <a:pt x="0" y="2109"/>
                  </a:lnTo>
                  <a:lnTo>
                    <a:pt x="77" y="2156"/>
                  </a:lnTo>
                  <a:lnTo>
                    <a:pt x="1277" y="1456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3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6246185" y="5927266"/>
              <a:ext cx="453075" cy="262121"/>
            </a:xfrm>
            <a:custGeom>
              <a:rect b="b" l="l" r="r" t="t"/>
              <a:pathLst>
                <a:path extrusionOk="0" h="2151" w="3718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5721570" y="5624074"/>
              <a:ext cx="453807" cy="262852"/>
            </a:xfrm>
            <a:custGeom>
              <a:rect b="b" l="l" r="r" t="t"/>
              <a:pathLst>
                <a:path extrusionOk="0" h="2157" w="3724">
                  <a:moveTo>
                    <a:pt x="3658" y="1"/>
                  </a:moveTo>
                  <a:lnTo>
                    <a:pt x="2489" y="678"/>
                  </a:lnTo>
                  <a:lnTo>
                    <a:pt x="2417" y="725"/>
                  </a:lnTo>
                  <a:lnTo>
                    <a:pt x="1277" y="1379"/>
                  </a:lnTo>
                  <a:lnTo>
                    <a:pt x="1212" y="1420"/>
                  </a:lnTo>
                  <a:lnTo>
                    <a:pt x="1" y="2115"/>
                  </a:lnTo>
                  <a:lnTo>
                    <a:pt x="72" y="2156"/>
                  </a:lnTo>
                  <a:lnTo>
                    <a:pt x="1277" y="1462"/>
                  </a:lnTo>
                  <a:lnTo>
                    <a:pt x="1348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6638337" y="6154539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3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78" y="1372"/>
                  </a:lnTo>
                  <a:lnTo>
                    <a:pt x="1206" y="1414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78" y="1455"/>
                  </a:lnTo>
                  <a:lnTo>
                    <a:pt x="1349" y="1414"/>
                  </a:lnTo>
                  <a:lnTo>
                    <a:pt x="2489" y="760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5983573" y="5776767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2" y="1"/>
                  </a:moveTo>
                  <a:lnTo>
                    <a:pt x="2488" y="672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5" y="1408"/>
                  </a:lnTo>
                  <a:lnTo>
                    <a:pt x="0" y="2109"/>
                  </a:lnTo>
                  <a:lnTo>
                    <a:pt x="77" y="2144"/>
                  </a:lnTo>
                  <a:lnTo>
                    <a:pt x="1277" y="1456"/>
                  </a:lnTo>
                  <a:lnTo>
                    <a:pt x="1348" y="1408"/>
                  </a:lnTo>
                  <a:lnTo>
                    <a:pt x="2488" y="749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377187" y="6002577"/>
              <a:ext cx="453075" cy="262730"/>
            </a:xfrm>
            <a:custGeom>
              <a:rect b="b" l="l" r="r" t="t"/>
              <a:pathLst>
                <a:path extrusionOk="0" h="2156" w="3718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84"/>
                  </a:lnTo>
                  <a:lnTo>
                    <a:pt x="1206" y="1420"/>
                  </a:lnTo>
                  <a:lnTo>
                    <a:pt x="0" y="2114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20"/>
                  </a:lnTo>
                  <a:lnTo>
                    <a:pt x="2482" y="755"/>
                  </a:lnTo>
                  <a:lnTo>
                    <a:pt x="2554" y="719"/>
                  </a:lnTo>
                  <a:lnTo>
                    <a:pt x="3717" y="48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5852571" y="5700847"/>
              <a:ext cx="454538" cy="261999"/>
            </a:xfrm>
            <a:custGeom>
              <a:rect b="b" l="l" r="r" t="t"/>
              <a:pathLst>
                <a:path extrusionOk="0" h="2150" w="3730">
                  <a:moveTo>
                    <a:pt x="3652" y="0"/>
                  </a:moveTo>
                  <a:lnTo>
                    <a:pt x="2488" y="671"/>
                  </a:lnTo>
                  <a:lnTo>
                    <a:pt x="2411" y="707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8"/>
                  </a:lnTo>
                  <a:lnTo>
                    <a:pt x="77" y="2150"/>
                  </a:lnTo>
                  <a:lnTo>
                    <a:pt x="1277" y="1449"/>
                  </a:lnTo>
                  <a:lnTo>
                    <a:pt x="1342" y="1414"/>
                  </a:lnTo>
                  <a:lnTo>
                    <a:pt x="2488" y="754"/>
                  </a:lnTo>
                  <a:lnTo>
                    <a:pt x="2554" y="707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5591300" y="5549616"/>
              <a:ext cx="453075" cy="261268"/>
            </a:xfrm>
            <a:custGeom>
              <a:rect b="b" l="l" r="r" t="t"/>
              <a:pathLst>
                <a:path extrusionOk="0" h="2144" w="3718">
                  <a:moveTo>
                    <a:pt x="3653" y="0"/>
                  </a:moveTo>
                  <a:lnTo>
                    <a:pt x="2477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1" y="2108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08"/>
                  </a:lnTo>
                  <a:lnTo>
                    <a:pt x="2477" y="754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5328687" y="5398386"/>
              <a:ext cx="454538" cy="261268"/>
            </a:xfrm>
            <a:custGeom>
              <a:rect b="b" l="l" r="r" t="t"/>
              <a:pathLst>
                <a:path extrusionOk="0" h="2144" w="373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6" y="1408"/>
                  </a:lnTo>
                  <a:lnTo>
                    <a:pt x="0" y="2108"/>
                  </a:lnTo>
                  <a:lnTo>
                    <a:pt x="77" y="2144"/>
                  </a:lnTo>
                  <a:lnTo>
                    <a:pt x="1277" y="1455"/>
                  </a:lnTo>
                  <a:lnTo>
                    <a:pt x="1348" y="1408"/>
                  </a:lnTo>
                  <a:lnTo>
                    <a:pt x="2488" y="748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5197686" y="5322344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78" y="2156"/>
                  </a:lnTo>
                  <a:lnTo>
                    <a:pt x="1277" y="1456"/>
                  </a:lnTo>
                  <a:lnTo>
                    <a:pt x="1342" y="1414"/>
                  </a:lnTo>
                  <a:lnTo>
                    <a:pt x="2488" y="761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5217915" y="5416421"/>
              <a:ext cx="2764272" cy="1595635"/>
            </a:xfrm>
            <a:custGeom>
              <a:rect b="b" l="l" r="r" t="t"/>
              <a:pathLst>
                <a:path extrusionOk="0" h="13094" w="22684">
                  <a:moveTo>
                    <a:pt x="72" y="1"/>
                  </a:moveTo>
                  <a:lnTo>
                    <a:pt x="1" y="48"/>
                  </a:lnTo>
                  <a:lnTo>
                    <a:pt x="1040" y="642"/>
                  </a:lnTo>
                  <a:lnTo>
                    <a:pt x="1111" y="684"/>
                  </a:lnTo>
                  <a:lnTo>
                    <a:pt x="2115" y="1260"/>
                  </a:lnTo>
                  <a:lnTo>
                    <a:pt x="2186" y="1307"/>
                  </a:lnTo>
                  <a:lnTo>
                    <a:pt x="3189" y="1889"/>
                  </a:lnTo>
                  <a:lnTo>
                    <a:pt x="3255" y="1925"/>
                  </a:lnTo>
                  <a:lnTo>
                    <a:pt x="4264" y="2501"/>
                  </a:lnTo>
                  <a:lnTo>
                    <a:pt x="4335" y="2548"/>
                  </a:lnTo>
                  <a:lnTo>
                    <a:pt x="5345" y="3124"/>
                  </a:lnTo>
                  <a:lnTo>
                    <a:pt x="5410" y="3166"/>
                  </a:lnTo>
                  <a:lnTo>
                    <a:pt x="6414" y="3748"/>
                  </a:lnTo>
                  <a:lnTo>
                    <a:pt x="6485" y="3783"/>
                  </a:lnTo>
                  <a:lnTo>
                    <a:pt x="7488" y="4365"/>
                  </a:lnTo>
                  <a:lnTo>
                    <a:pt x="7560" y="4413"/>
                  </a:lnTo>
                  <a:lnTo>
                    <a:pt x="8563" y="4989"/>
                  </a:lnTo>
                  <a:lnTo>
                    <a:pt x="8640" y="5024"/>
                  </a:lnTo>
                  <a:lnTo>
                    <a:pt x="9638" y="5606"/>
                  </a:lnTo>
                  <a:lnTo>
                    <a:pt x="9709" y="5648"/>
                  </a:lnTo>
                  <a:lnTo>
                    <a:pt x="10719" y="6230"/>
                  </a:lnTo>
                  <a:lnTo>
                    <a:pt x="10784" y="6265"/>
                  </a:lnTo>
                  <a:lnTo>
                    <a:pt x="11793" y="6853"/>
                  </a:lnTo>
                  <a:lnTo>
                    <a:pt x="11859" y="6889"/>
                  </a:lnTo>
                  <a:lnTo>
                    <a:pt x="12862" y="7471"/>
                  </a:lnTo>
                  <a:lnTo>
                    <a:pt x="12934" y="7512"/>
                  </a:lnTo>
                  <a:lnTo>
                    <a:pt x="13937" y="8088"/>
                  </a:lnTo>
                  <a:lnTo>
                    <a:pt x="14014" y="8130"/>
                  </a:lnTo>
                  <a:lnTo>
                    <a:pt x="15012" y="8706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7"/>
                  </a:lnTo>
                  <a:lnTo>
                    <a:pt x="17167" y="9953"/>
                  </a:lnTo>
                  <a:lnTo>
                    <a:pt x="17233" y="9994"/>
                  </a:lnTo>
                  <a:lnTo>
                    <a:pt x="18236" y="10570"/>
                  </a:lnTo>
                  <a:lnTo>
                    <a:pt x="18307" y="10612"/>
                  </a:lnTo>
                  <a:lnTo>
                    <a:pt x="19311" y="11194"/>
                  </a:lnTo>
                  <a:lnTo>
                    <a:pt x="19388" y="11229"/>
                  </a:lnTo>
                  <a:lnTo>
                    <a:pt x="20386" y="11817"/>
                  </a:lnTo>
                  <a:lnTo>
                    <a:pt x="20463" y="11853"/>
                  </a:lnTo>
                  <a:lnTo>
                    <a:pt x="21466" y="12435"/>
                  </a:lnTo>
                  <a:lnTo>
                    <a:pt x="21532" y="12476"/>
                  </a:lnTo>
                  <a:lnTo>
                    <a:pt x="22541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84" y="13058"/>
                  </a:lnTo>
                  <a:lnTo>
                    <a:pt x="22612" y="13023"/>
                  </a:lnTo>
                  <a:lnTo>
                    <a:pt x="22606" y="13011"/>
                  </a:lnTo>
                  <a:lnTo>
                    <a:pt x="21603" y="12435"/>
                  </a:lnTo>
                  <a:lnTo>
                    <a:pt x="21532" y="12393"/>
                  </a:lnTo>
                  <a:lnTo>
                    <a:pt x="20528" y="11817"/>
                  </a:lnTo>
                  <a:lnTo>
                    <a:pt x="20463" y="11776"/>
                  </a:lnTo>
                  <a:lnTo>
                    <a:pt x="19453" y="11194"/>
                  </a:lnTo>
                  <a:lnTo>
                    <a:pt x="19388" y="11152"/>
                  </a:lnTo>
                  <a:lnTo>
                    <a:pt x="18379" y="10570"/>
                  </a:lnTo>
                  <a:lnTo>
                    <a:pt x="18307" y="10535"/>
                  </a:lnTo>
                  <a:lnTo>
                    <a:pt x="17310" y="9953"/>
                  </a:lnTo>
                  <a:lnTo>
                    <a:pt x="17233" y="9911"/>
                  </a:lnTo>
                  <a:lnTo>
                    <a:pt x="16229" y="9329"/>
                  </a:lnTo>
                  <a:lnTo>
                    <a:pt x="16158" y="9294"/>
                  </a:lnTo>
                  <a:lnTo>
                    <a:pt x="15154" y="8706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14" y="8047"/>
                  </a:lnTo>
                  <a:lnTo>
                    <a:pt x="13005" y="7471"/>
                  </a:lnTo>
                  <a:lnTo>
                    <a:pt x="12934" y="7429"/>
                  </a:lnTo>
                  <a:lnTo>
                    <a:pt x="11924" y="6853"/>
                  </a:lnTo>
                  <a:lnTo>
                    <a:pt x="11859" y="6806"/>
                  </a:lnTo>
                  <a:lnTo>
                    <a:pt x="10855" y="6230"/>
                  </a:lnTo>
                  <a:lnTo>
                    <a:pt x="10784" y="6194"/>
                  </a:lnTo>
                  <a:lnTo>
                    <a:pt x="9780" y="5606"/>
                  </a:lnTo>
                  <a:lnTo>
                    <a:pt x="9709" y="5565"/>
                  </a:lnTo>
                  <a:lnTo>
                    <a:pt x="8706" y="4989"/>
                  </a:lnTo>
                  <a:lnTo>
                    <a:pt x="8640" y="4947"/>
                  </a:lnTo>
                  <a:lnTo>
                    <a:pt x="7631" y="4365"/>
                  </a:lnTo>
                  <a:lnTo>
                    <a:pt x="7560" y="4329"/>
                  </a:lnTo>
                  <a:lnTo>
                    <a:pt x="6550" y="3748"/>
                  </a:lnTo>
                  <a:lnTo>
                    <a:pt x="6485" y="3706"/>
                  </a:lnTo>
                  <a:lnTo>
                    <a:pt x="5481" y="3124"/>
                  </a:lnTo>
                  <a:lnTo>
                    <a:pt x="5410" y="3083"/>
                  </a:lnTo>
                  <a:lnTo>
                    <a:pt x="4407" y="2501"/>
                  </a:lnTo>
                  <a:lnTo>
                    <a:pt x="4335" y="2465"/>
                  </a:lnTo>
                  <a:lnTo>
                    <a:pt x="3332" y="1889"/>
                  </a:lnTo>
                  <a:lnTo>
                    <a:pt x="3255" y="1841"/>
                  </a:lnTo>
                  <a:lnTo>
                    <a:pt x="2257" y="1260"/>
                  </a:lnTo>
                  <a:lnTo>
                    <a:pt x="2186" y="1224"/>
                  </a:lnTo>
                  <a:lnTo>
                    <a:pt x="1176" y="642"/>
                  </a:lnTo>
                  <a:lnTo>
                    <a:pt x="1111" y="60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5364880" y="5331727"/>
              <a:ext cx="2764150" cy="1595026"/>
            </a:xfrm>
            <a:custGeom>
              <a:rect b="b" l="l" r="r" t="t"/>
              <a:pathLst>
                <a:path extrusionOk="0" h="13089" w="22683">
                  <a:moveTo>
                    <a:pt x="71" y="1"/>
                  </a:moveTo>
                  <a:lnTo>
                    <a:pt x="0" y="37"/>
                  </a:lnTo>
                  <a:lnTo>
                    <a:pt x="1039" y="636"/>
                  </a:lnTo>
                  <a:lnTo>
                    <a:pt x="1116" y="684"/>
                  </a:lnTo>
                  <a:lnTo>
                    <a:pt x="2120" y="1260"/>
                  </a:lnTo>
                  <a:lnTo>
                    <a:pt x="2191" y="1295"/>
                  </a:lnTo>
                  <a:lnTo>
                    <a:pt x="3195" y="1883"/>
                  </a:lnTo>
                  <a:lnTo>
                    <a:pt x="3260" y="1919"/>
                  </a:lnTo>
                  <a:lnTo>
                    <a:pt x="4269" y="2501"/>
                  </a:lnTo>
                  <a:lnTo>
                    <a:pt x="4335" y="2542"/>
                  </a:lnTo>
                  <a:lnTo>
                    <a:pt x="5344" y="3124"/>
                  </a:lnTo>
                  <a:lnTo>
                    <a:pt x="5416" y="3160"/>
                  </a:lnTo>
                  <a:lnTo>
                    <a:pt x="6413" y="3736"/>
                  </a:lnTo>
                  <a:lnTo>
                    <a:pt x="6490" y="3783"/>
                  </a:lnTo>
                  <a:lnTo>
                    <a:pt x="7494" y="4365"/>
                  </a:lnTo>
                  <a:lnTo>
                    <a:pt x="7565" y="4401"/>
                  </a:lnTo>
                  <a:lnTo>
                    <a:pt x="8569" y="4989"/>
                  </a:lnTo>
                  <a:lnTo>
                    <a:pt x="8640" y="5024"/>
                  </a:lnTo>
                  <a:lnTo>
                    <a:pt x="9643" y="5600"/>
                  </a:lnTo>
                  <a:lnTo>
                    <a:pt x="9709" y="5648"/>
                  </a:lnTo>
                  <a:lnTo>
                    <a:pt x="10718" y="6224"/>
                  </a:lnTo>
                  <a:lnTo>
                    <a:pt x="10789" y="6260"/>
                  </a:lnTo>
                  <a:lnTo>
                    <a:pt x="11799" y="6847"/>
                  </a:lnTo>
                  <a:lnTo>
                    <a:pt x="11864" y="6889"/>
                  </a:lnTo>
                  <a:lnTo>
                    <a:pt x="12868" y="7465"/>
                  </a:lnTo>
                  <a:lnTo>
                    <a:pt x="12939" y="7512"/>
                  </a:lnTo>
                  <a:lnTo>
                    <a:pt x="13942" y="8088"/>
                  </a:lnTo>
                  <a:lnTo>
                    <a:pt x="14014" y="8124"/>
                  </a:lnTo>
                  <a:lnTo>
                    <a:pt x="15017" y="8706"/>
                  </a:lnTo>
                  <a:lnTo>
                    <a:pt x="15082" y="8748"/>
                  </a:lnTo>
                  <a:lnTo>
                    <a:pt x="16092" y="9330"/>
                  </a:lnTo>
                  <a:lnTo>
                    <a:pt x="16163" y="9365"/>
                  </a:lnTo>
                  <a:lnTo>
                    <a:pt x="17173" y="9953"/>
                  </a:lnTo>
                  <a:lnTo>
                    <a:pt x="17238" y="9989"/>
                  </a:lnTo>
                  <a:lnTo>
                    <a:pt x="18241" y="10565"/>
                  </a:lnTo>
                  <a:lnTo>
                    <a:pt x="18313" y="10612"/>
                  </a:lnTo>
                  <a:lnTo>
                    <a:pt x="19316" y="11194"/>
                  </a:lnTo>
                  <a:lnTo>
                    <a:pt x="19387" y="11230"/>
                  </a:lnTo>
                  <a:lnTo>
                    <a:pt x="20391" y="11806"/>
                  </a:lnTo>
                  <a:lnTo>
                    <a:pt x="20468" y="11853"/>
                  </a:lnTo>
                  <a:lnTo>
                    <a:pt x="21466" y="12429"/>
                  </a:lnTo>
                  <a:lnTo>
                    <a:pt x="21537" y="12477"/>
                  </a:lnTo>
                  <a:lnTo>
                    <a:pt x="22546" y="13053"/>
                  </a:lnTo>
                  <a:lnTo>
                    <a:pt x="22612" y="13088"/>
                  </a:lnTo>
                  <a:lnTo>
                    <a:pt x="22683" y="13053"/>
                  </a:lnTo>
                  <a:lnTo>
                    <a:pt x="22618" y="13017"/>
                  </a:lnTo>
                  <a:lnTo>
                    <a:pt x="22612" y="13011"/>
                  </a:lnTo>
                  <a:lnTo>
                    <a:pt x="21608" y="12429"/>
                  </a:lnTo>
                  <a:lnTo>
                    <a:pt x="21537" y="12393"/>
                  </a:lnTo>
                  <a:lnTo>
                    <a:pt x="20533" y="11806"/>
                  </a:lnTo>
                  <a:lnTo>
                    <a:pt x="20468" y="11770"/>
                  </a:lnTo>
                  <a:lnTo>
                    <a:pt x="19459" y="11194"/>
                  </a:lnTo>
                  <a:lnTo>
                    <a:pt x="19387" y="11147"/>
                  </a:lnTo>
                  <a:lnTo>
                    <a:pt x="18378" y="10565"/>
                  </a:lnTo>
                  <a:lnTo>
                    <a:pt x="18313" y="10529"/>
                  </a:lnTo>
                  <a:lnTo>
                    <a:pt x="17309" y="9953"/>
                  </a:lnTo>
                  <a:lnTo>
                    <a:pt x="17238" y="9905"/>
                  </a:lnTo>
                  <a:lnTo>
                    <a:pt x="16234" y="9330"/>
                  </a:lnTo>
                  <a:lnTo>
                    <a:pt x="16163" y="9282"/>
                  </a:lnTo>
                  <a:lnTo>
                    <a:pt x="15160" y="8706"/>
                  </a:lnTo>
                  <a:lnTo>
                    <a:pt x="15082" y="8670"/>
                  </a:lnTo>
                  <a:lnTo>
                    <a:pt x="14085" y="8088"/>
                  </a:lnTo>
                  <a:lnTo>
                    <a:pt x="14014" y="8041"/>
                  </a:lnTo>
                  <a:lnTo>
                    <a:pt x="13004" y="7465"/>
                  </a:lnTo>
                  <a:lnTo>
                    <a:pt x="12939" y="7429"/>
                  </a:lnTo>
                  <a:lnTo>
                    <a:pt x="11929" y="6847"/>
                  </a:lnTo>
                  <a:lnTo>
                    <a:pt x="11864" y="6806"/>
                  </a:lnTo>
                  <a:lnTo>
                    <a:pt x="10861" y="6224"/>
                  </a:lnTo>
                  <a:lnTo>
                    <a:pt x="10789" y="6182"/>
                  </a:lnTo>
                  <a:lnTo>
                    <a:pt x="9786" y="5600"/>
                  </a:lnTo>
                  <a:lnTo>
                    <a:pt x="9709" y="5565"/>
                  </a:lnTo>
                  <a:lnTo>
                    <a:pt x="8711" y="4989"/>
                  </a:lnTo>
                  <a:lnTo>
                    <a:pt x="8640" y="4941"/>
                  </a:lnTo>
                  <a:lnTo>
                    <a:pt x="7630" y="4365"/>
                  </a:lnTo>
                  <a:lnTo>
                    <a:pt x="7565" y="4324"/>
                  </a:lnTo>
                  <a:lnTo>
                    <a:pt x="6556" y="3736"/>
                  </a:lnTo>
                  <a:lnTo>
                    <a:pt x="6490" y="3700"/>
                  </a:lnTo>
                  <a:lnTo>
                    <a:pt x="5481" y="3124"/>
                  </a:lnTo>
                  <a:lnTo>
                    <a:pt x="5416" y="3077"/>
                  </a:lnTo>
                  <a:lnTo>
                    <a:pt x="4412" y="2501"/>
                  </a:lnTo>
                  <a:lnTo>
                    <a:pt x="4335" y="2465"/>
                  </a:lnTo>
                  <a:lnTo>
                    <a:pt x="3337" y="1883"/>
                  </a:lnTo>
                  <a:lnTo>
                    <a:pt x="3260" y="1842"/>
                  </a:lnTo>
                  <a:lnTo>
                    <a:pt x="2257" y="1260"/>
                  </a:lnTo>
                  <a:lnTo>
                    <a:pt x="2191" y="1224"/>
                  </a:lnTo>
                  <a:lnTo>
                    <a:pt x="1182" y="636"/>
                  </a:lnTo>
                  <a:lnTo>
                    <a:pt x="1116" y="60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64838" y="6363654"/>
              <a:ext cx="2030553" cy="2568321"/>
            </a:xfrm>
            <a:custGeom>
              <a:rect b="b" l="l" r="r" t="t"/>
              <a:pathLst>
                <a:path extrusionOk="0" h="21076" w="16663">
                  <a:moveTo>
                    <a:pt x="4769" y="1"/>
                  </a:moveTo>
                  <a:cubicBezTo>
                    <a:pt x="4591" y="1"/>
                    <a:pt x="4353" y="12"/>
                    <a:pt x="4175" y="36"/>
                  </a:cubicBezTo>
                  <a:cubicBezTo>
                    <a:pt x="3985" y="60"/>
                    <a:pt x="3730" y="101"/>
                    <a:pt x="3540" y="149"/>
                  </a:cubicBezTo>
                  <a:cubicBezTo>
                    <a:pt x="3463" y="161"/>
                    <a:pt x="3373" y="191"/>
                    <a:pt x="3284" y="220"/>
                  </a:cubicBezTo>
                  <a:cubicBezTo>
                    <a:pt x="3189" y="250"/>
                    <a:pt x="3088" y="286"/>
                    <a:pt x="3005" y="309"/>
                  </a:cubicBezTo>
                  <a:cubicBezTo>
                    <a:pt x="1159" y="1034"/>
                    <a:pt x="1" y="3029"/>
                    <a:pt x="36" y="6010"/>
                  </a:cubicBezTo>
                  <a:cubicBezTo>
                    <a:pt x="102" y="11247"/>
                    <a:pt x="3807" y="17517"/>
                    <a:pt x="8320" y="20035"/>
                  </a:cubicBezTo>
                  <a:cubicBezTo>
                    <a:pt x="9585" y="20742"/>
                    <a:pt x="10779" y="21075"/>
                    <a:pt x="11840" y="21075"/>
                  </a:cubicBezTo>
                  <a:cubicBezTo>
                    <a:pt x="12875" y="21075"/>
                    <a:pt x="13783" y="20758"/>
                    <a:pt x="14507" y="20160"/>
                  </a:cubicBezTo>
                  <a:cubicBezTo>
                    <a:pt x="14650" y="20041"/>
                    <a:pt x="14840" y="19869"/>
                    <a:pt x="14964" y="19726"/>
                  </a:cubicBezTo>
                  <a:cubicBezTo>
                    <a:pt x="15053" y="19637"/>
                    <a:pt x="15148" y="19513"/>
                    <a:pt x="15237" y="19400"/>
                  </a:cubicBezTo>
                  <a:cubicBezTo>
                    <a:pt x="15267" y="19358"/>
                    <a:pt x="15303" y="19317"/>
                    <a:pt x="15332" y="19281"/>
                  </a:cubicBezTo>
                  <a:cubicBezTo>
                    <a:pt x="15469" y="19121"/>
                    <a:pt x="15617" y="18871"/>
                    <a:pt x="15712" y="18687"/>
                  </a:cubicBezTo>
                  <a:cubicBezTo>
                    <a:pt x="15861" y="18408"/>
                    <a:pt x="16063" y="18022"/>
                    <a:pt x="16259" y="17381"/>
                  </a:cubicBezTo>
                  <a:cubicBezTo>
                    <a:pt x="16473" y="16698"/>
                    <a:pt x="16544" y="16134"/>
                    <a:pt x="16579" y="15867"/>
                  </a:cubicBezTo>
                  <a:cubicBezTo>
                    <a:pt x="16609" y="15647"/>
                    <a:pt x="16633" y="15356"/>
                    <a:pt x="16651" y="15130"/>
                  </a:cubicBezTo>
                  <a:cubicBezTo>
                    <a:pt x="16663" y="14857"/>
                    <a:pt x="16663" y="14495"/>
                    <a:pt x="16663" y="14222"/>
                  </a:cubicBezTo>
                  <a:cubicBezTo>
                    <a:pt x="16657" y="13990"/>
                    <a:pt x="16639" y="13676"/>
                    <a:pt x="16621" y="13438"/>
                  </a:cubicBezTo>
                  <a:cubicBezTo>
                    <a:pt x="16597" y="13171"/>
                    <a:pt x="16556" y="12826"/>
                    <a:pt x="16514" y="12565"/>
                  </a:cubicBezTo>
                  <a:cubicBezTo>
                    <a:pt x="16478" y="12334"/>
                    <a:pt x="16425" y="12031"/>
                    <a:pt x="16378" y="11799"/>
                  </a:cubicBezTo>
                  <a:cubicBezTo>
                    <a:pt x="16330" y="11556"/>
                    <a:pt x="16259" y="11235"/>
                    <a:pt x="16193" y="10992"/>
                  </a:cubicBezTo>
                  <a:cubicBezTo>
                    <a:pt x="16128" y="10766"/>
                    <a:pt x="16051" y="10469"/>
                    <a:pt x="15980" y="10255"/>
                  </a:cubicBezTo>
                  <a:cubicBezTo>
                    <a:pt x="15902" y="10042"/>
                    <a:pt x="15813" y="9751"/>
                    <a:pt x="15736" y="9537"/>
                  </a:cubicBezTo>
                  <a:cubicBezTo>
                    <a:pt x="15653" y="9323"/>
                    <a:pt x="15540" y="9032"/>
                    <a:pt x="15451" y="8818"/>
                  </a:cubicBezTo>
                  <a:cubicBezTo>
                    <a:pt x="15237" y="8296"/>
                    <a:pt x="14911" y="7643"/>
                    <a:pt x="14804" y="7459"/>
                  </a:cubicBezTo>
                  <a:cubicBezTo>
                    <a:pt x="14697" y="7263"/>
                    <a:pt x="14555" y="6995"/>
                    <a:pt x="14442" y="6805"/>
                  </a:cubicBezTo>
                  <a:cubicBezTo>
                    <a:pt x="14204" y="6425"/>
                    <a:pt x="13878" y="5921"/>
                    <a:pt x="13628" y="5552"/>
                  </a:cubicBezTo>
                  <a:cubicBezTo>
                    <a:pt x="13492" y="5357"/>
                    <a:pt x="13308" y="5113"/>
                    <a:pt x="13159" y="4929"/>
                  </a:cubicBezTo>
                  <a:cubicBezTo>
                    <a:pt x="13017" y="4751"/>
                    <a:pt x="12815" y="4519"/>
                    <a:pt x="12678" y="4341"/>
                  </a:cubicBezTo>
                  <a:cubicBezTo>
                    <a:pt x="12518" y="4145"/>
                    <a:pt x="12292" y="3920"/>
                    <a:pt x="12120" y="3730"/>
                  </a:cubicBezTo>
                  <a:cubicBezTo>
                    <a:pt x="11942" y="3540"/>
                    <a:pt x="11681" y="3296"/>
                    <a:pt x="11491" y="3118"/>
                  </a:cubicBezTo>
                  <a:cubicBezTo>
                    <a:pt x="11318" y="2958"/>
                    <a:pt x="11081" y="2762"/>
                    <a:pt x="10909" y="2601"/>
                  </a:cubicBezTo>
                  <a:cubicBezTo>
                    <a:pt x="10701" y="2417"/>
                    <a:pt x="10398" y="2198"/>
                    <a:pt x="10172" y="2031"/>
                  </a:cubicBezTo>
                  <a:cubicBezTo>
                    <a:pt x="9988" y="1889"/>
                    <a:pt x="9727" y="1723"/>
                    <a:pt x="9537" y="1592"/>
                  </a:cubicBezTo>
                  <a:cubicBezTo>
                    <a:pt x="9175" y="1354"/>
                    <a:pt x="8670" y="1075"/>
                    <a:pt x="8272" y="879"/>
                  </a:cubicBezTo>
                  <a:cubicBezTo>
                    <a:pt x="8076" y="784"/>
                    <a:pt x="7809" y="666"/>
                    <a:pt x="7601" y="582"/>
                  </a:cubicBezTo>
                  <a:cubicBezTo>
                    <a:pt x="7364" y="493"/>
                    <a:pt x="7043" y="375"/>
                    <a:pt x="6800" y="303"/>
                  </a:cubicBezTo>
                  <a:cubicBezTo>
                    <a:pt x="6420" y="185"/>
                    <a:pt x="5897" y="78"/>
                    <a:pt x="5499" y="36"/>
                  </a:cubicBezTo>
                  <a:cubicBezTo>
                    <a:pt x="5285" y="12"/>
                    <a:pt x="4995" y="1"/>
                    <a:pt x="4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1021723" y="6362191"/>
              <a:ext cx="1774403" cy="2387603"/>
            </a:xfrm>
            <a:custGeom>
              <a:rect b="b" l="l" r="r" t="t"/>
              <a:pathLst>
                <a:path extrusionOk="0" h="19593" w="14561">
                  <a:moveTo>
                    <a:pt x="2673" y="1"/>
                  </a:moveTo>
                  <a:cubicBezTo>
                    <a:pt x="2495" y="1"/>
                    <a:pt x="2257" y="18"/>
                    <a:pt x="2079" y="42"/>
                  </a:cubicBezTo>
                  <a:cubicBezTo>
                    <a:pt x="1883" y="60"/>
                    <a:pt x="1634" y="108"/>
                    <a:pt x="1438" y="149"/>
                  </a:cubicBezTo>
                  <a:cubicBezTo>
                    <a:pt x="1366" y="167"/>
                    <a:pt x="1277" y="197"/>
                    <a:pt x="1188" y="226"/>
                  </a:cubicBezTo>
                  <a:cubicBezTo>
                    <a:pt x="422" y="1265"/>
                    <a:pt x="1" y="2714"/>
                    <a:pt x="24" y="4531"/>
                  </a:cubicBezTo>
                  <a:cubicBezTo>
                    <a:pt x="90" y="9757"/>
                    <a:pt x="3795" y="16039"/>
                    <a:pt x="8308" y="18551"/>
                  </a:cubicBezTo>
                  <a:cubicBezTo>
                    <a:pt x="9576" y="19255"/>
                    <a:pt x="10772" y="19593"/>
                    <a:pt x="11835" y="19593"/>
                  </a:cubicBezTo>
                  <a:cubicBezTo>
                    <a:pt x="12295" y="19593"/>
                    <a:pt x="12730" y="19530"/>
                    <a:pt x="13135" y="19406"/>
                  </a:cubicBezTo>
                  <a:cubicBezTo>
                    <a:pt x="13165" y="19364"/>
                    <a:pt x="13207" y="19323"/>
                    <a:pt x="13236" y="19287"/>
                  </a:cubicBezTo>
                  <a:cubicBezTo>
                    <a:pt x="13367" y="19127"/>
                    <a:pt x="13515" y="18877"/>
                    <a:pt x="13610" y="18693"/>
                  </a:cubicBezTo>
                  <a:cubicBezTo>
                    <a:pt x="13759" y="18414"/>
                    <a:pt x="13961" y="18028"/>
                    <a:pt x="14163" y="17387"/>
                  </a:cubicBezTo>
                  <a:cubicBezTo>
                    <a:pt x="14370" y="16704"/>
                    <a:pt x="14442" y="16140"/>
                    <a:pt x="14483" y="15873"/>
                  </a:cubicBezTo>
                  <a:cubicBezTo>
                    <a:pt x="14513" y="15653"/>
                    <a:pt x="14531" y="15362"/>
                    <a:pt x="14549" y="15136"/>
                  </a:cubicBezTo>
                  <a:cubicBezTo>
                    <a:pt x="14560" y="14863"/>
                    <a:pt x="14560" y="14501"/>
                    <a:pt x="14560" y="14228"/>
                  </a:cubicBezTo>
                  <a:cubicBezTo>
                    <a:pt x="14555" y="13996"/>
                    <a:pt x="14543" y="13682"/>
                    <a:pt x="14519" y="13444"/>
                  </a:cubicBezTo>
                  <a:cubicBezTo>
                    <a:pt x="14495" y="13177"/>
                    <a:pt x="14460" y="12833"/>
                    <a:pt x="14412" y="12571"/>
                  </a:cubicBezTo>
                  <a:cubicBezTo>
                    <a:pt x="14376" y="12340"/>
                    <a:pt x="14323" y="12037"/>
                    <a:pt x="14281" y="11805"/>
                  </a:cubicBezTo>
                  <a:cubicBezTo>
                    <a:pt x="14228" y="11562"/>
                    <a:pt x="14163" y="11241"/>
                    <a:pt x="14097" y="10998"/>
                  </a:cubicBezTo>
                  <a:cubicBezTo>
                    <a:pt x="14026" y="10772"/>
                    <a:pt x="13955" y="10475"/>
                    <a:pt x="13878" y="10261"/>
                  </a:cubicBezTo>
                  <a:cubicBezTo>
                    <a:pt x="13806" y="10048"/>
                    <a:pt x="13717" y="9757"/>
                    <a:pt x="13634" y="9543"/>
                  </a:cubicBezTo>
                  <a:cubicBezTo>
                    <a:pt x="13551" y="9323"/>
                    <a:pt x="13438" y="9038"/>
                    <a:pt x="13349" y="8824"/>
                  </a:cubicBezTo>
                  <a:cubicBezTo>
                    <a:pt x="13135" y="8302"/>
                    <a:pt x="12809" y="7649"/>
                    <a:pt x="12708" y="7465"/>
                  </a:cubicBezTo>
                  <a:cubicBezTo>
                    <a:pt x="12595" y="7269"/>
                    <a:pt x="12453" y="7001"/>
                    <a:pt x="12340" y="6811"/>
                  </a:cubicBezTo>
                  <a:cubicBezTo>
                    <a:pt x="12102" y="6431"/>
                    <a:pt x="11776" y="5927"/>
                    <a:pt x="11526" y="5553"/>
                  </a:cubicBezTo>
                  <a:cubicBezTo>
                    <a:pt x="11390" y="5363"/>
                    <a:pt x="11206" y="5119"/>
                    <a:pt x="11057" y="4929"/>
                  </a:cubicBezTo>
                  <a:cubicBezTo>
                    <a:pt x="10915" y="4751"/>
                    <a:pt x="10719" y="4525"/>
                    <a:pt x="10576" y="4347"/>
                  </a:cubicBezTo>
                  <a:cubicBezTo>
                    <a:pt x="10422" y="4151"/>
                    <a:pt x="10190" y="3920"/>
                    <a:pt x="10018" y="3736"/>
                  </a:cubicBezTo>
                  <a:cubicBezTo>
                    <a:pt x="9840" y="3546"/>
                    <a:pt x="9579" y="3296"/>
                    <a:pt x="9389" y="3118"/>
                  </a:cubicBezTo>
                  <a:cubicBezTo>
                    <a:pt x="9216" y="2964"/>
                    <a:pt x="8979" y="2762"/>
                    <a:pt x="8807" y="2607"/>
                  </a:cubicBezTo>
                  <a:cubicBezTo>
                    <a:pt x="8599" y="2423"/>
                    <a:pt x="8296" y="2198"/>
                    <a:pt x="8076" y="2037"/>
                  </a:cubicBezTo>
                  <a:cubicBezTo>
                    <a:pt x="7886" y="1895"/>
                    <a:pt x="7631" y="1723"/>
                    <a:pt x="7435" y="1598"/>
                  </a:cubicBezTo>
                  <a:cubicBezTo>
                    <a:pt x="7073" y="1360"/>
                    <a:pt x="6568" y="1081"/>
                    <a:pt x="6176" y="885"/>
                  </a:cubicBezTo>
                  <a:cubicBezTo>
                    <a:pt x="5974" y="790"/>
                    <a:pt x="5707" y="672"/>
                    <a:pt x="5499" y="588"/>
                  </a:cubicBezTo>
                  <a:cubicBezTo>
                    <a:pt x="5262" y="499"/>
                    <a:pt x="4941" y="381"/>
                    <a:pt x="4698" y="309"/>
                  </a:cubicBezTo>
                  <a:cubicBezTo>
                    <a:pt x="4318" y="191"/>
                    <a:pt x="3801" y="84"/>
                    <a:pt x="3397" y="42"/>
                  </a:cubicBezTo>
                  <a:cubicBezTo>
                    <a:pt x="3183" y="18"/>
                    <a:pt x="2892" y="1"/>
                    <a:pt x="2673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1110073" y="6320149"/>
              <a:ext cx="1753322" cy="2536394"/>
            </a:xfrm>
            <a:custGeom>
              <a:rect b="b" l="l" r="r" t="t"/>
              <a:pathLst>
                <a:path extrusionOk="0" h="20814" w="14388">
                  <a:moveTo>
                    <a:pt x="258" y="275"/>
                  </a:moveTo>
                  <a:cubicBezTo>
                    <a:pt x="171" y="302"/>
                    <a:pt x="85" y="331"/>
                    <a:pt x="0" y="363"/>
                  </a:cubicBezTo>
                  <a:cubicBezTo>
                    <a:pt x="80" y="339"/>
                    <a:pt x="168" y="306"/>
                    <a:pt x="258" y="275"/>
                  </a:cubicBezTo>
                  <a:close/>
                  <a:moveTo>
                    <a:pt x="1931" y="0"/>
                  </a:moveTo>
                  <a:cubicBezTo>
                    <a:pt x="1757" y="0"/>
                    <a:pt x="1544" y="16"/>
                    <a:pt x="1384" y="37"/>
                  </a:cubicBezTo>
                  <a:cubicBezTo>
                    <a:pt x="1134" y="61"/>
                    <a:pt x="814" y="126"/>
                    <a:pt x="564" y="185"/>
                  </a:cubicBezTo>
                  <a:cubicBezTo>
                    <a:pt x="469" y="204"/>
                    <a:pt x="363" y="239"/>
                    <a:pt x="258" y="275"/>
                  </a:cubicBezTo>
                  <a:lnTo>
                    <a:pt x="258" y="275"/>
                  </a:lnTo>
                  <a:cubicBezTo>
                    <a:pt x="682" y="145"/>
                    <a:pt x="1139" y="79"/>
                    <a:pt x="1622" y="79"/>
                  </a:cubicBezTo>
                  <a:cubicBezTo>
                    <a:pt x="2716" y="79"/>
                    <a:pt x="3949" y="420"/>
                    <a:pt x="5255" y="1141"/>
                  </a:cubicBezTo>
                  <a:cubicBezTo>
                    <a:pt x="9911" y="3742"/>
                    <a:pt x="13735" y="10214"/>
                    <a:pt x="13800" y="15606"/>
                  </a:cubicBezTo>
                  <a:cubicBezTo>
                    <a:pt x="13828" y="17876"/>
                    <a:pt x="13196" y="19585"/>
                    <a:pt x="12105" y="20621"/>
                  </a:cubicBezTo>
                  <a:lnTo>
                    <a:pt x="12105" y="20621"/>
                  </a:lnTo>
                  <a:cubicBezTo>
                    <a:pt x="12254" y="20487"/>
                    <a:pt x="12407" y="20339"/>
                    <a:pt x="12517" y="20202"/>
                  </a:cubicBezTo>
                  <a:cubicBezTo>
                    <a:pt x="12630" y="20060"/>
                    <a:pt x="12790" y="19876"/>
                    <a:pt x="12897" y="19727"/>
                  </a:cubicBezTo>
                  <a:cubicBezTo>
                    <a:pt x="13052" y="19495"/>
                    <a:pt x="13254" y="19187"/>
                    <a:pt x="13378" y="18943"/>
                  </a:cubicBezTo>
                  <a:cubicBezTo>
                    <a:pt x="13556" y="18587"/>
                    <a:pt x="13770" y="18094"/>
                    <a:pt x="13889" y="17714"/>
                  </a:cubicBezTo>
                  <a:cubicBezTo>
                    <a:pt x="13978" y="17429"/>
                    <a:pt x="14085" y="17043"/>
                    <a:pt x="14150" y="16746"/>
                  </a:cubicBezTo>
                  <a:cubicBezTo>
                    <a:pt x="14198" y="16527"/>
                    <a:pt x="14245" y="16247"/>
                    <a:pt x="14275" y="16034"/>
                  </a:cubicBezTo>
                  <a:cubicBezTo>
                    <a:pt x="14322" y="15737"/>
                    <a:pt x="14358" y="15333"/>
                    <a:pt x="14370" y="15030"/>
                  </a:cubicBezTo>
                  <a:cubicBezTo>
                    <a:pt x="14388" y="14799"/>
                    <a:pt x="14388" y="14490"/>
                    <a:pt x="14388" y="14258"/>
                  </a:cubicBezTo>
                  <a:cubicBezTo>
                    <a:pt x="14382" y="13670"/>
                    <a:pt x="14328" y="13059"/>
                    <a:pt x="14239" y="12441"/>
                  </a:cubicBezTo>
                  <a:cubicBezTo>
                    <a:pt x="14109" y="11604"/>
                    <a:pt x="13919" y="10909"/>
                    <a:pt x="13919" y="10903"/>
                  </a:cubicBezTo>
                  <a:cubicBezTo>
                    <a:pt x="13859" y="10690"/>
                    <a:pt x="13782" y="10399"/>
                    <a:pt x="13711" y="10185"/>
                  </a:cubicBezTo>
                  <a:cubicBezTo>
                    <a:pt x="13645" y="9977"/>
                    <a:pt x="13545" y="9686"/>
                    <a:pt x="13473" y="9478"/>
                  </a:cubicBezTo>
                  <a:cubicBezTo>
                    <a:pt x="13396" y="9270"/>
                    <a:pt x="13289" y="8991"/>
                    <a:pt x="13200" y="8783"/>
                  </a:cubicBezTo>
                  <a:cubicBezTo>
                    <a:pt x="13111" y="8582"/>
                    <a:pt x="12992" y="8314"/>
                    <a:pt x="12897" y="8112"/>
                  </a:cubicBezTo>
                  <a:cubicBezTo>
                    <a:pt x="12701" y="7726"/>
                    <a:pt x="12428" y="7204"/>
                    <a:pt x="12214" y="6830"/>
                  </a:cubicBezTo>
                  <a:cubicBezTo>
                    <a:pt x="12203" y="6824"/>
                    <a:pt x="11876" y="6248"/>
                    <a:pt x="11401" y="5589"/>
                  </a:cubicBezTo>
                  <a:cubicBezTo>
                    <a:pt x="11146" y="5227"/>
                    <a:pt x="10772" y="4775"/>
                    <a:pt x="10486" y="4431"/>
                  </a:cubicBezTo>
                  <a:cubicBezTo>
                    <a:pt x="10338" y="4247"/>
                    <a:pt x="10118" y="4021"/>
                    <a:pt x="9958" y="3843"/>
                  </a:cubicBezTo>
                  <a:cubicBezTo>
                    <a:pt x="9548" y="3410"/>
                    <a:pt x="8984" y="2923"/>
                    <a:pt x="8770" y="2739"/>
                  </a:cubicBezTo>
                  <a:cubicBezTo>
                    <a:pt x="8545" y="2555"/>
                    <a:pt x="8242" y="2323"/>
                    <a:pt x="8010" y="2151"/>
                  </a:cubicBezTo>
                  <a:cubicBezTo>
                    <a:pt x="7826" y="2008"/>
                    <a:pt x="7565" y="1842"/>
                    <a:pt x="7375" y="1711"/>
                  </a:cubicBezTo>
                  <a:cubicBezTo>
                    <a:pt x="6668" y="1254"/>
                    <a:pt x="6039" y="963"/>
                    <a:pt x="5968" y="933"/>
                  </a:cubicBezTo>
                  <a:cubicBezTo>
                    <a:pt x="5570" y="755"/>
                    <a:pt x="5018" y="524"/>
                    <a:pt x="4596" y="399"/>
                  </a:cubicBezTo>
                  <a:cubicBezTo>
                    <a:pt x="4305" y="310"/>
                    <a:pt x="3907" y="215"/>
                    <a:pt x="3610" y="150"/>
                  </a:cubicBezTo>
                  <a:cubicBezTo>
                    <a:pt x="3408" y="102"/>
                    <a:pt x="3141" y="67"/>
                    <a:pt x="2939" y="43"/>
                  </a:cubicBezTo>
                  <a:cubicBezTo>
                    <a:pt x="2666" y="13"/>
                    <a:pt x="2286" y="1"/>
                    <a:pt x="2007" y="1"/>
                  </a:cubicBezTo>
                  <a:cubicBezTo>
                    <a:pt x="1983" y="0"/>
                    <a:pt x="1957" y="0"/>
                    <a:pt x="1931" y="0"/>
                  </a:cubicBezTo>
                  <a:close/>
                  <a:moveTo>
                    <a:pt x="12105" y="20621"/>
                  </a:moveTo>
                  <a:cubicBezTo>
                    <a:pt x="12029" y="20690"/>
                    <a:pt x="11954" y="20755"/>
                    <a:pt x="11888" y="20814"/>
                  </a:cubicBezTo>
                  <a:cubicBezTo>
                    <a:pt x="11962" y="20752"/>
                    <a:pt x="12035" y="20688"/>
                    <a:pt x="12105" y="206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1236746" y="6325736"/>
              <a:ext cx="575143" cy="196430"/>
            </a:xfrm>
            <a:custGeom>
              <a:rect b="b" l="l" r="r" t="t"/>
              <a:pathLst>
                <a:path extrusionOk="0" h="5262" w="15407">
                  <a:moveTo>
                    <a:pt x="14859" y="3262"/>
                  </a:moveTo>
                  <a:lnTo>
                    <a:pt x="10168" y="1357"/>
                  </a:lnTo>
                  <a:lnTo>
                    <a:pt x="6168" y="333"/>
                  </a:lnTo>
                  <a:lnTo>
                    <a:pt x="3834" y="95"/>
                  </a:lnTo>
                  <a:lnTo>
                    <a:pt x="2096" y="0"/>
                  </a:lnTo>
                  <a:lnTo>
                    <a:pt x="953" y="47"/>
                  </a:lnTo>
                  <a:lnTo>
                    <a:pt x="0" y="690"/>
                  </a:lnTo>
                  <a:lnTo>
                    <a:pt x="3215" y="785"/>
                  </a:lnTo>
                  <a:lnTo>
                    <a:pt x="6549" y="1571"/>
                  </a:lnTo>
                  <a:lnTo>
                    <a:pt x="10359" y="2857"/>
                  </a:lnTo>
                  <a:lnTo>
                    <a:pt x="13121" y="3762"/>
                  </a:lnTo>
                  <a:lnTo>
                    <a:pt x="15407" y="5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75" name="Google Shape;1875;p60"/>
            <p:cNvSpPr/>
            <p:nvPr/>
          </p:nvSpPr>
          <p:spPr>
            <a:xfrm>
              <a:off x="1783133" y="6452543"/>
              <a:ext cx="576935" cy="539866"/>
            </a:xfrm>
            <a:custGeom>
              <a:rect b="b" l="l" r="r" t="t"/>
              <a:pathLst>
                <a:path extrusionOk="0" h="14462" w="15455">
                  <a:moveTo>
                    <a:pt x="596" y="0"/>
                  </a:moveTo>
                  <a:lnTo>
                    <a:pt x="10454" y="6096"/>
                  </a:lnTo>
                  <a:lnTo>
                    <a:pt x="14192" y="11620"/>
                  </a:lnTo>
                  <a:lnTo>
                    <a:pt x="15455" y="14462"/>
                  </a:lnTo>
                  <a:lnTo>
                    <a:pt x="13526" y="13771"/>
                  </a:lnTo>
                  <a:lnTo>
                    <a:pt x="9049" y="8144"/>
                  </a:lnTo>
                  <a:lnTo>
                    <a:pt x="5168" y="4953"/>
                  </a:lnTo>
                  <a:lnTo>
                    <a:pt x="0" y="1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76" name="Google Shape;1876;p60"/>
            <p:cNvSpPr/>
            <p:nvPr/>
          </p:nvSpPr>
          <p:spPr>
            <a:xfrm>
              <a:off x="731692" y="6329411"/>
              <a:ext cx="2065040" cy="2642656"/>
            </a:xfrm>
            <a:custGeom>
              <a:rect b="b" l="l" r="r" t="t"/>
              <a:pathLst>
                <a:path extrusionOk="0" h="21686" w="16946">
                  <a:moveTo>
                    <a:pt x="4832" y="337"/>
                  </a:moveTo>
                  <a:cubicBezTo>
                    <a:pt x="5895" y="337"/>
                    <a:pt x="7092" y="672"/>
                    <a:pt x="8360" y="1380"/>
                  </a:cubicBezTo>
                  <a:cubicBezTo>
                    <a:pt x="12873" y="3898"/>
                    <a:pt x="16578" y="10174"/>
                    <a:pt x="16644" y="15400"/>
                  </a:cubicBezTo>
                  <a:cubicBezTo>
                    <a:pt x="16691" y="19159"/>
                    <a:pt x="14838" y="21354"/>
                    <a:pt x="12114" y="21354"/>
                  </a:cubicBezTo>
                  <a:cubicBezTo>
                    <a:pt x="11052" y="21354"/>
                    <a:pt x="9858" y="21021"/>
                    <a:pt x="8592" y="20316"/>
                  </a:cubicBezTo>
                  <a:cubicBezTo>
                    <a:pt x="4079" y="17798"/>
                    <a:pt x="374" y="11516"/>
                    <a:pt x="308" y="6291"/>
                  </a:cubicBezTo>
                  <a:cubicBezTo>
                    <a:pt x="266" y="2530"/>
                    <a:pt x="2113" y="337"/>
                    <a:pt x="4832" y="337"/>
                  </a:cubicBezTo>
                  <a:close/>
                  <a:moveTo>
                    <a:pt x="4715" y="1"/>
                  </a:moveTo>
                  <a:cubicBezTo>
                    <a:pt x="1909" y="1"/>
                    <a:pt x="0" y="2266"/>
                    <a:pt x="47" y="6142"/>
                  </a:cubicBezTo>
                  <a:cubicBezTo>
                    <a:pt x="118" y="11540"/>
                    <a:pt x="3942" y="18018"/>
                    <a:pt x="8592" y="20613"/>
                  </a:cubicBezTo>
                  <a:cubicBezTo>
                    <a:pt x="9898" y="21341"/>
                    <a:pt x="11131" y="21686"/>
                    <a:pt x="12227" y="21686"/>
                  </a:cubicBezTo>
                  <a:cubicBezTo>
                    <a:pt x="15035" y="21686"/>
                    <a:pt x="16946" y="19421"/>
                    <a:pt x="16899" y="15542"/>
                  </a:cubicBezTo>
                  <a:cubicBezTo>
                    <a:pt x="16840" y="10144"/>
                    <a:pt x="13010" y="3666"/>
                    <a:pt x="8354" y="1077"/>
                  </a:cubicBezTo>
                  <a:cubicBezTo>
                    <a:pt x="7046" y="346"/>
                    <a:pt x="5812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0"/>
            <p:cNvSpPr/>
            <p:nvPr/>
          </p:nvSpPr>
          <p:spPr>
            <a:xfrm>
              <a:off x="1829302" y="7753732"/>
              <a:ext cx="122347" cy="144770"/>
            </a:xfrm>
            <a:custGeom>
              <a:rect b="b" l="l" r="r" t="t"/>
              <a:pathLst>
                <a:path extrusionOk="0" h="1188" w="1004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0"/>
            <p:cNvSpPr/>
            <p:nvPr/>
          </p:nvSpPr>
          <p:spPr>
            <a:xfrm>
              <a:off x="1830033" y="7524998"/>
              <a:ext cx="121616" cy="246888"/>
            </a:xfrm>
            <a:custGeom>
              <a:rect b="b" l="l" r="r" t="t"/>
              <a:pathLst>
                <a:path extrusionOk="0" h="2026" w="998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0"/>
            <p:cNvSpPr/>
            <p:nvPr/>
          </p:nvSpPr>
          <p:spPr>
            <a:xfrm>
              <a:off x="1651993" y="7421537"/>
              <a:ext cx="209965" cy="121738"/>
            </a:xfrm>
            <a:custGeom>
              <a:rect b="b" l="l" r="r" t="t"/>
              <a:pathLst>
                <a:path extrusionOk="0" h="999" w="1723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0"/>
            <p:cNvSpPr/>
            <p:nvPr/>
          </p:nvSpPr>
          <p:spPr>
            <a:xfrm>
              <a:off x="1562302" y="7439694"/>
              <a:ext cx="357537" cy="458803"/>
            </a:xfrm>
            <a:custGeom>
              <a:rect b="b" l="l" r="r" t="t"/>
              <a:pathLst>
                <a:path extrusionOk="0" h="3765" w="2934">
                  <a:moveTo>
                    <a:pt x="737" y="0"/>
                  </a:moveTo>
                  <a:lnTo>
                    <a:pt x="0" y="1033"/>
                  </a:lnTo>
                  <a:lnTo>
                    <a:pt x="731" y="2916"/>
                  </a:lnTo>
                  <a:lnTo>
                    <a:pt x="2191" y="3765"/>
                  </a:lnTo>
                  <a:lnTo>
                    <a:pt x="2934" y="2726"/>
                  </a:lnTo>
                  <a:lnTo>
                    <a:pt x="2197" y="84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0"/>
            <p:cNvSpPr/>
            <p:nvPr/>
          </p:nvSpPr>
          <p:spPr>
            <a:xfrm>
              <a:off x="1528303" y="7728385"/>
              <a:ext cx="304772" cy="217886"/>
            </a:xfrm>
            <a:custGeom>
              <a:rect b="b" l="l" r="r" t="t"/>
              <a:pathLst>
                <a:path extrusionOk="0" h="1788" w="2501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0"/>
            <p:cNvSpPr/>
            <p:nvPr/>
          </p:nvSpPr>
          <p:spPr>
            <a:xfrm>
              <a:off x="1529034" y="7602502"/>
              <a:ext cx="304041" cy="274307"/>
            </a:xfrm>
            <a:custGeom>
              <a:rect b="b" l="l" r="r" t="t"/>
              <a:pathLst>
                <a:path extrusionOk="0" h="2251" w="2495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0"/>
            <p:cNvSpPr/>
            <p:nvPr/>
          </p:nvSpPr>
          <p:spPr>
            <a:xfrm>
              <a:off x="1430569" y="7546080"/>
              <a:ext cx="354003" cy="204847"/>
            </a:xfrm>
            <a:custGeom>
              <a:rect b="b" l="l" r="r" t="t"/>
              <a:pathLst>
                <a:path extrusionOk="0" h="1681" w="2905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0"/>
            <p:cNvSpPr/>
            <p:nvPr/>
          </p:nvSpPr>
          <p:spPr>
            <a:xfrm>
              <a:off x="1381337" y="7695117"/>
              <a:ext cx="196926" cy="251153"/>
            </a:xfrm>
            <a:custGeom>
              <a:rect b="b" l="l" r="r" t="t"/>
              <a:pathLst>
                <a:path extrusionOk="0" h="2061" w="1616">
                  <a:moveTo>
                    <a:pt x="405" y="0"/>
                  </a:moveTo>
                  <a:lnTo>
                    <a:pt x="1" y="564"/>
                  </a:lnTo>
                  <a:lnTo>
                    <a:pt x="405" y="1598"/>
                  </a:lnTo>
                  <a:lnTo>
                    <a:pt x="1206" y="2061"/>
                  </a:lnTo>
                  <a:lnTo>
                    <a:pt x="1616" y="1491"/>
                  </a:lnTo>
                  <a:lnTo>
                    <a:pt x="1212" y="45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0"/>
            <p:cNvSpPr/>
            <p:nvPr/>
          </p:nvSpPr>
          <p:spPr>
            <a:xfrm>
              <a:off x="1035493" y="7852075"/>
              <a:ext cx="484150" cy="302578"/>
            </a:xfrm>
            <a:custGeom>
              <a:rect b="b" l="l" r="r" t="t"/>
              <a:pathLst>
                <a:path extrusionOk="0" h="2483" w="3973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0"/>
            <p:cNvSpPr/>
            <p:nvPr/>
          </p:nvSpPr>
          <p:spPr>
            <a:xfrm>
              <a:off x="1036224" y="7789925"/>
              <a:ext cx="483419" cy="329997"/>
            </a:xfrm>
            <a:custGeom>
              <a:rect b="b" l="l" r="r" t="t"/>
              <a:pathLst>
                <a:path extrusionOk="0" h="2708" w="3967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0"/>
            <p:cNvSpPr/>
            <p:nvPr/>
          </p:nvSpPr>
          <p:spPr>
            <a:xfrm>
              <a:off x="986992" y="7761654"/>
              <a:ext cx="508887" cy="296120"/>
            </a:xfrm>
            <a:custGeom>
              <a:rect b="b" l="l" r="r" t="t"/>
              <a:pathLst>
                <a:path extrusionOk="0" h="2430" w="4176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0"/>
            <p:cNvSpPr/>
            <p:nvPr/>
          </p:nvSpPr>
          <p:spPr>
            <a:xfrm>
              <a:off x="963107" y="8029384"/>
              <a:ext cx="97854" cy="125272"/>
            </a:xfrm>
            <a:custGeom>
              <a:rect b="b" l="l" r="r" t="t"/>
              <a:pathLst>
                <a:path extrusionOk="0" h="1028" w="803">
                  <a:moveTo>
                    <a:pt x="197" y="1"/>
                  </a:moveTo>
                  <a:lnTo>
                    <a:pt x="1" y="286"/>
                  </a:lnTo>
                  <a:lnTo>
                    <a:pt x="197" y="796"/>
                  </a:lnTo>
                  <a:lnTo>
                    <a:pt x="594" y="1028"/>
                  </a:lnTo>
                  <a:lnTo>
                    <a:pt x="802" y="743"/>
                  </a:lnTo>
                  <a:lnTo>
                    <a:pt x="600" y="23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0"/>
            <p:cNvSpPr/>
            <p:nvPr/>
          </p:nvSpPr>
          <p:spPr>
            <a:xfrm>
              <a:off x="442879" y="8060459"/>
              <a:ext cx="586878" cy="371795"/>
            </a:xfrm>
            <a:custGeom>
              <a:rect b="b" l="l" r="r" t="t"/>
              <a:pathLst>
                <a:path extrusionOk="0" h="3051" w="4816">
                  <a:moveTo>
                    <a:pt x="4454" y="1"/>
                  </a:moveTo>
                  <a:cubicBezTo>
                    <a:pt x="4448" y="1"/>
                    <a:pt x="4436" y="7"/>
                    <a:pt x="4436" y="7"/>
                  </a:cubicBezTo>
                  <a:lnTo>
                    <a:pt x="60" y="2519"/>
                  </a:lnTo>
                  <a:cubicBezTo>
                    <a:pt x="24" y="2536"/>
                    <a:pt x="0" y="2584"/>
                    <a:pt x="0" y="2649"/>
                  </a:cubicBezTo>
                  <a:cubicBezTo>
                    <a:pt x="0" y="2786"/>
                    <a:pt x="95" y="2952"/>
                    <a:pt x="214" y="3023"/>
                  </a:cubicBezTo>
                  <a:cubicBezTo>
                    <a:pt x="248" y="3042"/>
                    <a:pt x="279" y="3051"/>
                    <a:pt x="308" y="3051"/>
                  </a:cubicBezTo>
                  <a:cubicBezTo>
                    <a:pt x="334" y="3051"/>
                    <a:pt x="358" y="3043"/>
                    <a:pt x="380" y="3029"/>
                  </a:cubicBezTo>
                  <a:lnTo>
                    <a:pt x="380" y="3029"/>
                  </a:lnTo>
                  <a:lnTo>
                    <a:pt x="368" y="3035"/>
                  </a:lnTo>
                  <a:lnTo>
                    <a:pt x="368" y="3035"/>
                  </a:lnTo>
                  <a:lnTo>
                    <a:pt x="4751" y="529"/>
                  </a:lnTo>
                  <a:cubicBezTo>
                    <a:pt x="4757" y="529"/>
                    <a:pt x="4757" y="518"/>
                    <a:pt x="4763" y="518"/>
                  </a:cubicBezTo>
                  <a:lnTo>
                    <a:pt x="4774" y="518"/>
                  </a:lnTo>
                  <a:lnTo>
                    <a:pt x="4780" y="512"/>
                  </a:lnTo>
                  <a:lnTo>
                    <a:pt x="4786" y="506"/>
                  </a:lnTo>
                  <a:cubicBezTo>
                    <a:pt x="4792" y="482"/>
                    <a:pt x="4792" y="482"/>
                    <a:pt x="4804" y="476"/>
                  </a:cubicBezTo>
                  <a:cubicBezTo>
                    <a:pt x="4804" y="470"/>
                    <a:pt x="4810" y="470"/>
                    <a:pt x="4810" y="458"/>
                  </a:cubicBezTo>
                  <a:cubicBezTo>
                    <a:pt x="4810" y="452"/>
                    <a:pt x="4816" y="452"/>
                    <a:pt x="4816" y="446"/>
                  </a:cubicBezTo>
                  <a:lnTo>
                    <a:pt x="4816" y="440"/>
                  </a:lnTo>
                  <a:lnTo>
                    <a:pt x="4816" y="423"/>
                  </a:lnTo>
                  <a:lnTo>
                    <a:pt x="4816" y="417"/>
                  </a:lnTo>
                  <a:lnTo>
                    <a:pt x="4816" y="411"/>
                  </a:lnTo>
                  <a:lnTo>
                    <a:pt x="4816" y="399"/>
                  </a:lnTo>
                  <a:lnTo>
                    <a:pt x="4816" y="393"/>
                  </a:lnTo>
                  <a:lnTo>
                    <a:pt x="4816" y="369"/>
                  </a:lnTo>
                  <a:lnTo>
                    <a:pt x="4816" y="351"/>
                  </a:lnTo>
                  <a:cubicBezTo>
                    <a:pt x="4816" y="339"/>
                    <a:pt x="4816" y="328"/>
                    <a:pt x="4810" y="322"/>
                  </a:cubicBezTo>
                  <a:lnTo>
                    <a:pt x="4810" y="310"/>
                  </a:lnTo>
                  <a:cubicBezTo>
                    <a:pt x="4810" y="304"/>
                    <a:pt x="4810" y="298"/>
                    <a:pt x="4804" y="292"/>
                  </a:cubicBezTo>
                  <a:lnTo>
                    <a:pt x="4804" y="280"/>
                  </a:lnTo>
                  <a:lnTo>
                    <a:pt x="4804" y="274"/>
                  </a:lnTo>
                  <a:cubicBezTo>
                    <a:pt x="4804" y="268"/>
                    <a:pt x="4792" y="250"/>
                    <a:pt x="4792" y="244"/>
                  </a:cubicBezTo>
                  <a:cubicBezTo>
                    <a:pt x="4786" y="238"/>
                    <a:pt x="4786" y="221"/>
                    <a:pt x="4780" y="215"/>
                  </a:cubicBezTo>
                  <a:cubicBezTo>
                    <a:pt x="4780" y="215"/>
                    <a:pt x="4780" y="209"/>
                    <a:pt x="4774" y="209"/>
                  </a:cubicBezTo>
                  <a:cubicBezTo>
                    <a:pt x="4774" y="203"/>
                    <a:pt x="4763" y="191"/>
                    <a:pt x="4757" y="185"/>
                  </a:cubicBezTo>
                  <a:cubicBezTo>
                    <a:pt x="4757" y="185"/>
                    <a:pt x="4757" y="179"/>
                    <a:pt x="4751" y="179"/>
                  </a:cubicBezTo>
                  <a:cubicBezTo>
                    <a:pt x="4745" y="173"/>
                    <a:pt x="4745" y="161"/>
                    <a:pt x="4733" y="155"/>
                  </a:cubicBezTo>
                  <a:lnTo>
                    <a:pt x="4733" y="149"/>
                  </a:lnTo>
                  <a:cubicBezTo>
                    <a:pt x="4727" y="143"/>
                    <a:pt x="4721" y="132"/>
                    <a:pt x="4715" y="120"/>
                  </a:cubicBezTo>
                  <a:lnTo>
                    <a:pt x="4703" y="114"/>
                  </a:lnTo>
                  <a:cubicBezTo>
                    <a:pt x="4697" y="102"/>
                    <a:pt x="4697" y="96"/>
                    <a:pt x="4691" y="96"/>
                  </a:cubicBezTo>
                  <a:lnTo>
                    <a:pt x="4685" y="90"/>
                  </a:lnTo>
                  <a:lnTo>
                    <a:pt x="4668" y="72"/>
                  </a:lnTo>
                  <a:lnTo>
                    <a:pt x="4662" y="66"/>
                  </a:lnTo>
                  <a:lnTo>
                    <a:pt x="4638" y="43"/>
                  </a:lnTo>
                  <a:cubicBezTo>
                    <a:pt x="4632" y="43"/>
                    <a:pt x="4632" y="37"/>
                    <a:pt x="4626" y="37"/>
                  </a:cubicBezTo>
                  <a:cubicBezTo>
                    <a:pt x="4614" y="31"/>
                    <a:pt x="4608" y="31"/>
                    <a:pt x="4602" y="25"/>
                  </a:cubicBezTo>
                  <a:cubicBezTo>
                    <a:pt x="4596" y="13"/>
                    <a:pt x="4584" y="13"/>
                    <a:pt x="4578" y="13"/>
                  </a:cubicBezTo>
                  <a:cubicBezTo>
                    <a:pt x="4573" y="7"/>
                    <a:pt x="4567" y="7"/>
                    <a:pt x="4555" y="7"/>
                  </a:cubicBezTo>
                  <a:lnTo>
                    <a:pt x="4549" y="7"/>
                  </a:lnTo>
                  <a:cubicBezTo>
                    <a:pt x="4543" y="7"/>
                    <a:pt x="4537" y="7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0"/>
            <p:cNvSpPr/>
            <p:nvPr/>
          </p:nvSpPr>
          <p:spPr>
            <a:xfrm>
              <a:off x="527573" y="8469306"/>
              <a:ext cx="93467" cy="111624"/>
            </a:xfrm>
            <a:custGeom>
              <a:rect b="b" l="l" r="r" t="t"/>
              <a:pathLst>
                <a:path extrusionOk="0" h="916" w="767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0"/>
            <p:cNvSpPr/>
            <p:nvPr/>
          </p:nvSpPr>
          <p:spPr>
            <a:xfrm>
              <a:off x="528913" y="8292118"/>
              <a:ext cx="92126" cy="190345"/>
            </a:xfrm>
            <a:custGeom>
              <a:rect b="b" l="l" r="r" t="t"/>
              <a:pathLst>
                <a:path extrusionOk="0" h="1562" w="756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0"/>
            <p:cNvSpPr/>
            <p:nvPr/>
          </p:nvSpPr>
          <p:spPr>
            <a:xfrm>
              <a:off x="389991" y="8212421"/>
              <a:ext cx="162927" cy="93467"/>
            </a:xfrm>
            <a:custGeom>
              <a:rect b="b" l="l" r="r" t="t"/>
              <a:pathLst>
                <a:path extrusionOk="0" h="767" w="1337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0"/>
            <p:cNvSpPr/>
            <p:nvPr/>
          </p:nvSpPr>
          <p:spPr>
            <a:xfrm>
              <a:off x="320530" y="8226191"/>
              <a:ext cx="275891" cy="354734"/>
            </a:xfrm>
            <a:custGeom>
              <a:rect b="b" l="l" r="r" t="t"/>
              <a:pathLst>
                <a:path extrusionOk="0" h="2911" w="2264">
                  <a:moveTo>
                    <a:pt x="571" y="1"/>
                  </a:moveTo>
                  <a:lnTo>
                    <a:pt x="1" y="802"/>
                  </a:lnTo>
                  <a:lnTo>
                    <a:pt x="565" y="2251"/>
                  </a:lnTo>
                  <a:lnTo>
                    <a:pt x="1699" y="2910"/>
                  </a:lnTo>
                  <a:lnTo>
                    <a:pt x="2263" y="2103"/>
                  </a:lnTo>
                  <a:lnTo>
                    <a:pt x="1711" y="6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0"/>
            <p:cNvSpPr/>
            <p:nvPr/>
          </p:nvSpPr>
          <p:spPr>
            <a:xfrm>
              <a:off x="5016721" y="4570578"/>
              <a:ext cx="359853" cy="531188"/>
            </a:xfrm>
            <a:custGeom>
              <a:rect b="b" l="l" r="r" t="t"/>
              <a:pathLst>
                <a:path extrusionOk="0" h="4359" w="2953">
                  <a:moveTo>
                    <a:pt x="2952" y="12"/>
                  </a:moveTo>
                  <a:lnTo>
                    <a:pt x="2952" y="68"/>
                  </a:lnTo>
                  <a:lnTo>
                    <a:pt x="2952" y="68"/>
                  </a:lnTo>
                  <a:cubicBezTo>
                    <a:pt x="2952" y="64"/>
                    <a:pt x="2952" y="59"/>
                    <a:pt x="2952" y="54"/>
                  </a:cubicBezTo>
                  <a:lnTo>
                    <a:pt x="2952" y="48"/>
                  </a:lnTo>
                  <a:lnTo>
                    <a:pt x="2952" y="12"/>
                  </a:lnTo>
                  <a:close/>
                  <a:moveTo>
                    <a:pt x="13" y="0"/>
                  </a:moveTo>
                  <a:lnTo>
                    <a:pt x="1" y="3521"/>
                  </a:lnTo>
                  <a:cubicBezTo>
                    <a:pt x="1" y="3735"/>
                    <a:pt x="143" y="3961"/>
                    <a:pt x="434" y="4121"/>
                  </a:cubicBezTo>
                  <a:cubicBezTo>
                    <a:pt x="446" y="4127"/>
                    <a:pt x="470" y="4145"/>
                    <a:pt x="482" y="4151"/>
                  </a:cubicBezTo>
                  <a:cubicBezTo>
                    <a:pt x="488" y="4151"/>
                    <a:pt x="488" y="4157"/>
                    <a:pt x="500" y="4157"/>
                  </a:cubicBezTo>
                  <a:cubicBezTo>
                    <a:pt x="512" y="4169"/>
                    <a:pt x="529" y="4175"/>
                    <a:pt x="535" y="4181"/>
                  </a:cubicBezTo>
                  <a:cubicBezTo>
                    <a:pt x="541" y="4181"/>
                    <a:pt x="547" y="4187"/>
                    <a:pt x="559" y="4187"/>
                  </a:cubicBezTo>
                  <a:cubicBezTo>
                    <a:pt x="571" y="4198"/>
                    <a:pt x="583" y="4204"/>
                    <a:pt x="595" y="4204"/>
                  </a:cubicBezTo>
                  <a:cubicBezTo>
                    <a:pt x="601" y="4204"/>
                    <a:pt x="607" y="4210"/>
                    <a:pt x="619" y="4210"/>
                  </a:cubicBezTo>
                  <a:cubicBezTo>
                    <a:pt x="624" y="4210"/>
                    <a:pt x="630" y="4216"/>
                    <a:pt x="642" y="4216"/>
                  </a:cubicBezTo>
                  <a:cubicBezTo>
                    <a:pt x="642" y="4216"/>
                    <a:pt x="648" y="4216"/>
                    <a:pt x="648" y="4228"/>
                  </a:cubicBezTo>
                  <a:lnTo>
                    <a:pt x="714" y="4246"/>
                  </a:lnTo>
                  <a:lnTo>
                    <a:pt x="719" y="4246"/>
                  </a:lnTo>
                  <a:cubicBezTo>
                    <a:pt x="743" y="4258"/>
                    <a:pt x="773" y="4264"/>
                    <a:pt x="797" y="4270"/>
                  </a:cubicBezTo>
                  <a:cubicBezTo>
                    <a:pt x="803" y="4270"/>
                    <a:pt x="809" y="4276"/>
                    <a:pt x="820" y="4276"/>
                  </a:cubicBezTo>
                  <a:cubicBezTo>
                    <a:pt x="838" y="4287"/>
                    <a:pt x="856" y="4287"/>
                    <a:pt x="880" y="4293"/>
                  </a:cubicBezTo>
                  <a:cubicBezTo>
                    <a:pt x="886" y="4293"/>
                    <a:pt x="892" y="4299"/>
                    <a:pt x="898" y="4299"/>
                  </a:cubicBezTo>
                  <a:cubicBezTo>
                    <a:pt x="927" y="4305"/>
                    <a:pt x="951" y="4317"/>
                    <a:pt x="981" y="4317"/>
                  </a:cubicBezTo>
                  <a:lnTo>
                    <a:pt x="999" y="4317"/>
                  </a:lnTo>
                  <a:cubicBezTo>
                    <a:pt x="1016" y="4323"/>
                    <a:pt x="1040" y="4323"/>
                    <a:pt x="1064" y="4329"/>
                  </a:cubicBezTo>
                  <a:cubicBezTo>
                    <a:pt x="1070" y="4329"/>
                    <a:pt x="1076" y="4329"/>
                    <a:pt x="1088" y="4335"/>
                  </a:cubicBezTo>
                  <a:cubicBezTo>
                    <a:pt x="1105" y="4335"/>
                    <a:pt x="1129" y="4347"/>
                    <a:pt x="1153" y="4347"/>
                  </a:cubicBezTo>
                  <a:lnTo>
                    <a:pt x="1165" y="4347"/>
                  </a:lnTo>
                  <a:cubicBezTo>
                    <a:pt x="1195" y="4347"/>
                    <a:pt x="1224" y="4353"/>
                    <a:pt x="1248" y="4353"/>
                  </a:cubicBezTo>
                  <a:lnTo>
                    <a:pt x="1272" y="4353"/>
                  </a:lnTo>
                  <a:cubicBezTo>
                    <a:pt x="1295" y="4353"/>
                    <a:pt x="1313" y="4353"/>
                    <a:pt x="1337" y="4359"/>
                  </a:cubicBezTo>
                  <a:lnTo>
                    <a:pt x="1569" y="4359"/>
                  </a:lnTo>
                  <a:cubicBezTo>
                    <a:pt x="1598" y="4359"/>
                    <a:pt x="1628" y="4359"/>
                    <a:pt x="1658" y="4353"/>
                  </a:cubicBezTo>
                  <a:lnTo>
                    <a:pt x="1664" y="4353"/>
                  </a:lnTo>
                  <a:cubicBezTo>
                    <a:pt x="1693" y="4353"/>
                    <a:pt x="1723" y="4347"/>
                    <a:pt x="1747" y="4347"/>
                  </a:cubicBezTo>
                  <a:lnTo>
                    <a:pt x="1770" y="4347"/>
                  </a:lnTo>
                  <a:cubicBezTo>
                    <a:pt x="1800" y="4335"/>
                    <a:pt x="1830" y="4335"/>
                    <a:pt x="1860" y="4329"/>
                  </a:cubicBezTo>
                  <a:cubicBezTo>
                    <a:pt x="1889" y="4323"/>
                    <a:pt x="1919" y="4323"/>
                    <a:pt x="1943" y="4317"/>
                  </a:cubicBezTo>
                  <a:cubicBezTo>
                    <a:pt x="1955" y="4317"/>
                    <a:pt x="1960" y="4317"/>
                    <a:pt x="1960" y="4305"/>
                  </a:cubicBezTo>
                  <a:lnTo>
                    <a:pt x="2139" y="4264"/>
                  </a:lnTo>
                  <a:lnTo>
                    <a:pt x="2151" y="4264"/>
                  </a:lnTo>
                  <a:cubicBezTo>
                    <a:pt x="2174" y="4258"/>
                    <a:pt x="2198" y="4246"/>
                    <a:pt x="2228" y="4240"/>
                  </a:cubicBezTo>
                  <a:lnTo>
                    <a:pt x="2234" y="4240"/>
                  </a:lnTo>
                  <a:cubicBezTo>
                    <a:pt x="2257" y="4234"/>
                    <a:pt x="2287" y="4216"/>
                    <a:pt x="2311" y="4210"/>
                  </a:cubicBezTo>
                  <a:cubicBezTo>
                    <a:pt x="2317" y="4210"/>
                    <a:pt x="2317" y="4204"/>
                    <a:pt x="2323" y="4204"/>
                  </a:cubicBezTo>
                  <a:cubicBezTo>
                    <a:pt x="2346" y="4198"/>
                    <a:pt x="2358" y="4187"/>
                    <a:pt x="2382" y="4175"/>
                  </a:cubicBezTo>
                  <a:cubicBezTo>
                    <a:pt x="2388" y="4175"/>
                    <a:pt x="2400" y="4169"/>
                    <a:pt x="2406" y="4169"/>
                  </a:cubicBezTo>
                  <a:cubicBezTo>
                    <a:pt x="2430" y="4151"/>
                    <a:pt x="2447" y="4145"/>
                    <a:pt x="2471" y="4127"/>
                  </a:cubicBezTo>
                  <a:cubicBezTo>
                    <a:pt x="2489" y="4121"/>
                    <a:pt x="2501" y="4115"/>
                    <a:pt x="2519" y="4097"/>
                  </a:cubicBezTo>
                  <a:cubicBezTo>
                    <a:pt x="2525" y="4097"/>
                    <a:pt x="2525" y="4092"/>
                    <a:pt x="2531" y="4092"/>
                  </a:cubicBezTo>
                  <a:cubicBezTo>
                    <a:pt x="2548" y="4086"/>
                    <a:pt x="2560" y="4068"/>
                    <a:pt x="2578" y="4062"/>
                  </a:cubicBezTo>
                  <a:cubicBezTo>
                    <a:pt x="2590" y="4056"/>
                    <a:pt x="2596" y="4050"/>
                    <a:pt x="2614" y="4032"/>
                  </a:cubicBezTo>
                  <a:lnTo>
                    <a:pt x="2620" y="4026"/>
                  </a:lnTo>
                  <a:cubicBezTo>
                    <a:pt x="2637" y="4020"/>
                    <a:pt x="2643" y="4002"/>
                    <a:pt x="2655" y="3997"/>
                  </a:cubicBezTo>
                  <a:lnTo>
                    <a:pt x="2667" y="3991"/>
                  </a:lnTo>
                  <a:cubicBezTo>
                    <a:pt x="2673" y="3979"/>
                    <a:pt x="2685" y="3973"/>
                    <a:pt x="2697" y="3961"/>
                  </a:cubicBezTo>
                  <a:lnTo>
                    <a:pt x="2703" y="3949"/>
                  </a:lnTo>
                  <a:lnTo>
                    <a:pt x="2709" y="3943"/>
                  </a:lnTo>
                  <a:lnTo>
                    <a:pt x="2732" y="3919"/>
                  </a:lnTo>
                  <a:lnTo>
                    <a:pt x="2738" y="3913"/>
                  </a:lnTo>
                  <a:cubicBezTo>
                    <a:pt x="2792" y="3907"/>
                    <a:pt x="2798" y="3896"/>
                    <a:pt x="2810" y="3884"/>
                  </a:cubicBezTo>
                  <a:lnTo>
                    <a:pt x="2816" y="3878"/>
                  </a:lnTo>
                  <a:cubicBezTo>
                    <a:pt x="2821" y="3872"/>
                    <a:pt x="2827" y="3854"/>
                    <a:pt x="2839" y="3848"/>
                  </a:cubicBezTo>
                  <a:cubicBezTo>
                    <a:pt x="2845" y="3842"/>
                    <a:pt x="2851" y="3824"/>
                    <a:pt x="2857" y="3818"/>
                  </a:cubicBezTo>
                  <a:cubicBezTo>
                    <a:pt x="2857" y="3818"/>
                    <a:pt x="2857" y="3812"/>
                    <a:pt x="2869" y="3812"/>
                  </a:cubicBezTo>
                  <a:cubicBezTo>
                    <a:pt x="2875" y="3795"/>
                    <a:pt x="2881" y="3789"/>
                    <a:pt x="2887" y="3771"/>
                  </a:cubicBezTo>
                  <a:cubicBezTo>
                    <a:pt x="2899" y="3759"/>
                    <a:pt x="2899" y="3747"/>
                    <a:pt x="2905" y="3735"/>
                  </a:cubicBezTo>
                  <a:lnTo>
                    <a:pt x="2905" y="3729"/>
                  </a:lnTo>
                  <a:cubicBezTo>
                    <a:pt x="2911" y="3711"/>
                    <a:pt x="2911" y="3706"/>
                    <a:pt x="2917" y="3694"/>
                  </a:cubicBezTo>
                  <a:cubicBezTo>
                    <a:pt x="2928" y="3676"/>
                    <a:pt x="2928" y="3670"/>
                    <a:pt x="2928" y="3652"/>
                  </a:cubicBezTo>
                  <a:lnTo>
                    <a:pt x="2928" y="3646"/>
                  </a:lnTo>
                  <a:cubicBezTo>
                    <a:pt x="2928" y="3634"/>
                    <a:pt x="2934" y="3622"/>
                    <a:pt x="2934" y="3611"/>
                  </a:cubicBezTo>
                  <a:cubicBezTo>
                    <a:pt x="2934" y="3593"/>
                    <a:pt x="2934" y="3587"/>
                    <a:pt x="2940" y="3575"/>
                  </a:cubicBezTo>
                  <a:lnTo>
                    <a:pt x="2940" y="3563"/>
                  </a:lnTo>
                  <a:lnTo>
                    <a:pt x="2940" y="3527"/>
                  </a:lnTo>
                  <a:lnTo>
                    <a:pt x="2952" y="68"/>
                  </a:lnTo>
                  <a:lnTo>
                    <a:pt x="2952" y="68"/>
                  </a:lnTo>
                  <a:cubicBezTo>
                    <a:pt x="2952" y="76"/>
                    <a:pt x="2950" y="81"/>
                    <a:pt x="2946" y="89"/>
                  </a:cubicBezTo>
                  <a:cubicBezTo>
                    <a:pt x="2946" y="107"/>
                    <a:pt x="2940" y="113"/>
                    <a:pt x="2940" y="131"/>
                  </a:cubicBezTo>
                  <a:lnTo>
                    <a:pt x="2940" y="137"/>
                  </a:lnTo>
                  <a:cubicBezTo>
                    <a:pt x="2940" y="149"/>
                    <a:pt x="2934" y="161"/>
                    <a:pt x="2934" y="172"/>
                  </a:cubicBezTo>
                  <a:cubicBezTo>
                    <a:pt x="2928" y="184"/>
                    <a:pt x="2928" y="196"/>
                    <a:pt x="2917" y="208"/>
                  </a:cubicBezTo>
                  <a:lnTo>
                    <a:pt x="2917" y="220"/>
                  </a:lnTo>
                  <a:cubicBezTo>
                    <a:pt x="2911" y="232"/>
                    <a:pt x="2911" y="238"/>
                    <a:pt x="2905" y="256"/>
                  </a:cubicBezTo>
                  <a:cubicBezTo>
                    <a:pt x="2899" y="267"/>
                    <a:pt x="2887" y="279"/>
                    <a:pt x="2881" y="291"/>
                  </a:cubicBezTo>
                  <a:cubicBezTo>
                    <a:pt x="2881" y="291"/>
                    <a:pt x="2881" y="297"/>
                    <a:pt x="2875" y="297"/>
                  </a:cubicBezTo>
                  <a:cubicBezTo>
                    <a:pt x="2869" y="303"/>
                    <a:pt x="2857" y="321"/>
                    <a:pt x="2851" y="327"/>
                  </a:cubicBezTo>
                  <a:cubicBezTo>
                    <a:pt x="2845" y="345"/>
                    <a:pt x="2839" y="351"/>
                    <a:pt x="2827" y="368"/>
                  </a:cubicBezTo>
                  <a:lnTo>
                    <a:pt x="2821" y="374"/>
                  </a:lnTo>
                  <a:cubicBezTo>
                    <a:pt x="2816" y="380"/>
                    <a:pt x="2810" y="398"/>
                    <a:pt x="2792" y="404"/>
                  </a:cubicBezTo>
                  <a:cubicBezTo>
                    <a:pt x="2786" y="416"/>
                    <a:pt x="2768" y="428"/>
                    <a:pt x="2762" y="434"/>
                  </a:cubicBezTo>
                  <a:lnTo>
                    <a:pt x="2756" y="440"/>
                  </a:lnTo>
                  <a:cubicBezTo>
                    <a:pt x="2750" y="446"/>
                    <a:pt x="2732" y="463"/>
                    <a:pt x="2715" y="469"/>
                  </a:cubicBezTo>
                  <a:cubicBezTo>
                    <a:pt x="2703" y="475"/>
                    <a:pt x="2697" y="493"/>
                    <a:pt x="2679" y="499"/>
                  </a:cubicBezTo>
                  <a:lnTo>
                    <a:pt x="2673" y="505"/>
                  </a:lnTo>
                  <a:cubicBezTo>
                    <a:pt x="2661" y="517"/>
                    <a:pt x="2649" y="529"/>
                    <a:pt x="2637" y="535"/>
                  </a:cubicBezTo>
                  <a:cubicBezTo>
                    <a:pt x="2620" y="547"/>
                    <a:pt x="2608" y="558"/>
                    <a:pt x="2590" y="564"/>
                  </a:cubicBezTo>
                  <a:lnTo>
                    <a:pt x="2584" y="576"/>
                  </a:lnTo>
                  <a:cubicBezTo>
                    <a:pt x="2572" y="582"/>
                    <a:pt x="2554" y="594"/>
                    <a:pt x="2542" y="606"/>
                  </a:cubicBezTo>
                  <a:cubicBezTo>
                    <a:pt x="2519" y="618"/>
                    <a:pt x="2495" y="624"/>
                    <a:pt x="2471" y="642"/>
                  </a:cubicBezTo>
                  <a:cubicBezTo>
                    <a:pt x="2465" y="642"/>
                    <a:pt x="2459" y="648"/>
                    <a:pt x="2453" y="648"/>
                  </a:cubicBezTo>
                  <a:cubicBezTo>
                    <a:pt x="2436" y="653"/>
                    <a:pt x="2412" y="665"/>
                    <a:pt x="2400" y="677"/>
                  </a:cubicBezTo>
                  <a:cubicBezTo>
                    <a:pt x="2394" y="677"/>
                    <a:pt x="2382" y="683"/>
                    <a:pt x="2382" y="683"/>
                  </a:cubicBezTo>
                  <a:cubicBezTo>
                    <a:pt x="2364" y="695"/>
                    <a:pt x="2335" y="707"/>
                    <a:pt x="2311" y="713"/>
                  </a:cubicBezTo>
                  <a:cubicBezTo>
                    <a:pt x="2311" y="713"/>
                    <a:pt x="2305" y="713"/>
                    <a:pt x="2293" y="725"/>
                  </a:cubicBezTo>
                  <a:lnTo>
                    <a:pt x="2228" y="743"/>
                  </a:lnTo>
                  <a:cubicBezTo>
                    <a:pt x="2222" y="743"/>
                    <a:pt x="2216" y="754"/>
                    <a:pt x="2204" y="754"/>
                  </a:cubicBezTo>
                  <a:cubicBezTo>
                    <a:pt x="2174" y="760"/>
                    <a:pt x="2156" y="766"/>
                    <a:pt x="2127" y="772"/>
                  </a:cubicBezTo>
                  <a:lnTo>
                    <a:pt x="2115" y="772"/>
                  </a:lnTo>
                  <a:lnTo>
                    <a:pt x="2026" y="796"/>
                  </a:lnTo>
                  <a:cubicBezTo>
                    <a:pt x="2020" y="796"/>
                    <a:pt x="2014" y="796"/>
                    <a:pt x="2008" y="802"/>
                  </a:cubicBezTo>
                  <a:cubicBezTo>
                    <a:pt x="1978" y="814"/>
                    <a:pt x="1955" y="820"/>
                    <a:pt x="1925" y="820"/>
                  </a:cubicBezTo>
                  <a:lnTo>
                    <a:pt x="1919" y="820"/>
                  </a:lnTo>
                  <a:cubicBezTo>
                    <a:pt x="1889" y="826"/>
                    <a:pt x="1860" y="826"/>
                    <a:pt x="1830" y="832"/>
                  </a:cubicBezTo>
                  <a:lnTo>
                    <a:pt x="1806" y="832"/>
                  </a:lnTo>
                  <a:cubicBezTo>
                    <a:pt x="1776" y="832"/>
                    <a:pt x="1747" y="843"/>
                    <a:pt x="1723" y="843"/>
                  </a:cubicBezTo>
                  <a:lnTo>
                    <a:pt x="1717" y="843"/>
                  </a:lnTo>
                  <a:cubicBezTo>
                    <a:pt x="1687" y="843"/>
                    <a:pt x="1658" y="849"/>
                    <a:pt x="1622" y="849"/>
                  </a:cubicBezTo>
                  <a:lnTo>
                    <a:pt x="1385" y="849"/>
                  </a:lnTo>
                  <a:cubicBezTo>
                    <a:pt x="1361" y="849"/>
                    <a:pt x="1331" y="849"/>
                    <a:pt x="1307" y="843"/>
                  </a:cubicBezTo>
                  <a:lnTo>
                    <a:pt x="1295" y="843"/>
                  </a:lnTo>
                  <a:cubicBezTo>
                    <a:pt x="1266" y="843"/>
                    <a:pt x="1236" y="832"/>
                    <a:pt x="1206" y="832"/>
                  </a:cubicBezTo>
                  <a:lnTo>
                    <a:pt x="1189" y="832"/>
                  </a:lnTo>
                  <a:cubicBezTo>
                    <a:pt x="1165" y="832"/>
                    <a:pt x="1135" y="826"/>
                    <a:pt x="1117" y="826"/>
                  </a:cubicBezTo>
                  <a:lnTo>
                    <a:pt x="1094" y="826"/>
                  </a:lnTo>
                  <a:cubicBezTo>
                    <a:pt x="1070" y="820"/>
                    <a:pt x="1040" y="820"/>
                    <a:pt x="1016" y="814"/>
                  </a:cubicBezTo>
                  <a:lnTo>
                    <a:pt x="1010" y="814"/>
                  </a:lnTo>
                  <a:cubicBezTo>
                    <a:pt x="981" y="802"/>
                    <a:pt x="957" y="796"/>
                    <a:pt x="927" y="796"/>
                  </a:cubicBezTo>
                  <a:cubicBezTo>
                    <a:pt x="921" y="796"/>
                    <a:pt x="915" y="796"/>
                    <a:pt x="909" y="790"/>
                  </a:cubicBezTo>
                  <a:cubicBezTo>
                    <a:pt x="886" y="784"/>
                    <a:pt x="862" y="772"/>
                    <a:pt x="838" y="772"/>
                  </a:cubicBezTo>
                  <a:cubicBezTo>
                    <a:pt x="832" y="772"/>
                    <a:pt x="826" y="766"/>
                    <a:pt x="820" y="766"/>
                  </a:cubicBezTo>
                  <a:cubicBezTo>
                    <a:pt x="791" y="760"/>
                    <a:pt x="767" y="754"/>
                    <a:pt x="737" y="743"/>
                  </a:cubicBezTo>
                  <a:cubicBezTo>
                    <a:pt x="714" y="737"/>
                    <a:pt x="684" y="731"/>
                    <a:pt x="660" y="713"/>
                  </a:cubicBezTo>
                  <a:cubicBezTo>
                    <a:pt x="654" y="713"/>
                    <a:pt x="648" y="707"/>
                    <a:pt x="642" y="707"/>
                  </a:cubicBezTo>
                  <a:cubicBezTo>
                    <a:pt x="630" y="701"/>
                    <a:pt x="619" y="701"/>
                    <a:pt x="613" y="695"/>
                  </a:cubicBezTo>
                  <a:cubicBezTo>
                    <a:pt x="601" y="683"/>
                    <a:pt x="589" y="683"/>
                    <a:pt x="583" y="677"/>
                  </a:cubicBezTo>
                  <a:cubicBezTo>
                    <a:pt x="571" y="671"/>
                    <a:pt x="565" y="671"/>
                    <a:pt x="553" y="665"/>
                  </a:cubicBezTo>
                  <a:cubicBezTo>
                    <a:pt x="541" y="653"/>
                    <a:pt x="529" y="653"/>
                    <a:pt x="524" y="648"/>
                  </a:cubicBezTo>
                  <a:cubicBezTo>
                    <a:pt x="512" y="642"/>
                    <a:pt x="506" y="642"/>
                    <a:pt x="500" y="636"/>
                  </a:cubicBezTo>
                  <a:cubicBezTo>
                    <a:pt x="482" y="624"/>
                    <a:pt x="458" y="612"/>
                    <a:pt x="446" y="606"/>
                  </a:cubicBezTo>
                  <a:cubicBezTo>
                    <a:pt x="155" y="440"/>
                    <a:pt x="13" y="22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0"/>
            <p:cNvSpPr/>
            <p:nvPr/>
          </p:nvSpPr>
          <p:spPr>
            <a:xfrm>
              <a:off x="5002308" y="4467851"/>
              <a:ext cx="392999" cy="217876"/>
            </a:xfrm>
            <a:custGeom>
              <a:rect b="b" l="l" r="r" t="t"/>
              <a:pathLst>
                <a:path extrusionOk="0" h="1693" w="3225">
                  <a:moveTo>
                    <a:pt x="1609" y="0"/>
                  </a:moveTo>
                  <a:cubicBezTo>
                    <a:pt x="1234" y="0"/>
                    <a:pt x="858" y="83"/>
                    <a:pt x="570" y="249"/>
                  </a:cubicBezTo>
                  <a:cubicBezTo>
                    <a:pt x="0" y="576"/>
                    <a:pt x="6" y="1110"/>
                    <a:pt x="582" y="1443"/>
                  </a:cubicBezTo>
                  <a:cubicBezTo>
                    <a:pt x="865" y="1611"/>
                    <a:pt x="1235" y="1692"/>
                    <a:pt x="1605" y="1692"/>
                  </a:cubicBezTo>
                  <a:cubicBezTo>
                    <a:pt x="1983" y="1692"/>
                    <a:pt x="2361" y="1608"/>
                    <a:pt x="2649" y="1443"/>
                  </a:cubicBezTo>
                  <a:cubicBezTo>
                    <a:pt x="3225" y="1116"/>
                    <a:pt x="3213" y="582"/>
                    <a:pt x="2643" y="249"/>
                  </a:cubicBezTo>
                  <a:cubicBezTo>
                    <a:pt x="2358" y="83"/>
                    <a:pt x="1983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0"/>
            <p:cNvSpPr/>
            <p:nvPr/>
          </p:nvSpPr>
          <p:spPr>
            <a:xfrm>
              <a:off x="5056570" y="3662463"/>
              <a:ext cx="286005" cy="989259"/>
            </a:xfrm>
            <a:custGeom>
              <a:rect b="b" l="l" r="r" t="t"/>
              <a:pathLst>
                <a:path extrusionOk="0" h="8118" w="2347">
                  <a:moveTo>
                    <a:pt x="2346" y="0"/>
                  </a:moveTo>
                  <a:lnTo>
                    <a:pt x="2346" y="61"/>
                  </a:lnTo>
                  <a:lnTo>
                    <a:pt x="2346" y="61"/>
                  </a:lnTo>
                  <a:cubicBezTo>
                    <a:pt x="2346" y="58"/>
                    <a:pt x="2346" y="55"/>
                    <a:pt x="2346" y="54"/>
                  </a:cubicBezTo>
                  <a:lnTo>
                    <a:pt x="2346" y="42"/>
                  </a:lnTo>
                  <a:lnTo>
                    <a:pt x="2346" y="0"/>
                  </a:lnTo>
                  <a:close/>
                  <a:moveTo>
                    <a:pt x="18" y="0"/>
                  </a:moveTo>
                  <a:lnTo>
                    <a:pt x="1" y="7440"/>
                  </a:lnTo>
                  <a:cubicBezTo>
                    <a:pt x="1" y="7619"/>
                    <a:pt x="119" y="7797"/>
                    <a:pt x="351" y="7927"/>
                  </a:cubicBezTo>
                  <a:cubicBezTo>
                    <a:pt x="375" y="7945"/>
                    <a:pt x="404" y="7957"/>
                    <a:pt x="422" y="7969"/>
                  </a:cubicBezTo>
                  <a:cubicBezTo>
                    <a:pt x="422" y="7969"/>
                    <a:pt x="434" y="7969"/>
                    <a:pt x="434" y="7975"/>
                  </a:cubicBezTo>
                  <a:cubicBezTo>
                    <a:pt x="452" y="7987"/>
                    <a:pt x="482" y="7999"/>
                    <a:pt x="505" y="8005"/>
                  </a:cubicBezTo>
                  <a:lnTo>
                    <a:pt x="523" y="8005"/>
                  </a:lnTo>
                  <a:cubicBezTo>
                    <a:pt x="541" y="8010"/>
                    <a:pt x="559" y="8016"/>
                    <a:pt x="582" y="8028"/>
                  </a:cubicBezTo>
                  <a:lnTo>
                    <a:pt x="648" y="8046"/>
                  </a:lnTo>
                  <a:cubicBezTo>
                    <a:pt x="654" y="8046"/>
                    <a:pt x="660" y="8046"/>
                    <a:pt x="660" y="8058"/>
                  </a:cubicBezTo>
                  <a:cubicBezTo>
                    <a:pt x="677" y="8064"/>
                    <a:pt x="701" y="8064"/>
                    <a:pt x="713" y="8070"/>
                  </a:cubicBezTo>
                  <a:cubicBezTo>
                    <a:pt x="719" y="8070"/>
                    <a:pt x="719" y="8070"/>
                    <a:pt x="731" y="8076"/>
                  </a:cubicBezTo>
                  <a:cubicBezTo>
                    <a:pt x="749" y="8088"/>
                    <a:pt x="772" y="8088"/>
                    <a:pt x="796" y="8094"/>
                  </a:cubicBezTo>
                  <a:lnTo>
                    <a:pt x="802" y="8094"/>
                  </a:lnTo>
                  <a:cubicBezTo>
                    <a:pt x="826" y="8100"/>
                    <a:pt x="838" y="8100"/>
                    <a:pt x="862" y="8100"/>
                  </a:cubicBezTo>
                  <a:lnTo>
                    <a:pt x="879" y="8100"/>
                  </a:lnTo>
                  <a:cubicBezTo>
                    <a:pt x="897" y="8100"/>
                    <a:pt x="915" y="8105"/>
                    <a:pt x="939" y="8105"/>
                  </a:cubicBezTo>
                  <a:lnTo>
                    <a:pt x="945" y="8105"/>
                  </a:lnTo>
                  <a:cubicBezTo>
                    <a:pt x="968" y="8105"/>
                    <a:pt x="986" y="8117"/>
                    <a:pt x="1010" y="8117"/>
                  </a:cubicBezTo>
                  <a:lnTo>
                    <a:pt x="1271" y="8117"/>
                  </a:lnTo>
                  <a:cubicBezTo>
                    <a:pt x="1295" y="8117"/>
                    <a:pt x="1325" y="8117"/>
                    <a:pt x="1343" y="8105"/>
                  </a:cubicBezTo>
                  <a:lnTo>
                    <a:pt x="1354" y="8105"/>
                  </a:lnTo>
                  <a:cubicBezTo>
                    <a:pt x="1372" y="8105"/>
                    <a:pt x="1396" y="8100"/>
                    <a:pt x="1420" y="8100"/>
                  </a:cubicBezTo>
                  <a:lnTo>
                    <a:pt x="1443" y="8100"/>
                  </a:lnTo>
                  <a:cubicBezTo>
                    <a:pt x="1461" y="8100"/>
                    <a:pt x="1485" y="8094"/>
                    <a:pt x="1515" y="8094"/>
                  </a:cubicBezTo>
                  <a:lnTo>
                    <a:pt x="1521" y="8094"/>
                  </a:lnTo>
                  <a:cubicBezTo>
                    <a:pt x="1544" y="8088"/>
                    <a:pt x="1568" y="8088"/>
                    <a:pt x="1592" y="8076"/>
                  </a:cubicBezTo>
                  <a:cubicBezTo>
                    <a:pt x="1598" y="8076"/>
                    <a:pt x="1604" y="8076"/>
                    <a:pt x="1610" y="8070"/>
                  </a:cubicBezTo>
                  <a:cubicBezTo>
                    <a:pt x="1633" y="8064"/>
                    <a:pt x="1657" y="8064"/>
                    <a:pt x="1681" y="8058"/>
                  </a:cubicBezTo>
                  <a:lnTo>
                    <a:pt x="1687" y="8058"/>
                  </a:lnTo>
                  <a:lnTo>
                    <a:pt x="1752" y="8034"/>
                  </a:lnTo>
                  <a:lnTo>
                    <a:pt x="1770" y="8034"/>
                  </a:lnTo>
                  <a:cubicBezTo>
                    <a:pt x="1782" y="8028"/>
                    <a:pt x="1806" y="8016"/>
                    <a:pt x="1818" y="8016"/>
                  </a:cubicBezTo>
                  <a:cubicBezTo>
                    <a:pt x="1818" y="8016"/>
                    <a:pt x="1829" y="8016"/>
                    <a:pt x="1829" y="8010"/>
                  </a:cubicBezTo>
                  <a:cubicBezTo>
                    <a:pt x="1847" y="8005"/>
                    <a:pt x="1865" y="7999"/>
                    <a:pt x="1889" y="7987"/>
                  </a:cubicBezTo>
                  <a:cubicBezTo>
                    <a:pt x="1895" y="7987"/>
                    <a:pt x="1895" y="7981"/>
                    <a:pt x="1901" y="7981"/>
                  </a:cubicBezTo>
                  <a:lnTo>
                    <a:pt x="1948" y="7957"/>
                  </a:lnTo>
                  <a:cubicBezTo>
                    <a:pt x="1954" y="7957"/>
                    <a:pt x="1954" y="7951"/>
                    <a:pt x="1960" y="7951"/>
                  </a:cubicBezTo>
                  <a:cubicBezTo>
                    <a:pt x="1978" y="7945"/>
                    <a:pt x="1996" y="7927"/>
                    <a:pt x="2014" y="7921"/>
                  </a:cubicBezTo>
                  <a:cubicBezTo>
                    <a:pt x="2025" y="7915"/>
                    <a:pt x="2043" y="7898"/>
                    <a:pt x="2067" y="7892"/>
                  </a:cubicBezTo>
                  <a:cubicBezTo>
                    <a:pt x="2073" y="7892"/>
                    <a:pt x="2073" y="7886"/>
                    <a:pt x="2079" y="7886"/>
                  </a:cubicBezTo>
                  <a:cubicBezTo>
                    <a:pt x="2097" y="7880"/>
                    <a:pt x="2103" y="7868"/>
                    <a:pt x="2109" y="7862"/>
                  </a:cubicBezTo>
                  <a:cubicBezTo>
                    <a:pt x="2114" y="7862"/>
                    <a:pt x="2114" y="7856"/>
                    <a:pt x="2126" y="7856"/>
                  </a:cubicBezTo>
                  <a:cubicBezTo>
                    <a:pt x="2138" y="7850"/>
                    <a:pt x="2144" y="7832"/>
                    <a:pt x="2162" y="7826"/>
                  </a:cubicBezTo>
                  <a:lnTo>
                    <a:pt x="2198" y="7791"/>
                  </a:lnTo>
                  <a:lnTo>
                    <a:pt x="2204" y="7779"/>
                  </a:lnTo>
                  <a:cubicBezTo>
                    <a:pt x="2215" y="7773"/>
                    <a:pt x="2221" y="7767"/>
                    <a:pt x="2227" y="7749"/>
                  </a:cubicBezTo>
                  <a:cubicBezTo>
                    <a:pt x="2221" y="7737"/>
                    <a:pt x="2221" y="7731"/>
                    <a:pt x="2227" y="7731"/>
                  </a:cubicBezTo>
                  <a:cubicBezTo>
                    <a:pt x="2233" y="7719"/>
                    <a:pt x="2239" y="7708"/>
                    <a:pt x="2251" y="7690"/>
                  </a:cubicBezTo>
                  <a:cubicBezTo>
                    <a:pt x="2257" y="7678"/>
                    <a:pt x="2263" y="7672"/>
                    <a:pt x="2275" y="7654"/>
                  </a:cubicBezTo>
                  <a:lnTo>
                    <a:pt x="2281" y="7648"/>
                  </a:lnTo>
                  <a:cubicBezTo>
                    <a:pt x="2287" y="7642"/>
                    <a:pt x="2287" y="7624"/>
                    <a:pt x="2293" y="7619"/>
                  </a:cubicBezTo>
                  <a:cubicBezTo>
                    <a:pt x="2293" y="7619"/>
                    <a:pt x="2293" y="7613"/>
                    <a:pt x="2304" y="7613"/>
                  </a:cubicBezTo>
                  <a:cubicBezTo>
                    <a:pt x="2310" y="7595"/>
                    <a:pt x="2310" y="7589"/>
                    <a:pt x="2316" y="7571"/>
                  </a:cubicBezTo>
                  <a:cubicBezTo>
                    <a:pt x="2322" y="7559"/>
                    <a:pt x="2322" y="7541"/>
                    <a:pt x="2322" y="7535"/>
                  </a:cubicBezTo>
                  <a:lnTo>
                    <a:pt x="2322" y="7524"/>
                  </a:lnTo>
                  <a:cubicBezTo>
                    <a:pt x="2322" y="7512"/>
                    <a:pt x="2322" y="7500"/>
                    <a:pt x="2328" y="7494"/>
                  </a:cubicBezTo>
                  <a:lnTo>
                    <a:pt x="2328" y="7476"/>
                  </a:lnTo>
                  <a:lnTo>
                    <a:pt x="2328" y="7440"/>
                  </a:lnTo>
                  <a:lnTo>
                    <a:pt x="2346" y="61"/>
                  </a:lnTo>
                  <a:lnTo>
                    <a:pt x="2346" y="61"/>
                  </a:lnTo>
                  <a:cubicBezTo>
                    <a:pt x="2346" y="69"/>
                    <a:pt x="2344" y="79"/>
                    <a:pt x="2340" y="83"/>
                  </a:cubicBezTo>
                  <a:lnTo>
                    <a:pt x="2340" y="101"/>
                  </a:lnTo>
                  <a:cubicBezTo>
                    <a:pt x="2340" y="113"/>
                    <a:pt x="2328" y="119"/>
                    <a:pt x="2328" y="137"/>
                  </a:cubicBezTo>
                  <a:cubicBezTo>
                    <a:pt x="2322" y="149"/>
                    <a:pt x="2322" y="160"/>
                    <a:pt x="2316" y="172"/>
                  </a:cubicBezTo>
                  <a:cubicBezTo>
                    <a:pt x="2316" y="178"/>
                    <a:pt x="2310" y="178"/>
                    <a:pt x="2310" y="190"/>
                  </a:cubicBezTo>
                  <a:cubicBezTo>
                    <a:pt x="2304" y="196"/>
                    <a:pt x="2304" y="202"/>
                    <a:pt x="2293" y="220"/>
                  </a:cubicBezTo>
                  <a:cubicBezTo>
                    <a:pt x="2293" y="226"/>
                    <a:pt x="2287" y="226"/>
                    <a:pt x="2287" y="232"/>
                  </a:cubicBezTo>
                  <a:cubicBezTo>
                    <a:pt x="2281" y="250"/>
                    <a:pt x="2275" y="255"/>
                    <a:pt x="2263" y="267"/>
                  </a:cubicBezTo>
                  <a:lnTo>
                    <a:pt x="2263" y="279"/>
                  </a:lnTo>
                  <a:cubicBezTo>
                    <a:pt x="2257" y="285"/>
                    <a:pt x="2251" y="297"/>
                    <a:pt x="2239" y="309"/>
                  </a:cubicBezTo>
                  <a:lnTo>
                    <a:pt x="2233" y="315"/>
                  </a:lnTo>
                  <a:cubicBezTo>
                    <a:pt x="2227" y="321"/>
                    <a:pt x="2221" y="339"/>
                    <a:pt x="2204" y="345"/>
                  </a:cubicBezTo>
                  <a:lnTo>
                    <a:pt x="2198" y="351"/>
                  </a:lnTo>
                  <a:lnTo>
                    <a:pt x="2162" y="386"/>
                  </a:lnTo>
                  <a:cubicBezTo>
                    <a:pt x="2144" y="398"/>
                    <a:pt x="2138" y="410"/>
                    <a:pt x="2126" y="416"/>
                  </a:cubicBezTo>
                  <a:cubicBezTo>
                    <a:pt x="2114" y="416"/>
                    <a:pt x="2114" y="428"/>
                    <a:pt x="2109" y="428"/>
                  </a:cubicBezTo>
                  <a:cubicBezTo>
                    <a:pt x="2103" y="434"/>
                    <a:pt x="2085" y="440"/>
                    <a:pt x="2073" y="446"/>
                  </a:cubicBezTo>
                  <a:cubicBezTo>
                    <a:pt x="2067" y="446"/>
                    <a:pt x="2067" y="457"/>
                    <a:pt x="2055" y="457"/>
                  </a:cubicBezTo>
                  <a:cubicBezTo>
                    <a:pt x="2043" y="463"/>
                    <a:pt x="2025" y="475"/>
                    <a:pt x="2008" y="487"/>
                  </a:cubicBezTo>
                  <a:cubicBezTo>
                    <a:pt x="1990" y="493"/>
                    <a:pt x="1966" y="505"/>
                    <a:pt x="1954" y="517"/>
                  </a:cubicBezTo>
                  <a:cubicBezTo>
                    <a:pt x="1948" y="517"/>
                    <a:pt x="1948" y="523"/>
                    <a:pt x="1936" y="523"/>
                  </a:cubicBezTo>
                  <a:lnTo>
                    <a:pt x="1895" y="546"/>
                  </a:lnTo>
                  <a:cubicBezTo>
                    <a:pt x="1889" y="546"/>
                    <a:pt x="1889" y="546"/>
                    <a:pt x="1877" y="552"/>
                  </a:cubicBezTo>
                  <a:cubicBezTo>
                    <a:pt x="1859" y="558"/>
                    <a:pt x="1841" y="564"/>
                    <a:pt x="1818" y="576"/>
                  </a:cubicBezTo>
                  <a:lnTo>
                    <a:pt x="1812" y="576"/>
                  </a:lnTo>
                  <a:cubicBezTo>
                    <a:pt x="1800" y="582"/>
                    <a:pt x="1776" y="588"/>
                    <a:pt x="1758" y="594"/>
                  </a:cubicBezTo>
                  <a:cubicBezTo>
                    <a:pt x="1752" y="594"/>
                    <a:pt x="1746" y="606"/>
                    <a:pt x="1746" y="606"/>
                  </a:cubicBezTo>
                  <a:lnTo>
                    <a:pt x="1681" y="624"/>
                  </a:lnTo>
                  <a:cubicBezTo>
                    <a:pt x="1657" y="636"/>
                    <a:pt x="1633" y="641"/>
                    <a:pt x="1610" y="641"/>
                  </a:cubicBezTo>
                  <a:cubicBezTo>
                    <a:pt x="1604" y="641"/>
                    <a:pt x="1598" y="641"/>
                    <a:pt x="1598" y="647"/>
                  </a:cubicBezTo>
                  <a:cubicBezTo>
                    <a:pt x="1574" y="653"/>
                    <a:pt x="1550" y="653"/>
                    <a:pt x="1533" y="665"/>
                  </a:cubicBezTo>
                  <a:lnTo>
                    <a:pt x="1521" y="665"/>
                  </a:lnTo>
                  <a:cubicBezTo>
                    <a:pt x="1503" y="671"/>
                    <a:pt x="1473" y="671"/>
                    <a:pt x="1449" y="671"/>
                  </a:cubicBezTo>
                  <a:lnTo>
                    <a:pt x="1432" y="671"/>
                  </a:lnTo>
                  <a:cubicBezTo>
                    <a:pt x="1414" y="671"/>
                    <a:pt x="1390" y="677"/>
                    <a:pt x="1366" y="677"/>
                  </a:cubicBezTo>
                  <a:lnTo>
                    <a:pt x="1360" y="677"/>
                  </a:lnTo>
                  <a:cubicBezTo>
                    <a:pt x="1337" y="677"/>
                    <a:pt x="1307" y="677"/>
                    <a:pt x="1283" y="683"/>
                  </a:cubicBezTo>
                  <a:lnTo>
                    <a:pt x="1040" y="683"/>
                  </a:lnTo>
                  <a:cubicBezTo>
                    <a:pt x="1016" y="683"/>
                    <a:pt x="998" y="677"/>
                    <a:pt x="974" y="677"/>
                  </a:cubicBezTo>
                  <a:lnTo>
                    <a:pt x="957" y="677"/>
                  </a:lnTo>
                  <a:cubicBezTo>
                    <a:pt x="945" y="677"/>
                    <a:pt x="921" y="671"/>
                    <a:pt x="909" y="671"/>
                  </a:cubicBezTo>
                  <a:lnTo>
                    <a:pt x="885" y="671"/>
                  </a:lnTo>
                  <a:cubicBezTo>
                    <a:pt x="868" y="671"/>
                    <a:pt x="850" y="665"/>
                    <a:pt x="832" y="665"/>
                  </a:cubicBezTo>
                  <a:lnTo>
                    <a:pt x="820" y="665"/>
                  </a:lnTo>
                  <a:cubicBezTo>
                    <a:pt x="796" y="653"/>
                    <a:pt x="772" y="653"/>
                    <a:pt x="749" y="647"/>
                  </a:cubicBezTo>
                  <a:cubicBezTo>
                    <a:pt x="743" y="647"/>
                    <a:pt x="737" y="647"/>
                    <a:pt x="731" y="641"/>
                  </a:cubicBezTo>
                  <a:cubicBezTo>
                    <a:pt x="713" y="636"/>
                    <a:pt x="701" y="636"/>
                    <a:pt x="683" y="624"/>
                  </a:cubicBezTo>
                  <a:cubicBezTo>
                    <a:pt x="677" y="624"/>
                    <a:pt x="672" y="624"/>
                    <a:pt x="660" y="618"/>
                  </a:cubicBezTo>
                  <a:cubicBezTo>
                    <a:pt x="642" y="612"/>
                    <a:pt x="618" y="606"/>
                    <a:pt x="600" y="594"/>
                  </a:cubicBezTo>
                  <a:lnTo>
                    <a:pt x="594" y="594"/>
                  </a:lnTo>
                  <a:cubicBezTo>
                    <a:pt x="571" y="588"/>
                    <a:pt x="559" y="582"/>
                    <a:pt x="535" y="576"/>
                  </a:cubicBezTo>
                  <a:cubicBezTo>
                    <a:pt x="529" y="576"/>
                    <a:pt x="529" y="564"/>
                    <a:pt x="523" y="564"/>
                  </a:cubicBezTo>
                  <a:cubicBezTo>
                    <a:pt x="499" y="558"/>
                    <a:pt x="470" y="546"/>
                    <a:pt x="446" y="535"/>
                  </a:cubicBezTo>
                  <a:cubicBezTo>
                    <a:pt x="446" y="535"/>
                    <a:pt x="440" y="535"/>
                    <a:pt x="440" y="529"/>
                  </a:cubicBezTo>
                  <a:cubicBezTo>
                    <a:pt x="416" y="517"/>
                    <a:pt x="387" y="505"/>
                    <a:pt x="363" y="493"/>
                  </a:cubicBezTo>
                  <a:cubicBezTo>
                    <a:pt x="137" y="356"/>
                    <a:pt x="18" y="178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0"/>
            <p:cNvSpPr/>
            <p:nvPr/>
          </p:nvSpPr>
          <p:spPr>
            <a:xfrm>
              <a:off x="5039281" y="3578128"/>
              <a:ext cx="317624" cy="175205"/>
            </a:xfrm>
            <a:custGeom>
              <a:rect b="b" l="l" r="r" t="t"/>
              <a:pathLst>
                <a:path extrusionOk="0" h="1380" w="2607">
                  <a:moveTo>
                    <a:pt x="1305" y="0"/>
                  </a:moveTo>
                  <a:cubicBezTo>
                    <a:pt x="1002" y="0"/>
                    <a:pt x="698" y="69"/>
                    <a:pt x="463" y="205"/>
                  </a:cubicBezTo>
                  <a:cubicBezTo>
                    <a:pt x="0" y="472"/>
                    <a:pt x="0" y="912"/>
                    <a:pt x="469" y="1179"/>
                  </a:cubicBezTo>
                  <a:cubicBezTo>
                    <a:pt x="704" y="1313"/>
                    <a:pt x="1008" y="1379"/>
                    <a:pt x="1312" y="1379"/>
                  </a:cubicBezTo>
                  <a:cubicBezTo>
                    <a:pt x="1615" y="1379"/>
                    <a:pt x="1918" y="1313"/>
                    <a:pt x="2150" y="1179"/>
                  </a:cubicBezTo>
                  <a:cubicBezTo>
                    <a:pt x="2607" y="912"/>
                    <a:pt x="2607" y="472"/>
                    <a:pt x="2138" y="205"/>
                  </a:cubicBezTo>
                  <a:cubicBezTo>
                    <a:pt x="1909" y="69"/>
                    <a:pt x="1608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0"/>
            <p:cNvSpPr/>
            <p:nvPr/>
          </p:nvSpPr>
          <p:spPr>
            <a:xfrm>
              <a:off x="3672675" y="1651800"/>
              <a:ext cx="3283750" cy="1705775"/>
            </a:xfrm>
            <a:custGeom>
              <a:rect b="b" l="l" r="r" t="t"/>
              <a:pathLst>
                <a:path extrusionOk="0" h="68231" w="131350">
                  <a:moveTo>
                    <a:pt x="1429" y="43974"/>
                  </a:moveTo>
                  <a:lnTo>
                    <a:pt x="15145" y="52165"/>
                  </a:lnTo>
                  <a:lnTo>
                    <a:pt x="52102" y="61214"/>
                  </a:lnTo>
                  <a:lnTo>
                    <a:pt x="76200" y="59785"/>
                  </a:lnTo>
                  <a:lnTo>
                    <a:pt x="96679" y="53499"/>
                  </a:lnTo>
                  <a:lnTo>
                    <a:pt x="112300" y="44545"/>
                  </a:lnTo>
                  <a:lnTo>
                    <a:pt x="122968" y="35401"/>
                  </a:lnTo>
                  <a:lnTo>
                    <a:pt x="127540" y="26067"/>
                  </a:lnTo>
                  <a:lnTo>
                    <a:pt x="124873" y="15621"/>
                  </a:lnTo>
                  <a:lnTo>
                    <a:pt x="121825" y="6953"/>
                  </a:lnTo>
                  <a:lnTo>
                    <a:pt x="118872" y="3334"/>
                  </a:lnTo>
                  <a:lnTo>
                    <a:pt x="117348" y="1238"/>
                  </a:lnTo>
                  <a:lnTo>
                    <a:pt x="116872" y="0"/>
                  </a:lnTo>
                  <a:lnTo>
                    <a:pt x="124302" y="6953"/>
                  </a:lnTo>
                  <a:lnTo>
                    <a:pt x="128397" y="13240"/>
                  </a:lnTo>
                  <a:lnTo>
                    <a:pt x="131350" y="20860"/>
                  </a:lnTo>
                  <a:lnTo>
                    <a:pt x="131160" y="29813"/>
                  </a:lnTo>
                  <a:lnTo>
                    <a:pt x="129255" y="34957"/>
                  </a:lnTo>
                  <a:lnTo>
                    <a:pt x="125445" y="41148"/>
                  </a:lnTo>
                  <a:lnTo>
                    <a:pt x="119349" y="47276"/>
                  </a:lnTo>
                  <a:lnTo>
                    <a:pt x="108204" y="57944"/>
                  </a:lnTo>
                  <a:lnTo>
                    <a:pt x="77248" y="68231"/>
                  </a:lnTo>
                  <a:lnTo>
                    <a:pt x="51721" y="68040"/>
                  </a:lnTo>
                  <a:lnTo>
                    <a:pt x="29623" y="62516"/>
                  </a:lnTo>
                  <a:lnTo>
                    <a:pt x="13716" y="56515"/>
                  </a:lnTo>
                  <a:lnTo>
                    <a:pt x="4096" y="49276"/>
                  </a:lnTo>
                  <a:lnTo>
                    <a:pt x="0" y="447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899" name="Google Shape;1899;p60"/>
            <p:cNvSpPr/>
            <p:nvPr/>
          </p:nvSpPr>
          <p:spPr>
            <a:xfrm>
              <a:off x="5087644" y="2882912"/>
              <a:ext cx="223735" cy="830232"/>
            </a:xfrm>
            <a:custGeom>
              <a:rect b="b" l="l" r="r" t="t"/>
              <a:pathLst>
                <a:path extrusionOk="0" h="6813" w="1836">
                  <a:moveTo>
                    <a:pt x="1836" y="536"/>
                  </a:moveTo>
                  <a:lnTo>
                    <a:pt x="1836" y="541"/>
                  </a:lnTo>
                  <a:lnTo>
                    <a:pt x="1836" y="541"/>
                  </a:lnTo>
                  <a:cubicBezTo>
                    <a:pt x="1836" y="541"/>
                    <a:pt x="1836" y="542"/>
                    <a:pt x="1836" y="542"/>
                  </a:cubicBezTo>
                  <a:lnTo>
                    <a:pt x="1836" y="536"/>
                  </a:lnTo>
                  <a:close/>
                  <a:moveTo>
                    <a:pt x="1" y="578"/>
                  </a:moveTo>
                  <a:lnTo>
                    <a:pt x="1" y="596"/>
                  </a:lnTo>
                  <a:cubicBezTo>
                    <a:pt x="7" y="596"/>
                    <a:pt x="1" y="590"/>
                    <a:pt x="1" y="578"/>
                  </a:cubicBezTo>
                  <a:close/>
                  <a:moveTo>
                    <a:pt x="1800" y="655"/>
                  </a:moveTo>
                  <a:lnTo>
                    <a:pt x="1794" y="661"/>
                  </a:lnTo>
                  <a:cubicBezTo>
                    <a:pt x="1794" y="661"/>
                    <a:pt x="1794" y="655"/>
                    <a:pt x="1800" y="655"/>
                  </a:cubicBezTo>
                  <a:close/>
                  <a:moveTo>
                    <a:pt x="42" y="685"/>
                  </a:moveTo>
                  <a:cubicBezTo>
                    <a:pt x="42" y="685"/>
                    <a:pt x="43" y="691"/>
                    <a:pt x="48" y="691"/>
                  </a:cubicBezTo>
                  <a:cubicBezTo>
                    <a:pt x="42" y="691"/>
                    <a:pt x="42" y="691"/>
                    <a:pt x="42" y="685"/>
                  </a:cubicBezTo>
                  <a:close/>
                  <a:moveTo>
                    <a:pt x="60" y="715"/>
                  </a:moveTo>
                  <a:lnTo>
                    <a:pt x="66" y="720"/>
                  </a:lnTo>
                  <a:cubicBezTo>
                    <a:pt x="60" y="720"/>
                    <a:pt x="60" y="715"/>
                    <a:pt x="60" y="715"/>
                  </a:cubicBezTo>
                  <a:close/>
                  <a:moveTo>
                    <a:pt x="96" y="756"/>
                  </a:moveTo>
                  <a:lnTo>
                    <a:pt x="102" y="768"/>
                  </a:lnTo>
                  <a:cubicBezTo>
                    <a:pt x="96" y="768"/>
                    <a:pt x="96" y="768"/>
                    <a:pt x="96" y="756"/>
                  </a:cubicBezTo>
                  <a:close/>
                  <a:moveTo>
                    <a:pt x="120" y="780"/>
                  </a:moveTo>
                  <a:lnTo>
                    <a:pt x="126" y="786"/>
                  </a:lnTo>
                  <a:cubicBezTo>
                    <a:pt x="120" y="786"/>
                    <a:pt x="120" y="786"/>
                    <a:pt x="120" y="780"/>
                  </a:cubicBezTo>
                  <a:close/>
                  <a:moveTo>
                    <a:pt x="922" y="1"/>
                  </a:moveTo>
                  <a:cubicBezTo>
                    <a:pt x="687" y="1"/>
                    <a:pt x="452" y="52"/>
                    <a:pt x="274" y="156"/>
                  </a:cubicBezTo>
                  <a:cubicBezTo>
                    <a:pt x="96" y="263"/>
                    <a:pt x="7" y="394"/>
                    <a:pt x="7" y="530"/>
                  </a:cubicBezTo>
                  <a:lnTo>
                    <a:pt x="1" y="6278"/>
                  </a:lnTo>
                  <a:cubicBezTo>
                    <a:pt x="1" y="6415"/>
                    <a:pt x="90" y="6557"/>
                    <a:pt x="268" y="6658"/>
                  </a:cubicBezTo>
                  <a:cubicBezTo>
                    <a:pt x="286" y="6676"/>
                    <a:pt x="310" y="6682"/>
                    <a:pt x="333" y="6694"/>
                  </a:cubicBezTo>
                  <a:cubicBezTo>
                    <a:pt x="339" y="6694"/>
                    <a:pt x="345" y="6706"/>
                    <a:pt x="357" y="6706"/>
                  </a:cubicBezTo>
                  <a:cubicBezTo>
                    <a:pt x="369" y="6712"/>
                    <a:pt x="387" y="6718"/>
                    <a:pt x="399" y="6718"/>
                  </a:cubicBezTo>
                  <a:cubicBezTo>
                    <a:pt x="399" y="6718"/>
                    <a:pt x="405" y="6718"/>
                    <a:pt x="405" y="6724"/>
                  </a:cubicBezTo>
                  <a:cubicBezTo>
                    <a:pt x="417" y="6724"/>
                    <a:pt x="417" y="6724"/>
                    <a:pt x="422" y="6730"/>
                  </a:cubicBezTo>
                  <a:cubicBezTo>
                    <a:pt x="446" y="6742"/>
                    <a:pt x="458" y="6748"/>
                    <a:pt x="482" y="6753"/>
                  </a:cubicBezTo>
                  <a:cubicBezTo>
                    <a:pt x="488" y="6753"/>
                    <a:pt x="488" y="6753"/>
                    <a:pt x="494" y="6759"/>
                  </a:cubicBezTo>
                  <a:cubicBezTo>
                    <a:pt x="517" y="6771"/>
                    <a:pt x="541" y="6777"/>
                    <a:pt x="571" y="6783"/>
                  </a:cubicBezTo>
                  <a:lnTo>
                    <a:pt x="583" y="6783"/>
                  </a:lnTo>
                  <a:cubicBezTo>
                    <a:pt x="607" y="6789"/>
                    <a:pt x="630" y="6789"/>
                    <a:pt x="642" y="6801"/>
                  </a:cubicBezTo>
                  <a:lnTo>
                    <a:pt x="666" y="6801"/>
                  </a:lnTo>
                  <a:cubicBezTo>
                    <a:pt x="690" y="6807"/>
                    <a:pt x="719" y="6807"/>
                    <a:pt x="743" y="6807"/>
                  </a:cubicBezTo>
                  <a:lnTo>
                    <a:pt x="749" y="6807"/>
                  </a:lnTo>
                  <a:cubicBezTo>
                    <a:pt x="773" y="6807"/>
                    <a:pt x="791" y="6813"/>
                    <a:pt x="814" y="6813"/>
                  </a:cubicBezTo>
                  <a:lnTo>
                    <a:pt x="1016" y="6813"/>
                  </a:lnTo>
                  <a:cubicBezTo>
                    <a:pt x="1040" y="6813"/>
                    <a:pt x="1052" y="6813"/>
                    <a:pt x="1076" y="6807"/>
                  </a:cubicBezTo>
                  <a:lnTo>
                    <a:pt x="1099" y="6807"/>
                  </a:lnTo>
                  <a:cubicBezTo>
                    <a:pt x="1117" y="6807"/>
                    <a:pt x="1141" y="6801"/>
                    <a:pt x="1171" y="6801"/>
                  </a:cubicBezTo>
                  <a:lnTo>
                    <a:pt x="1177" y="6801"/>
                  </a:lnTo>
                  <a:cubicBezTo>
                    <a:pt x="1200" y="6789"/>
                    <a:pt x="1230" y="6789"/>
                    <a:pt x="1254" y="6783"/>
                  </a:cubicBezTo>
                  <a:cubicBezTo>
                    <a:pt x="1260" y="6783"/>
                    <a:pt x="1266" y="6783"/>
                    <a:pt x="1278" y="6777"/>
                  </a:cubicBezTo>
                  <a:cubicBezTo>
                    <a:pt x="1295" y="6771"/>
                    <a:pt x="1313" y="6771"/>
                    <a:pt x="1325" y="6759"/>
                  </a:cubicBezTo>
                  <a:cubicBezTo>
                    <a:pt x="1337" y="6759"/>
                    <a:pt x="1343" y="6753"/>
                    <a:pt x="1349" y="6753"/>
                  </a:cubicBezTo>
                  <a:cubicBezTo>
                    <a:pt x="1355" y="6753"/>
                    <a:pt x="1355" y="6753"/>
                    <a:pt x="1367" y="6748"/>
                  </a:cubicBezTo>
                  <a:cubicBezTo>
                    <a:pt x="1384" y="6742"/>
                    <a:pt x="1402" y="6730"/>
                    <a:pt x="1414" y="6724"/>
                  </a:cubicBezTo>
                  <a:lnTo>
                    <a:pt x="1426" y="6724"/>
                  </a:lnTo>
                  <a:cubicBezTo>
                    <a:pt x="1444" y="6718"/>
                    <a:pt x="1462" y="6712"/>
                    <a:pt x="1485" y="6706"/>
                  </a:cubicBezTo>
                  <a:cubicBezTo>
                    <a:pt x="1491" y="6706"/>
                    <a:pt x="1497" y="6694"/>
                    <a:pt x="1497" y="6694"/>
                  </a:cubicBezTo>
                  <a:cubicBezTo>
                    <a:pt x="1521" y="6688"/>
                    <a:pt x="1539" y="6676"/>
                    <a:pt x="1557" y="6664"/>
                  </a:cubicBezTo>
                  <a:cubicBezTo>
                    <a:pt x="1574" y="6658"/>
                    <a:pt x="1580" y="6652"/>
                    <a:pt x="1592" y="6647"/>
                  </a:cubicBezTo>
                  <a:lnTo>
                    <a:pt x="1604" y="6635"/>
                  </a:lnTo>
                  <a:cubicBezTo>
                    <a:pt x="1610" y="6629"/>
                    <a:pt x="1616" y="6623"/>
                    <a:pt x="1622" y="6623"/>
                  </a:cubicBezTo>
                  <a:lnTo>
                    <a:pt x="1634" y="6617"/>
                  </a:lnTo>
                  <a:cubicBezTo>
                    <a:pt x="1640" y="6605"/>
                    <a:pt x="1652" y="6599"/>
                    <a:pt x="1664" y="6593"/>
                  </a:cubicBezTo>
                  <a:cubicBezTo>
                    <a:pt x="1669" y="6587"/>
                    <a:pt x="1681" y="6575"/>
                    <a:pt x="1693" y="6563"/>
                  </a:cubicBezTo>
                  <a:lnTo>
                    <a:pt x="1699" y="6557"/>
                  </a:lnTo>
                  <a:lnTo>
                    <a:pt x="1723" y="6534"/>
                  </a:lnTo>
                  <a:cubicBezTo>
                    <a:pt x="1723" y="6510"/>
                    <a:pt x="1729" y="6504"/>
                    <a:pt x="1729" y="6504"/>
                  </a:cubicBezTo>
                  <a:lnTo>
                    <a:pt x="1753" y="6480"/>
                  </a:lnTo>
                  <a:cubicBezTo>
                    <a:pt x="1759" y="6474"/>
                    <a:pt x="1764" y="6457"/>
                    <a:pt x="1770" y="6451"/>
                  </a:cubicBezTo>
                  <a:cubicBezTo>
                    <a:pt x="1770" y="6451"/>
                    <a:pt x="1770" y="6445"/>
                    <a:pt x="1782" y="6445"/>
                  </a:cubicBezTo>
                  <a:cubicBezTo>
                    <a:pt x="1788" y="6439"/>
                    <a:pt x="1788" y="6427"/>
                    <a:pt x="1794" y="6421"/>
                  </a:cubicBezTo>
                  <a:cubicBezTo>
                    <a:pt x="1794" y="6421"/>
                    <a:pt x="1794" y="6415"/>
                    <a:pt x="1800" y="6415"/>
                  </a:cubicBezTo>
                  <a:cubicBezTo>
                    <a:pt x="1812" y="6409"/>
                    <a:pt x="1812" y="6391"/>
                    <a:pt x="1818" y="6385"/>
                  </a:cubicBezTo>
                  <a:cubicBezTo>
                    <a:pt x="1818" y="6379"/>
                    <a:pt x="1824" y="6362"/>
                    <a:pt x="1824" y="6356"/>
                  </a:cubicBezTo>
                  <a:lnTo>
                    <a:pt x="1824" y="6350"/>
                  </a:lnTo>
                  <a:cubicBezTo>
                    <a:pt x="1824" y="6338"/>
                    <a:pt x="1824" y="6332"/>
                    <a:pt x="1830" y="6326"/>
                  </a:cubicBezTo>
                  <a:lnTo>
                    <a:pt x="1830" y="6320"/>
                  </a:lnTo>
                  <a:lnTo>
                    <a:pt x="1830" y="6290"/>
                  </a:lnTo>
                  <a:lnTo>
                    <a:pt x="1836" y="541"/>
                  </a:lnTo>
                  <a:lnTo>
                    <a:pt x="1836" y="541"/>
                  </a:lnTo>
                  <a:cubicBezTo>
                    <a:pt x="1835" y="399"/>
                    <a:pt x="1752" y="269"/>
                    <a:pt x="1574" y="156"/>
                  </a:cubicBezTo>
                  <a:cubicBezTo>
                    <a:pt x="1393" y="52"/>
                    <a:pt x="1157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0"/>
            <p:cNvSpPr/>
            <p:nvPr/>
          </p:nvSpPr>
          <p:spPr>
            <a:xfrm>
              <a:off x="3351722" y="1268607"/>
              <a:ext cx="3757066" cy="1993630"/>
            </a:xfrm>
            <a:custGeom>
              <a:rect b="b" l="l" r="r" t="t"/>
              <a:pathLst>
                <a:path extrusionOk="0" h="16360" w="30831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3302" y="12542"/>
                    <a:pt x="4140" y="13237"/>
                    <a:pt x="5191" y="13867"/>
                  </a:cubicBezTo>
                  <a:cubicBezTo>
                    <a:pt x="7972" y="15525"/>
                    <a:pt x="11668" y="16359"/>
                    <a:pt x="15364" y="16359"/>
                  </a:cubicBezTo>
                  <a:cubicBezTo>
                    <a:pt x="18894" y="16359"/>
                    <a:pt x="22424" y="15597"/>
                    <a:pt x="25154" y="14062"/>
                  </a:cubicBezTo>
                  <a:cubicBezTo>
                    <a:pt x="30385" y="11123"/>
                    <a:pt x="30831" y="6403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0"/>
            <p:cNvSpPr/>
            <p:nvPr/>
          </p:nvSpPr>
          <p:spPr>
            <a:xfrm>
              <a:off x="3617925" y="1255725"/>
              <a:ext cx="3150375" cy="890575"/>
            </a:xfrm>
            <a:custGeom>
              <a:rect b="b" l="l" r="r" t="t"/>
              <a:pathLst>
                <a:path extrusionOk="0" h="35623" w="126015">
                  <a:moveTo>
                    <a:pt x="85248" y="2095"/>
                  </a:moveTo>
                  <a:lnTo>
                    <a:pt x="96202" y="4667"/>
                  </a:lnTo>
                  <a:lnTo>
                    <a:pt x="106870" y="8858"/>
                  </a:lnTo>
                  <a:lnTo>
                    <a:pt x="115062" y="13049"/>
                  </a:lnTo>
                  <a:lnTo>
                    <a:pt x="121062" y="17526"/>
                  </a:lnTo>
                  <a:lnTo>
                    <a:pt x="126015" y="25241"/>
                  </a:lnTo>
                  <a:lnTo>
                    <a:pt x="112014" y="27527"/>
                  </a:lnTo>
                  <a:lnTo>
                    <a:pt x="76581" y="15716"/>
                  </a:lnTo>
                  <a:lnTo>
                    <a:pt x="36004" y="26098"/>
                  </a:lnTo>
                  <a:lnTo>
                    <a:pt x="10287" y="35623"/>
                  </a:lnTo>
                  <a:lnTo>
                    <a:pt x="3238" y="28384"/>
                  </a:lnTo>
                  <a:lnTo>
                    <a:pt x="0" y="23622"/>
                  </a:lnTo>
                  <a:lnTo>
                    <a:pt x="9429" y="15240"/>
                  </a:lnTo>
                  <a:lnTo>
                    <a:pt x="18478" y="9906"/>
                  </a:lnTo>
                  <a:lnTo>
                    <a:pt x="28003" y="5905"/>
                  </a:lnTo>
                  <a:lnTo>
                    <a:pt x="40767" y="2000"/>
                  </a:lnTo>
                  <a:lnTo>
                    <a:pt x="51625" y="571"/>
                  </a:lnTo>
                  <a:lnTo>
                    <a:pt x="67056" y="0"/>
                  </a:lnTo>
                  <a:lnTo>
                    <a:pt x="81724" y="12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902" name="Google Shape;1902;p60"/>
            <p:cNvSpPr/>
            <p:nvPr/>
          </p:nvSpPr>
          <p:spPr>
            <a:xfrm>
              <a:off x="3351722" y="1268608"/>
              <a:ext cx="3542836" cy="1820832"/>
            </a:xfrm>
            <a:custGeom>
              <a:rect b="b" l="l" r="r" t="t"/>
              <a:pathLst>
                <a:path extrusionOk="0" h="14942" w="29073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2970" y="12026"/>
                    <a:pt x="3290" y="12240"/>
                    <a:pt x="3635" y="12447"/>
                  </a:cubicBezTo>
                  <a:cubicBezTo>
                    <a:pt x="6421" y="14106"/>
                    <a:pt x="10119" y="14941"/>
                    <a:pt x="13816" y="14941"/>
                  </a:cubicBezTo>
                  <a:cubicBezTo>
                    <a:pt x="17345" y="14941"/>
                    <a:pt x="20872" y="14180"/>
                    <a:pt x="23604" y="12649"/>
                  </a:cubicBezTo>
                  <a:cubicBezTo>
                    <a:pt x="28117" y="10114"/>
                    <a:pt x="29073" y="6248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rgbClr val="979797">
                <a:alpha val="4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0"/>
            <p:cNvSpPr/>
            <p:nvPr/>
          </p:nvSpPr>
          <p:spPr>
            <a:xfrm>
              <a:off x="6969070" y="2270922"/>
              <a:ext cx="2193" cy="49353"/>
            </a:xfrm>
            <a:custGeom>
              <a:rect b="b" l="l" r="r" t="t"/>
              <a:pathLst>
                <a:path extrusionOk="0" h="405" w="18">
                  <a:moveTo>
                    <a:pt x="12" y="1"/>
                  </a:moveTo>
                  <a:cubicBezTo>
                    <a:pt x="12" y="121"/>
                    <a:pt x="12" y="251"/>
                    <a:pt x="3" y="373"/>
                  </a:cubicBezTo>
                  <a:lnTo>
                    <a:pt x="3" y="373"/>
                  </a:lnTo>
                  <a:cubicBezTo>
                    <a:pt x="13" y="246"/>
                    <a:pt x="18" y="116"/>
                    <a:pt x="12" y="1"/>
                  </a:cubicBezTo>
                  <a:close/>
                  <a:moveTo>
                    <a:pt x="3" y="373"/>
                  </a:moveTo>
                  <a:cubicBezTo>
                    <a:pt x="2" y="383"/>
                    <a:pt x="1" y="394"/>
                    <a:pt x="1" y="404"/>
                  </a:cubicBezTo>
                  <a:cubicBezTo>
                    <a:pt x="1" y="394"/>
                    <a:pt x="2" y="383"/>
                    <a:pt x="3" y="373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0"/>
            <p:cNvSpPr/>
            <p:nvPr/>
          </p:nvSpPr>
          <p:spPr>
            <a:xfrm>
              <a:off x="3464688" y="2288957"/>
              <a:ext cx="3504450" cy="1199224"/>
            </a:xfrm>
            <a:custGeom>
              <a:rect b="b" l="l" r="r" t="t"/>
              <a:pathLst>
                <a:path extrusionOk="0" h="9841" w="28758">
                  <a:moveTo>
                    <a:pt x="0" y="1"/>
                  </a:moveTo>
                  <a:cubicBezTo>
                    <a:pt x="0" y="114"/>
                    <a:pt x="6" y="238"/>
                    <a:pt x="12" y="333"/>
                  </a:cubicBezTo>
                  <a:cubicBezTo>
                    <a:pt x="36" y="595"/>
                    <a:pt x="83" y="933"/>
                    <a:pt x="131" y="1189"/>
                  </a:cubicBezTo>
                  <a:cubicBezTo>
                    <a:pt x="172" y="1355"/>
                    <a:pt x="214" y="1580"/>
                    <a:pt x="267" y="1747"/>
                  </a:cubicBezTo>
                  <a:cubicBezTo>
                    <a:pt x="350" y="2008"/>
                    <a:pt x="457" y="2352"/>
                    <a:pt x="564" y="2602"/>
                  </a:cubicBezTo>
                  <a:cubicBezTo>
                    <a:pt x="635" y="2768"/>
                    <a:pt x="725" y="2988"/>
                    <a:pt x="814" y="3154"/>
                  </a:cubicBezTo>
                  <a:cubicBezTo>
                    <a:pt x="956" y="3415"/>
                    <a:pt x="1146" y="3754"/>
                    <a:pt x="1306" y="3997"/>
                  </a:cubicBezTo>
                  <a:cubicBezTo>
                    <a:pt x="1407" y="4163"/>
                    <a:pt x="1556" y="4371"/>
                    <a:pt x="1675" y="4526"/>
                  </a:cubicBezTo>
                  <a:cubicBezTo>
                    <a:pt x="1888" y="4787"/>
                    <a:pt x="2173" y="5119"/>
                    <a:pt x="2399" y="5363"/>
                  </a:cubicBezTo>
                  <a:cubicBezTo>
                    <a:pt x="2684" y="5678"/>
                    <a:pt x="3100" y="6064"/>
                    <a:pt x="3444" y="6325"/>
                  </a:cubicBezTo>
                  <a:cubicBezTo>
                    <a:pt x="3593" y="6432"/>
                    <a:pt x="3777" y="6598"/>
                    <a:pt x="3931" y="6699"/>
                  </a:cubicBezTo>
                  <a:cubicBezTo>
                    <a:pt x="4252" y="6925"/>
                    <a:pt x="4685" y="7221"/>
                    <a:pt x="5024" y="7423"/>
                  </a:cubicBezTo>
                  <a:cubicBezTo>
                    <a:pt x="5237" y="7548"/>
                    <a:pt x="5528" y="7708"/>
                    <a:pt x="5754" y="7827"/>
                  </a:cubicBezTo>
                  <a:cubicBezTo>
                    <a:pt x="6069" y="7993"/>
                    <a:pt x="6508" y="8201"/>
                    <a:pt x="6835" y="8350"/>
                  </a:cubicBezTo>
                  <a:cubicBezTo>
                    <a:pt x="7310" y="8558"/>
                    <a:pt x="7963" y="8789"/>
                    <a:pt x="8456" y="8949"/>
                  </a:cubicBezTo>
                  <a:cubicBezTo>
                    <a:pt x="8770" y="9056"/>
                    <a:pt x="9210" y="9169"/>
                    <a:pt x="9536" y="9252"/>
                  </a:cubicBezTo>
                  <a:cubicBezTo>
                    <a:pt x="9798" y="9318"/>
                    <a:pt x="10148" y="9395"/>
                    <a:pt x="10403" y="9448"/>
                  </a:cubicBezTo>
                  <a:cubicBezTo>
                    <a:pt x="11235" y="9614"/>
                    <a:pt x="11941" y="9692"/>
                    <a:pt x="12321" y="9733"/>
                  </a:cubicBezTo>
                  <a:cubicBezTo>
                    <a:pt x="12523" y="9757"/>
                    <a:pt x="13248" y="9834"/>
                    <a:pt x="14198" y="9840"/>
                  </a:cubicBezTo>
                  <a:cubicBezTo>
                    <a:pt x="14244" y="9840"/>
                    <a:pt x="14290" y="9841"/>
                    <a:pt x="14335" y="9841"/>
                  </a:cubicBezTo>
                  <a:cubicBezTo>
                    <a:pt x="15244" y="9841"/>
                    <a:pt x="15960" y="9786"/>
                    <a:pt x="16044" y="9781"/>
                  </a:cubicBezTo>
                  <a:cubicBezTo>
                    <a:pt x="16460" y="9745"/>
                    <a:pt x="17101" y="9692"/>
                    <a:pt x="17897" y="9549"/>
                  </a:cubicBezTo>
                  <a:cubicBezTo>
                    <a:pt x="18164" y="9508"/>
                    <a:pt x="18515" y="9442"/>
                    <a:pt x="18770" y="9383"/>
                  </a:cubicBezTo>
                  <a:cubicBezTo>
                    <a:pt x="19067" y="9312"/>
                    <a:pt x="19453" y="9223"/>
                    <a:pt x="19744" y="9134"/>
                  </a:cubicBezTo>
                  <a:cubicBezTo>
                    <a:pt x="19999" y="9062"/>
                    <a:pt x="20332" y="8967"/>
                    <a:pt x="20575" y="8884"/>
                  </a:cubicBezTo>
                  <a:cubicBezTo>
                    <a:pt x="20884" y="8777"/>
                    <a:pt x="21294" y="8629"/>
                    <a:pt x="21602" y="8510"/>
                  </a:cubicBezTo>
                  <a:cubicBezTo>
                    <a:pt x="21828" y="8415"/>
                    <a:pt x="22143" y="8290"/>
                    <a:pt x="22362" y="8177"/>
                  </a:cubicBezTo>
                  <a:cubicBezTo>
                    <a:pt x="22689" y="8023"/>
                    <a:pt x="23116" y="7809"/>
                    <a:pt x="23425" y="7637"/>
                  </a:cubicBezTo>
                  <a:cubicBezTo>
                    <a:pt x="23829" y="7394"/>
                    <a:pt x="24369" y="7073"/>
                    <a:pt x="24749" y="6800"/>
                  </a:cubicBezTo>
                  <a:cubicBezTo>
                    <a:pt x="25242" y="6444"/>
                    <a:pt x="25474" y="6236"/>
                    <a:pt x="25907" y="5856"/>
                  </a:cubicBezTo>
                  <a:cubicBezTo>
                    <a:pt x="26186" y="5600"/>
                    <a:pt x="26531" y="5232"/>
                    <a:pt x="26774" y="4947"/>
                  </a:cubicBezTo>
                  <a:cubicBezTo>
                    <a:pt x="26988" y="4704"/>
                    <a:pt x="27249" y="4348"/>
                    <a:pt x="27427" y="4080"/>
                  </a:cubicBezTo>
                  <a:cubicBezTo>
                    <a:pt x="27635" y="3777"/>
                    <a:pt x="27873" y="3344"/>
                    <a:pt x="28033" y="3017"/>
                  </a:cubicBezTo>
                  <a:cubicBezTo>
                    <a:pt x="28164" y="2768"/>
                    <a:pt x="28300" y="2412"/>
                    <a:pt x="28389" y="2145"/>
                  </a:cubicBezTo>
                  <a:cubicBezTo>
                    <a:pt x="28472" y="1889"/>
                    <a:pt x="28585" y="1545"/>
                    <a:pt x="28621" y="1284"/>
                  </a:cubicBezTo>
                  <a:cubicBezTo>
                    <a:pt x="28651" y="1111"/>
                    <a:pt x="28698" y="892"/>
                    <a:pt x="28716" y="719"/>
                  </a:cubicBezTo>
                  <a:cubicBezTo>
                    <a:pt x="28734" y="583"/>
                    <a:pt x="28746" y="423"/>
                    <a:pt x="28758" y="268"/>
                  </a:cubicBezTo>
                  <a:lnTo>
                    <a:pt x="28758" y="268"/>
                  </a:lnTo>
                  <a:cubicBezTo>
                    <a:pt x="28585" y="2287"/>
                    <a:pt x="27131" y="4282"/>
                    <a:pt x="24411" y="5802"/>
                  </a:cubicBezTo>
                  <a:cubicBezTo>
                    <a:pt x="21627" y="7365"/>
                    <a:pt x="18031" y="8142"/>
                    <a:pt x="14436" y="8142"/>
                  </a:cubicBezTo>
                  <a:cubicBezTo>
                    <a:pt x="10669" y="8142"/>
                    <a:pt x="6902" y="7290"/>
                    <a:pt x="4068" y="5594"/>
                  </a:cubicBezTo>
                  <a:cubicBezTo>
                    <a:pt x="1449" y="4027"/>
                    <a:pt x="95" y="202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0"/>
            <p:cNvSpPr/>
            <p:nvPr/>
          </p:nvSpPr>
          <p:spPr>
            <a:xfrm>
              <a:off x="3463957" y="2260807"/>
              <a:ext cx="853" cy="29003"/>
            </a:xfrm>
            <a:custGeom>
              <a:rect b="b" l="l" r="r" t="t"/>
              <a:pathLst>
                <a:path extrusionOk="0" h="238" w="7">
                  <a:moveTo>
                    <a:pt x="0" y="0"/>
                  </a:moveTo>
                  <a:cubicBezTo>
                    <a:pt x="6" y="84"/>
                    <a:pt x="6" y="155"/>
                    <a:pt x="6" y="238"/>
                  </a:cubicBezTo>
                  <a:cubicBezTo>
                    <a:pt x="6" y="155"/>
                    <a:pt x="6" y="72"/>
                    <a:pt x="0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0"/>
            <p:cNvSpPr/>
            <p:nvPr/>
          </p:nvSpPr>
          <p:spPr>
            <a:xfrm>
              <a:off x="3285917" y="1249353"/>
              <a:ext cx="3864790" cy="2031894"/>
            </a:xfrm>
            <a:custGeom>
              <a:rect b="b" l="l" r="r" t="t"/>
              <a:pathLst>
                <a:path extrusionOk="0" h="16674" w="31715">
                  <a:moveTo>
                    <a:pt x="15810" y="159"/>
                  </a:moveTo>
                  <a:cubicBezTo>
                    <a:pt x="19506" y="159"/>
                    <a:pt x="23200" y="995"/>
                    <a:pt x="25979" y="2659"/>
                  </a:cubicBezTo>
                  <a:cubicBezTo>
                    <a:pt x="31412" y="5907"/>
                    <a:pt x="31281" y="11085"/>
                    <a:pt x="25694" y="14220"/>
                  </a:cubicBezTo>
                  <a:cubicBezTo>
                    <a:pt x="22962" y="15756"/>
                    <a:pt x="19429" y="16520"/>
                    <a:pt x="15896" y="16520"/>
                  </a:cubicBezTo>
                  <a:cubicBezTo>
                    <a:pt x="12202" y="16520"/>
                    <a:pt x="8508" y="15685"/>
                    <a:pt x="5731" y="14025"/>
                  </a:cubicBezTo>
                  <a:cubicBezTo>
                    <a:pt x="297" y="10771"/>
                    <a:pt x="422" y="5599"/>
                    <a:pt x="6010" y="2457"/>
                  </a:cubicBezTo>
                  <a:cubicBezTo>
                    <a:pt x="8746" y="923"/>
                    <a:pt x="12278" y="159"/>
                    <a:pt x="15810" y="159"/>
                  </a:cubicBezTo>
                  <a:close/>
                  <a:moveTo>
                    <a:pt x="15798" y="1"/>
                  </a:moveTo>
                  <a:cubicBezTo>
                    <a:pt x="12203" y="1"/>
                    <a:pt x="8608" y="776"/>
                    <a:pt x="5826" y="2339"/>
                  </a:cubicBezTo>
                  <a:cubicBezTo>
                    <a:pt x="125" y="5539"/>
                    <a:pt x="0" y="10818"/>
                    <a:pt x="5535" y="14125"/>
                  </a:cubicBezTo>
                  <a:cubicBezTo>
                    <a:pt x="8369" y="15821"/>
                    <a:pt x="12136" y="16673"/>
                    <a:pt x="15903" y="16673"/>
                  </a:cubicBezTo>
                  <a:cubicBezTo>
                    <a:pt x="19498" y="16673"/>
                    <a:pt x="23094" y="15896"/>
                    <a:pt x="25878" y="14333"/>
                  </a:cubicBezTo>
                  <a:cubicBezTo>
                    <a:pt x="31578" y="11145"/>
                    <a:pt x="31715" y="5866"/>
                    <a:pt x="26169" y="2547"/>
                  </a:cubicBezTo>
                  <a:cubicBezTo>
                    <a:pt x="23336" y="854"/>
                    <a:pt x="19567" y="1"/>
                    <a:pt x="15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0"/>
            <p:cNvSpPr/>
            <p:nvPr/>
          </p:nvSpPr>
          <p:spPr>
            <a:xfrm>
              <a:off x="3789572" y="1447866"/>
              <a:ext cx="1647182" cy="700208"/>
            </a:xfrm>
            <a:custGeom>
              <a:rect b="b" l="l" r="r" t="t"/>
              <a:pathLst>
                <a:path extrusionOk="0" h="5746" w="13517">
                  <a:moveTo>
                    <a:pt x="8157" y="1"/>
                  </a:moveTo>
                  <a:cubicBezTo>
                    <a:pt x="5303" y="1"/>
                    <a:pt x="1966" y="945"/>
                    <a:pt x="511" y="3465"/>
                  </a:cubicBezTo>
                  <a:cubicBezTo>
                    <a:pt x="416" y="3625"/>
                    <a:pt x="0" y="4445"/>
                    <a:pt x="802" y="5104"/>
                  </a:cubicBezTo>
                  <a:cubicBezTo>
                    <a:pt x="1342" y="5547"/>
                    <a:pt x="2431" y="5746"/>
                    <a:pt x="3745" y="5746"/>
                  </a:cubicBezTo>
                  <a:cubicBezTo>
                    <a:pt x="7642" y="5746"/>
                    <a:pt x="13516" y="3997"/>
                    <a:pt x="12939" y="1683"/>
                  </a:cubicBezTo>
                  <a:cubicBezTo>
                    <a:pt x="12692" y="694"/>
                    <a:pt x="10602" y="1"/>
                    <a:pt x="8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0"/>
            <p:cNvSpPr/>
            <p:nvPr/>
          </p:nvSpPr>
          <p:spPr>
            <a:xfrm>
              <a:off x="4937145" y="2288835"/>
              <a:ext cx="565309" cy="301116"/>
            </a:xfrm>
            <a:custGeom>
              <a:rect b="b" l="l" r="r" t="t"/>
              <a:pathLst>
                <a:path extrusionOk="0" h="2471" w="4639">
                  <a:moveTo>
                    <a:pt x="2297" y="0"/>
                  </a:moveTo>
                  <a:cubicBezTo>
                    <a:pt x="1766" y="0"/>
                    <a:pt x="1234" y="115"/>
                    <a:pt x="826" y="346"/>
                  </a:cubicBezTo>
                  <a:cubicBezTo>
                    <a:pt x="143" y="732"/>
                    <a:pt x="1" y="1314"/>
                    <a:pt x="405" y="1783"/>
                  </a:cubicBezTo>
                  <a:cubicBezTo>
                    <a:pt x="500" y="1890"/>
                    <a:pt x="624" y="1997"/>
                    <a:pt x="779" y="2092"/>
                  </a:cubicBezTo>
                  <a:cubicBezTo>
                    <a:pt x="1197" y="2344"/>
                    <a:pt x="1754" y="2470"/>
                    <a:pt x="2310" y="2470"/>
                  </a:cubicBezTo>
                  <a:cubicBezTo>
                    <a:pt x="2843" y="2470"/>
                    <a:pt x="3377" y="2354"/>
                    <a:pt x="3789" y="2122"/>
                  </a:cubicBezTo>
                  <a:cubicBezTo>
                    <a:pt x="4573" y="1676"/>
                    <a:pt x="4638" y="964"/>
                    <a:pt x="3979" y="477"/>
                  </a:cubicBezTo>
                  <a:cubicBezTo>
                    <a:pt x="3938" y="447"/>
                    <a:pt x="3884" y="406"/>
                    <a:pt x="3831" y="376"/>
                  </a:cubicBezTo>
                  <a:cubicBezTo>
                    <a:pt x="3414" y="127"/>
                    <a:pt x="2855" y="0"/>
                    <a:pt x="229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0"/>
            <p:cNvSpPr/>
            <p:nvPr/>
          </p:nvSpPr>
          <p:spPr>
            <a:xfrm>
              <a:off x="5154303" y="292981"/>
              <a:ext cx="89811" cy="2192261"/>
            </a:xfrm>
            <a:custGeom>
              <a:rect b="b" l="l" r="r" t="t"/>
              <a:pathLst>
                <a:path extrusionOk="0" h="17990" w="737">
                  <a:moveTo>
                    <a:pt x="719" y="247"/>
                  </a:moveTo>
                  <a:cubicBezTo>
                    <a:pt x="719" y="247"/>
                    <a:pt x="719" y="252"/>
                    <a:pt x="713" y="252"/>
                  </a:cubicBezTo>
                  <a:lnTo>
                    <a:pt x="719" y="247"/>
                  </a:lnTo>
                  <a:close/>
                  <a:moveTo>
                    <a:pt x="365" y="0"/>
                  </a:moveTo>
                  <a:cubicBezTo>
                    <a:pt x="275" y="0"/>
                    <a:pt x="184" y="21"/>
                    <a:pt x="113" y="62"/>
                  </a:cubicBezTo>
                  <a:cubicBezTo>
                    <a:pt x="48" y="98"/>
                    <a:pt x="6" y="152"/>
                    <a:pt x="6" y="211"/>
                  </a:cubicBezTo>
                  <a:lnTo>
                    <a:pt x="0" y="17787"/>
                  </a:lnTo>
                  <a:cubicBezTo>
                    <a:pt x="0" y="17841"/>
                    <a:pt x="36" y="17894"/>
                    <a:pt x="107" y="17936"/>
                  </a:cubicBezTo>
                  <a:cubicBezTo>
                    <a:pt x="113" y="17942"/>
                    <a:pt x="119" y="17942"/>
                    <a:pt x="137" y="17954"/>
                  </a:cubicBezTo>
                  <a:lnTo>
                    <a:pt x="143" y="17954"/>
                  </a:lnTo>
                  <a:cubicBezTo>
                    <a:pt x="149" y="17954"/>
                    <a:pt x="149" y="17959"/>
                    <a:pt x="155" y="17959"/>
                  </a:cubicBezTo>
                  <a:cubicBezTo>
                    <a:pt x="172" y="17965"/>
                    <a:pt x="178" y="17965"/>
                    <a:pt x="196" y="17971"/>
                  </a:cubicBezTo>
                  <a:lnTo>
                    <a:pt x="202" y="17971"/>
                  </a:lnTo>
                  <a:cubicBezTo>
                    <a:pt x="208" y="17971"/>
                    <a:pt x="226" y="17977"/>
                    <a:pt x="232" y="17977"/>
                  </a:cubicBezTo>
                  <a:lnTo>
                    <a:pt x="244" y="17977"/>
                  </a:lnTo>
                  <a:cubicBezTo>
                    <a:pt x="250" y="17977"/>
                    <a:pt x="267" y="17989"/>
                    <a:pt x="285" y="17989"/>
                  </a:cubicBezTo>
                  <a:lnTo>
                    <a:pt x="392" y="17989"/>
                  </a:lnTo>
                  <a:cubicBezTo>
                    <a:pt x="410" y="17989"/>
                    <a:pt x="422" y="17989"/>
                    <a:pt x="440" y="17977"/>
                  </a:cubicBezTo>
                  <a:lnTo>
                    <a:pt x="446" y="17977"/>
                  </a:lnTo>
                  <a:cubicBezTo>
                    <a:pt x="457" y="17977"/>
                    <a:pt x="469" y="17971"/>
                    <a:pt x="481" y="17971"/>
                  </a:cubicBezTo>
                  <a:lnTo>
                    <a:pt x="487" y="17971"/>
                  </a:lnTo>
                  <a:cubicBezTo>
                    <a:pt x="505" y="17971"/>
                    <a:pt x="517" y="17965"/>
                    <a:pt x="535" y="17959"/>
                  </a:cubicBezTo>
                  <a:lnTo>
                    <a:pt x="541" y="17959"/>
                  </a:lnTo>
                  <a:cubicBezTo>
                    <a:pt x="546" y="17959"/>
                    <a:pt x="564" y="17954"/>
                    <a:pt x="570" y="17954"/>
                  </a:cubicBezTo>
                  <a:cubicBezTo>
                    <a:pt x="570" y="17954"/>
                    <a:pt x="576" y="17954"/>
                    <a:pt x="576" y="17942"/>
                  </a:cubicBezTo>
                  <a:cubicBezTo>
                    <a:pt x="594" y="17936"/>
                    <a:pt x="600" y="17936"/>
                    <a:pt x="606" y="17930"/>
                  </a:cubicBezTo>
                  <a:cubicBezTo>
                    <a:pt x="618" y="17924"/>
                    <a:pt x="624" y="17924"/>
                    <a:pt x="630" y="17912"/>
                  </a:cubicBezTo>
                  <a:lnTo>
                    <a:pt x="636" y="17912"/>
                  </a:lnTo>
                  <a:cubicBezTo>
                    <a:pt x="647" y="17906"/>
                    <a:pt x="653" y="17906"/>
                    <a:pt x="659" y="17900"/>
                  </a:cubicBezTo>
                  <a:cubicBezTo>
                    <a:pt x="665" y="17900"/>
                    <a:pt x="665" y="17894"/>
                    <a:pt x="677" y="17894"/>
                  </a:cubicBezTo>
                  <a:lnTo>
                    <a:pt x="683" y="17882"/>
                  </a:lnTo>
                  <a:lnTo>
                    <a:pt x="689" y="17876"/>
                  </a:lnTo>
                  <a:lnTo>
                    <a:pt x="707" y="17864"/>
                  </a:lnTo>
                  <a:cubicBezTo>
                    <a:pt x="707" y="17853"/>
                    <a:pt x="713" y="17853"/>
                    <a:pt x="713" y="17847"/>
                  </a:cubicBezTo>
                  <a:lnTo>
                    <a:pt x="713" y="17841"/>
                  </a:lnTo>
                  <a:cubicBezTo>
                    <a:pt x="713" y="17835"/>
                    <a:pt x="719" y="17823"/>
                    <a:pt x="719" y="17823"/>
                  </a:cubicBezTo>
                  <a:cubicBezTo>
                    <a:pt x="719" y="17817"/>
                    <a:pt x="719" y="17811"/>
                    <a:pt x="725" y="17811"/>
                  </a:cubicBezTo>
                  <a:lnTo>
                    <a:pt x="725" y="17805"/>
                  </a:lnTo>
                  <a:lnTo>
                    <a:pt x="725" y="17787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6" y="217"/>
                    <a:pt x="736" y="217"/>
                    <a:pt x="736" y="217"/>
                  </a:cubicBezTo>
                  <a:lnTo>
                    <a:pt x="736" y="211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1" y="157"/>
                    <a:pt x="689" y="110"/>
                    <a:pt x="618" y="62"/>
                  </a:cubicBezTo>
                  <a:cubicBezTo>
                    <a:pt x="546" y="21"/>
                    <a:pt x="456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0"/>
            <p:cNvSpPr/>
            <p:nvPr/>
          </p:nvSpPr>
          <p:spPr>
            <a:xfrm>
              <a:off x="5077530" y="196345"/>
              <a:ext cx="242501" cy="242501"/>
            </a:xfrm>
            <a:custGeom>
              <a:rect b="b" l="l" r="r" t="t"/>
              <a:pathLst>
                <a:path extrusionOk="0" h="1990" w="1990">
                  <a:moveTo>
                    <a:pt x="992" y="0"/>
                  </a:moveTo>
                  <a:cubicBezTo>
                    <a:pt x="446" y="0"/>
                    <a:pt x="1" y="446"/>
                    <a:pt x="1" y="998"/>
                  </a:cubicBezTo>
                  <a:cubicBezTo>
                    <a:pt x="1" y="1544"/>
                    <a:pt x="446" y="1990"/>
                    <a:pt x="992" y="1990"/>
                  </a:cubicBezTo>
                  <a:cubicBezTo>
                    <a:pt x="999" y="1990"/>
                    <a:pt x="1006" y="1990"/>
                    <a:pt x="1013" y="1990"/>
                  </a:cubicBezTo>
                  <a:cubicBezTo>
                    <a:pt x="1556" y="1990"/>
                    <a:pt x="1990" y="1537"/>
                    <a:pt x="1990" y="998"/>
                  </a:cubicBezTo>
                  <a:cubicBezTo>
                    <a:pt x="1990" y="446"/>
                    <a:pt x="1545" y="0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0"/>
            <p:cNvSpPr/>
            <p:nvPr/>
          </p:nvSpPr>
          <p:spPr>
            <a:xfrm>
              <a:off x="-1087584" y="4143574"/>
              <a:ext cx="1633290" cy="231778"/>
            </a:xfrm>
            <a:custGeom>
              <a:rect b="b" l="l" r="r" t="t"/>
              <a:pathLst>
                <a:path extrusionOk="0" h="1902" w="13403">
                  <a:moveTo>
                    <a:pt x="3284" y="1"/>
                  </a:moveTo>
                  <a:lnTo>
                    <a:pt x="1" y="1901"/>
                  </a:lnTo>
                  <a:lnTo>
                    <a:pt x="11437" y="1901"/>
                  </a:lnTo>
                  <a:lnTo>
                    <a:pt x="13403" y="767"/>
                  </a:lnTo>
                  <a:lnTo>
                    <a:pt x="12078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0"/>
            <p:cNvSpPr/>
            <p:nvPr/>
          </p:nvSpPr>
          <p:spPr>
            <a:xfrm>
              <a:off x="496376" y="4294073"/>
              <a:ext cx="280887" cy="81281"/>
            </a:xfrm>
            <a:custGeom>
              <a:rect b="b" l="l" r="r" t="t"/>
              <a:pathLst>
                <a:path extrusionOk="0" h="667" w="2305">
                  <a:moveTo>
                    <a:pt x="1159" y="1"/>
                  </a:moveTo>
                  <a:lnTo>
                    <a:pt x="1" y="666"/>
                  </a:lnTo>
                  <a:lnTo>
                    <a:pt x="2305" y="66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0"/>
            <p:cNvSpPr/>
            <p:nvPr/>
          </p:nvSpPr>
          <p:spPr>
            <a:xfrm>
              <a:off x="-1531893" y="4624075"/>
              <a:ext cx="1407483" cy="409693"/>
            </a:xfrm>
            <a:custGeom>
              <a:rect b="b" l="l" r="r" t="t"/>
              <a:pathLst>
                <a:path extrusionOk="0" h="3362" w="11550">
                  <a:moveTo>
                    <a:pt x="108" y="1"/>
                  </a:moveTo>
                  <a:lnTo>
                    <a:pt x="1" y="60"/>
                  </a:lnTo>
                  <a:lnTo>
                    <a:pt x="5725" y="3362"/>
                  </a:lnTo>
                  <a:lnTo>
                    <a:pt x="1155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0"/>
            <p:cNvSpPr/>
            <p:nvPr/>
          </p:nvSpPr>
          <p:spPr>
            <a:xfrm>
              <a:off x="-693239" y="4624075"/>
              <a:ext cx="2026897" cy="437965"/>
            </a:xfrm>
            <a:custGeom>
              <a:rect b="b" l="l" r="r" t="t"/>
              <a:pathLst>
                <a:path extrusionOk="0" h="3594" w="16633">
                  <a:moveTo>
                    <a:pt x="6218" y="1"/>
                  </a:moveTo>
                  <a:lnTo>
                    <a:pt x="1" y="3593"/>
                  </a:lnTo>
                  <a:lnTo>
                    <a:pt x="11443" y="3593"/>
                  </a:lnTo>
                  <a:lnTo>
                    <a:pt x="16633" y="594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0"/>
            <p:cNvSpPr/>
            <p:nvPr/>
          </p:nvSpPr>
          <p:spPr>
            <a:xfrm>
              <a:off x="887919" y="4749227"/>
              <a:ext cx="1086138" cy="312815"/>
            </a:xfrm>
            <a:custGeom>
              <a:rect b="b" l="l" r="r" t="t"/>
              <a:pathLst>
                <a:path extrusionOk="0" h="2567" w="8913">
                  <a:moveTo>
                    <a:pt x="4460" y="1"/>
                  </a:moveTo>
                  <a:lnTo>
                    <a:pt x="0" y="2566"/>
                  </a:lnTo>
                  <a:lnTo>
                    <a:pt x="8913" y="2566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0"/>
            <p:cNvSpPr/>
            <p:nvPr/>
          </p:nvSpPr>
          <p:spPr>
            <a:xfrm>
              <a:off x="4278725" y="7412885"/>
              <a:ext cx="1762827" cy="231656"/>
            </a:xfrm>
            <a:custGeom>
              <a:rect b="b" l="l" r="r" t="t"/>
              <a:pathLst>
                <a:path extrusionOk="0" h="1901" w="14466">
                  <a:moveTo>
                    <a:pt x="3296" y="1"/>
                  </a:moveTo>
                  <a:lnTo>
                    <a:pt x="0" y="1901"/>
                  </a:lnTo>
                  <a:lnTo>
                    <a:pt x="11449" y="1901"/>
                  </a:lnTo>
                  <a:lnTo>
                    <a:pt x="14465" y="155"/>
                  </a:lnTo>
                  <a:lnTo>
                    <a:pt x="14198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0"/>
            <p:cNvSpPr/>
            <p:nvPr/>
          </p:nvSpPr>
          <p:spPr>
            <a:xfrm>
              <a:off x="5863417" y="7488927"/>
              <a:ext cx="539231" cy="155615"/>
            </a:xfrm>
            <a:custGeom>
              <a:rect b="b" l="l" r="r" t="t"/>
              <a:pathLst>
                <a:path extrusionOk="0" h="1277" w="4425">
                  <a:moveTo>
                    <a:pt x="2215" y="0"/>
                  </a:moveTo>
                  <a:lnTo>
                    <a:pt x="0" y="1277"/>
                  </a:lnTo>
                  <a:lnTo>
                    <a:pt x="4424" y="1277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0"/>
            <p:cNvSpPr/>
            <p:nvPr/>
          </p:nvSpPr>
          <p:spPr>
            <a:xfrm>
              <a:off x="4081918" y="7893386"/>
              <a:ext cx="1159985" cy="335115"/>
            </a:xfrm>
            <a:custGeom>
              <a:rect b="b" l="l" r="r" t="t"/>
              <a:pathLst>
                <a:path extrusionOk="0" h="2750" w="9519">
                  <a:moveTo>
                    <a:pt x="0" y="0"/>
                  </a:moveTo>
                  <a:lnTo>
                    <a:pt x="4762" y="2750"/>
                  </a:lnTo>
                  <a:lnTo>
                    <a:pt x="9519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0"/>
            <p:cNvSpPr/>
            <p:nvPr/>
          </p:nvSpPr>
          <p:spPr>
            <a:xfrm>
              <a:off x="4752646" y="7893386"/>
              <a:ext cx="2073935" cy="437843"/>
            </a:xfrm>
            <a:custGeom>
              <a:rect b="b" l="l" r="r" t="t"/>
              <a:pathLst>
                <a:path extrusionOk="0" h="3593" w="17019">
                  <a:moveTo>
                    <a:pt x="5576" y="0"/>
                  </a:moveTo>
                  <a:lnTo>
                    <a:pt x="1" y="3219"/>
                  </a:lnTo>
                  <a:lnTo>
                    <a:pt x="648" y="3593"/>
                  </a:lnTo>
                  <a:lnTo>
                    <a:pt x="10796" y="3593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0"/>
            <p:cNvSpPr/>
            <p:nvPr/>
          </p:nvSpPr>
          <p:spPr>
            <a:xfrm>
              <a:off x="6254106" y="7942618"/>
              <a:ext cx="1345334" cy="388612"/>
            </a:xfrm>
            <a:custGeom>
              <a:rect b="b" l="l" r="r" t="t"/>
              <a:pathLst>
                <a:path extrusionOk="0" h="3189" w="11040">
                  <a:moveTo>
                    <a:pt x="5523" y="0"/>
                  </a:moveTo>
                  <a:lnTo>
                    <a:pt x="1" y="3189"/>
                  </a:lnTo>
                  <a:lnTo>
                    <a:pt x="11039" y="3189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0"/>
            <p:cNvSpPr/>
            <p:nvPr/>
          </p:nvSpPr>
          <p:spPr>
            <a:xfrm>
              <a:off x="1830678" y="7753732"/>
              <a:ext cx="122347" cy="144770"/>
            </a:xfrm>
            <a:custGeom>
              <a:rect b="b" l="l" r="r" t="t"/>
              <a:pathLst>
                <a:path extrusionOk="0" h="1188" w="1004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0"/>
            <p:cNvSpPr/>
            <p:nvPr/>
          </p:nvSpPr>
          <p:spPr>
            <a:xfrm>
              <a:off x="1831410" y="7524998"/>
              <a:ext cx="121616" cy="246888"/>
            </a:xfrm>
            <a:custGeom>
              <a:rect b="b" l="l" r="r" t="t"/>
              <a:pathLst>
                <a:path extrusionOk="0" h="2026" w="998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0"/>
            <p:cNvSpPr/>
            <p:nvPr/>
          </p:nvSpPr>
          <p:spPr>
            <a:xfrm>
              <a:off x="1653369" y="7421537"/>
              <a:ext cx="209965" cy="121738"/>
            </a:xfrm>
            <a:custGeom>
              <a:rect b="b" l="l" r="r" t="t"/>
              <a:pathLst>
                <a:path extrusionOk="0" h="999" w="1723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0"/>
            <p:cNvSpPr/>
            <p:nvPr/>
          </p:nvSpPr>
          <p:spPr>
            <a:xfrm>
              <a:off x="1529680" y="7728385"/>
              <a:ext cx="304772" cy="217886"/>
            </a:xfrm>
            <a:custGeom>
              <a:rect b="b" l="l" r="r" t="t"/>
              <a:pathLst>
                <a:path extrusionOk="0" h="1788" w="2501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0"/>
            <p:cNvSpPr/>
            <p:nvPr/>
          </p:nvSpPr>
          <p:spPr>
            <a:xfrm>
              <a:off x="1530411" y="7602502"/>
              <a:ext cx="304041" cy="274307"/>
            </a:xfrm>
            <a:custGeom>
              <a:rect b="b" l="l" r="r" t="t"/>
              <a:pathLst>
                <a:path extrusionOk="0" h="2251" w="2495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0"/>
            <p:cNvSpPr/>
            <p:nvPr/>
          </p:nvSpPr>
          <p:spPr>
            <a:xfrm>
              <a:off x="1431946" y="7546080"/>
              <a:ext cx="354003" cy="204847"/>
            </a:xfrm>
            <a:custGeom>
              <a:rect b="b" l="l" r="r" t="t"/>
              <a:pathLst>
                <a:path extrusionOk="0" h="1681" w="2905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0"/>
            <p:cNvSpPr/>
            <p:nvPr/>
          </p:nvSpPr>
          <p:spPr>
            <a:xfrm>
              <a:off x="1036870" y="7852075"/>
              <a:ext cx="484150" cy="302578"/>
            </a:xfrm>
            <a:custGeom>
              <a:rect b="b" l="l" r="r" t="t"/>
              <a:pathLst>
                <a:path extrusionOk="0" h="2483" w="3973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0"/>
            <p:cNvSpPr/>
            <p:nvPr/>
          </p:nvSpPr>
          <p:spPr>
            <a:xfrm>
              <a:off x="1037601" y="7789925"/>
              <a:ext cx="483419" cy="329997"/>
            </a:xfrm>
            <a:custGeom>
              <a:rect b="b" l="l" r="r" t="t"/>
              <a:pathLst>
                <a:path extrusionOk="0" h="2708" w="3967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0"/>
            <p:cNvSpPr/>
            <p:nvPr/>
          </p:nvSpPr>
          <p:spPr>
            <a:xfrm>
              <a:off x="988369" y="7761654"/>
              <a:ext cx="508887" cy="296120"/>
            </a:xfrm>
            <a:custGeom>
              <a:rect b="b" l="l" r="r" t="t"/>
              <a:pathLst>
                <a:path extrusionOk="0" h="2430" w="4176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0"/>
            <p:cNvSpPr/>
            <p:nvPr/>
          </p:nvSpPr>
          <p:spPr>
            <a:xfrm>
              <a:off x="528950" y="8469306"/>
              <a:ext cx="93467" cy="111624"/>
            </a:xfrm>
            <a:custGeom>
              <a:rect b="b" l="l" r="r" t="t"/>
              <a:pathLst>
                <a:path extrusionOk="0" h="916" w="767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0"/>
            <p:cNvSpPr/>
            <p:nvPr/>
          </p:nvSpPr>
          <p:spPr>
            <a:xfrm>
              <a:off x="530290" y="8292118"/>
              <a:ext cx="92126" cy="190345"/>
            </a:xfrm>
            <a:custGeom>
              <a:rect b="b" l="l" r="r" t="t"/>
              <a:pathLst>
                <a:path extrusionOk="0" h="1562" w="756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0"/>
            <p:cNvSpPr/>
            <p:nvPr/>
          </p:nvSpPr>
          <p:spPr>
            <a:xfrm>
              <a:off x="391368" y="8212421"/>
              <a:ext cx="162927" cy="93467"/>
            </a:xfrm>
            <a:custGeom>
              <a:rect b="b" l="l" r="r" t="t"/>
              <a:pathLst>
                <a:path extrusionOk="0" h="767" w="1337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0"/>
            <p:cNvSpPr/>
            <p:nvPr/>
          </p:nvSpPr>
          <p:spPr>
            <a:xfrm>
              <a:off x="737200" y="5977725"/>
              <a:ext cx="55950" cy="47625"/>
            </a:xfrm>
            <a:custGeom>
              <a:rect b="b" l="l" r="r" t="t"/>
              <a:pathLst>
                <a:path extrusionOk="0" h="1905" w="2238">
                  <a:moveTo>
                    <a:pt x="905" y="0"/>
                  </a:moveTo>
                  <a:lnTo>
                    <a:pt x="2238" y="24"/>
                  </a:lnTo>
                  <a:lnTo>
                    <a:pt x="929" y="1905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34" name="Google Shape;1934;p60"/>
            <p:cNvSpPr/>
            <p:nvPr/>
          </p:nvSpPr>
          <p:spPr>
            <a:xfrm>
              <a:off x="-62500" y="5518950"/>
              <a:ext cx="65475" cy="52975"/>
            </a:xfrm>
            <a:custGeom>
              <a:rect b="b" l="l" r="r" t="t"/>
              <a:pathLst>
                <a:path extrusionOk="0" h="2119" w="2619">
                  <a:moveTo>
                    <a:pt x="1095" y="119"/>
                  </a:moveTo>
                  <a:lnTo>
                    <a:pt x="2619" y="0"/>
                  </a:lnTo>
                  <a:lnTo>
                    <a:pt x="1143" y="211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35" name="Google Shape;1935;p60"/>
            <p:cNvSpPr/>
            <p:nvPr/>
          </p:nvSpPr>
          <p:spPr>
            <a:xfrm>
              <a:off x="-827675" y="5062150"/>
              <a:ext cx="14275" cy="50000"/>
            </a:xfrm>
            <a:custGeom>
              <a:rect b="b" l="l" r="r" t="t"/>
              <a:pathLst>
                <a:path extrusionOk="0" h="2000" w="571">
                  <a:moveTo>
                    <a:pt x="238" y="2000"/>
                  </a:moveTo>
                  <a:lnTo>
                    <a:pt x="571" y="1190"/>
                  </a:lnTo>
                  <a:lnTo>
                    <a:pt x="238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36" name="Google Shape;1936;p60"/>
            <p:cNvSpPr/>
            <p:nvPr/>
          </p:nvSpPr>
          <p:spPr>
            <a:xfrm>
              <a:off x="7802750" y="7120525"/>
              <a:ext cx="40500" cy="66100"/>
            </a:xfrm>
            <a:custGeom>
              <a:rect b="b" l="l" r="r" t="t"/>
              <a:pathLst>
                <a:path extrusionOk="0" h="2644" w="1620">
                  <a:moveTo>
                    <a:pt x="691" y="0"/>
                  </a:moveTo>
                  <a:lnTo>
                    <a:pt x="0" y="1453"/>
                  </a:lnTo>
                  <a:lnTo>
                    <a:pt x="667" y="2644"/>
                  </a:lnTo>
                  <a:lnTo>
                    <a:pt x="1620" y="1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37" name="Google Shape;1937;p60"/>
            <p:cNvSpPr/>
            <p:nvPr/>
          </p:nvSpPr>
          <p:spPr>
            <a:xfrm rot="3517853">
              <a:off x="3678125" y="6063279"/>
              <a:ext cx="1010855" cy="609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0"/>
            <p:cNvSpPr/>
            <p:nvPr/>
          </p:nvSpPr>
          <p:spPr>
            <a:xfrm>
              <a:off x="6240475" y="9170625"/>
              <a:ext cx="26775" cy="49400"/>
            </a:xfrm>
            <a:custGeom>
              <a:rect b="b" l="l" r="r" t="t"/>
              <a:pathLst>
                <a:path extrusionOk="0" h="1976" w="1071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39" name="Google Shape;1939;p60"/>
            <p:cNvSpPr/>
            <p:nvPr/>
          </p:nvSpPr>
          <p:spPr>
            <a:xfrm>
              <a:off x="5448100" y="8716175"/>
              <a:ext cx="26775" cy="49400"/>
            </a:xfrm>
            <a:custGeom>
              <a:rect b="b" l="l" r="r" t="t"/>
              <a:pathLst>
                <a:path extrusionOk="0" h="1976" w="1071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40" name="Google Shape;1940;p60"/>
            <p:cNvSpPr/>
            <p:nvPr/>
          </p:nvSpPr>
          <p:spPr>
            <a:xfrm>
              <a:off x="4660250" y="8256750"/>
              <a:ext cx="26775" cy="49400"/>
            </a:xfrm>
            <a:custGeom>
              <a:rect b="b" l="l" r="r" t="t"/>
              <a:pathLst>
                <a:path extrusionOk="0" h="1976" w="1071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41" name="Google Shape;1941;p60"/>
            <p:cNvSpPr/>
            <p:nvPr/>
          </p:nvSpPr>
          <p:spPr>
            <a:xfrm>
              <a:off x="5016650" y="4915113"/>
              <a:ext cx="358500" cy="18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0"/>
            <p:cNvSpPr/>
            <p:nvPr/>
          </p:nvSpPr>
          <p:spPr>
            <a:xfrm>
              <a:off x="5056450" y="4502425"/>
              <a:ext cx="2832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0"/>
            <p:cNvSpPr/>
            <p:nvPr/>
          </p:nvSpPr>
          <p:spPr>
            <a:xfrm>
              <a:off x="5088625" y="3576650"/>
              <a:ext cx="2229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1"/>
          <p:cNvSpPr txBox="1"/>
          <p:nvPr>
            <p:ph idx="2" type="title"/>
          </p:nvPr>
        </p:nvSpPr>
        <p:spPr>
          <a:xfrm>
            <a:off x="2313294" y="1372375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d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01</a:t>
            </a:r>
            <a:endParaRPr/>
          </a:p>
        </p:txBody>
      </p:sp>
      <p:sp>
        <p:nvSpPr>
          <p:cNvPr id="1184" name="Google Shape;1184;p51"/>
          <p:cNvSpPr txBox="1"/>
          <p:nvPr>
            <p:ph idx="4" type="title"/>
          </p:nvPr>
        </p:nvSpPr>
        <p:spPr>
          <a:xfrm>
            <a:off x="2281758" y="2752488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d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03</a:t>
            </a:r>
            <a:endParaRPr/>
          </a:p>
        </p:txBody>
      </p:sp>
      <p:sp>
        <p:nvSpPr>
          <p:cNvPr id="1185" name="Google Shape;1185;p51"/>
          <p:cNvSpPr txBox="1"/>
          <p:nvPr>
            <p:ph idx="7" type="title"/>
          </p:nvPr>
        </p:nvSpPr>
        <p:spPr>
          <a:xfrm>
            <a:off x="5653820" y="1451925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d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02</a:t>
            </a:r>
            <a:endParaRPr/>
          </a:p>
        </p:txBody>
      </p:sp>
      <p:sp>
        <p:nvSpPr>
          <p:cNvPr id="1186" name="Google Shape;1186;p51"/>
          <p:cNvSpPr txBox="1"/>
          <p:nvPr>
            <p:ph idx="13" type="title"/>
          </p:nvPr>
        </p:nvSpPr>
        <p:spPr>
          <a:xfrm>
            <a:off x="5622283" y="2752488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d"/>
              <a:t>04</a:t>
            </a:r>
            <a:endParaRPr/>
          </a:p>
        </p:txBody>
      </p:sp>
      <p:sp>
        <p:nvSpPr>
          <p:cNvPr id="1187" name="Google Shape;1187;p51"/>
          <p:cNvSpPr txBox="1"/>
          <p:nvPr>
            <p:ph type="title"/>
          </p:nvPr>
        </p:nvSpPr>
        <p:spPr>
          <a:xfrm>
            <a:off x="1499100" y="249200"/>
            <a:ext cx="614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/>
              <a:t>Stakeholders</a:t>
            </a:r>
            <a:endParaRPr/>
          </a:p>
        </p:txBody>
      </p:sp>
      <p:sp>
        <p:nvSpPr>
          <p:cNvPr id="1188" name="Google Shape;1188;p51"/>
          <p:cNvSpPr txBox="1"/>
          <p:nvPr>
            <p:ph idx="1" type="subTitle"/>
          </p:nvPr>
        </p:nvSpPr>
        <p:spPr>
          <a:xfrm>
            <a:off x="1312337" y="1912525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d"/>
              <a:t>Team Kitchen</a:t>
            </a:r>
            <a:endParaRPr/>
          </a:p>
        </p:txBody>
      </p:sp>
      <p:sp>
        <p:nvSpPr>
          <p:cNvPr id="1189" name="Google Shape;1189;p51"/>
          <p:cNvSpPr txBox="1"/>
          <p:nvPr>
            <p:ph idx="5" type="subTitle"/>
          </p:nvPr>
        </p:nvSpPr>
        <p:spPr>
          <a:xfrm>
            <a:off x="1280799" y="3304400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d"/>
              <a:t>Manager</a:t>
            </a:r>
            <a:endParaRPr/>
          </a:p>
        </p:txBody>
      </p:sp>
      <p:sp>
        <p:nvSpPr>
          <p:cNvPr id="1190" name="Google Shape;1190;p51"/>
          <p:cNvSpPr txBox="1"/>
          <p:nvPr>
            <p:ph idx="8" type="subTitle"/>
          </p:nvPr>
        </p:nvSpPr>
        <p:spPr>
          <a:xfrm>
            <a:off x="4652863" y="1988725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d"/>
              <a:t>Waiters</a:t>
            </a:r>
            <a:endParaRPr/>
          </a:p>
        </p:txBody>
      </p:sp>
      <p:sp>
        <p:nvSpPr>
          <p:cNvPr id="1191" name="Google Shape;1191;p51"/>
          <p:cNvSpPr txBox="1"/>
          <p:nvPr>
            <p:ph idx="14" type="subTitle"/>
          </p:nvPr>
        </p:nvSpPr>
        <p:spPr>
          <a:xfrm>
            <a:off x="4684401" y="3294750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d"/>
              <a:t>Kasir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2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 sz="5000"/>
              <a:t>Team Kitchen</a:t>
            </a:r>
            <a:endParaRPr sz="5000"/>
          </a:p>
        </p:txBody>
      </p:sp>
      <p:sp>
        <p:nvSpPr>
          <p:cNvPr id="1197" name="Google Shape;1197;p52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Menyiapkan bahan baku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Menyiapkan makanan jadi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Menerima pesanan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Menawarkan menu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grpSp>
        <p:nvGrpSpPr>
          <p:cNvPr id="1198" name="Google Shape;1198;p52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99" name="Google Shape;1199;p52"/>
            <p:cNvSpPr/>
            <p:nvPr/>
          </p:nvSpPr>
          <p:spPr>
            <a:xfrm>
              <a:off x="4730175" y="1009275"/>
              <a:ext cx="2879900" cy="2746149"/>
            </a:xfrm>
            <a:custGeom>
              <a:rect b="b" l="l" r="r" t="t"/>
              <a:pathLst>
                <a:path extrusionOk="0" h="42850" w="44937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5026584" y="1079196"/>
              <a:ext cx="2529726" cy="2495375"/>
            </a:xfrm>
            <a:custGeom>
              <a:rect b="b" l="l" r="r" t="t"/>
              <a:pathLst>
                <a:path extrusionOk="0" h="38937" w="39473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5035300" y="1076824"/>
              <a:ext cx="2517229" cy="2476726"/>
            </a:xfrm>
            <a:custGeom>
              <a:rect b="b" l="l" r="r" t="t"/>
              <a:pathLst>
                <a:path extrusionOk="0" h="38646" w="39278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5106566" y="1154180"/>
              <a:ext cx="2413471" cy="2344193"/>
            </a:xfrm>
            <a:custGeom>
              <a:rect b="b" l="l" r="r" t="t"/>
              <a:pathLst>
                <a:path extrusionOk="0" h="36578" w="37659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4766769" y="1372980"/>
              <a:ext cx="2798317" cy="930166"/>
            </a:xfrm>
            <a:custGeom>
              <a:rect b="b" l="l" r="r" t="t"/>
              <a:pathLst>
                <a:path extrusionOk="0" h="14514" w="43664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4766834" y="1371762"/>
              <a:ext cx="2794471" cy="929397"/>
            </a:xfrm>
            <a:custGeom>
              <a:rect b="b" l="l" r="r" t="t"/>
              <a:pathLst>
                <a:path extrusionOk="0" h="14502" w="43604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5626836" y="2371999"/>
              <a:ext cx="1225545" cy="446369"/>
            </a:xfrm>
            <a:custGeom>
              <a:rect b="b" l="l" r="r" t="t"/>
              <a:pathLst>
                <a:path extrusionOk="0" h="6965" w="19123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5626708" y="2473900"/>
              <a:ext cx="1225673" cy="344470"/>
            </a:xfrm>
            <a:custGeom>
              <a:rect b="b" l="l" r="r" t="t"/>
              <a:pathLst>
                <a:path extrusionOk="0" h="5375" w="19125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4765808" y="2220685"/>
              <a:ext cx="1378714" cy="813142"/>
            </a:xfrm>
            <a:custGeom>
              <a:rect b="b" l="l" r="r" t="t"/>
              <a:pathLst>
                <a:path extrusionOk="0" h="12688" w="21513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4765808" y="2219275"/>
              <a:ext cx="1378714" cy="814552"/>
            </a:xfrm>
            <a:custGeom>
              <a:rect b="b" l="l" r="r" t="t"/>
              <a:pathLst>
                <a:path extrusionOk="0" h="12710" w="21513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480879" y="2378280"/>
              <a:ext cx="1217278" cy="805580"/>
            </a:xfrm>
            <a:custGeom>
              <a:rect b="b" l="l" r="r" t="t"/>
              <a:pathLst>
                <a:path extrusionOk="0" h="12570" w="18994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78379" y="2378280"/>
              <a:ext cx="1219777" cy="805580"/>
            </a:xfrm>
            <a:custGeom>
              <a:rect b="b" l="l" r="r" t="t"/>
              <a:pathLst>
                <a:path extrusionOk="0" h="12570" w="19033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52"/>
          <p:cNvGrpSpPr/>
          <p:nvPr/>
        </p:nvGrpSpPr>
        <p:grpSpPr>
          <a:xfrm rot="1502525">
            <a:off x="4567671" y="1571534"/>
            <a:ext cx="3681141" cy="1804948"/>
            <a:chOff x="666499" y="507361"/>
            <a:chExt cx="11161657" cy="5472818"/>
          </a:xfrm>
        </p:grpSpPr>
        <p:sp>
          <p:nvSpPr>
            <p:cNvPr id="1212" name="Google Shape;1212;p52"/>
            <p:cNvSpPr/>
            <p:nvPr/>
          </p:nvSpPr>
          <p:spPr>
            <a:xfrm>
              <a:off x="9594922" y="3490350"/>
              <a:ext cx="2233234" cy="1238140"/>
            </a:xfrm>
            <a:custGeom>
              <a:rect b="b" l="l" r="r" t="t"/>
              <a:pathLst>
                <a:path extrusionOk="0" h="31880" w="57502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9569056" y="3554666"/>
              <a:ext cx="1388984" cy="770458"/>
            </a:xfrm>
            <a:custGeom>
              <a:rect b="b" l="l" r="r" t="t"/>
              <a:pathLst>
                <a:path extrusionOk="0" h="19838" w="35764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898718" y="3386264"/>
              <a:ext cx="1069080" cy="770730"/>
            </a:xfrm>
            <a:custGeom>
              <a:rect b="b" l="l" r="r" t="t"/>
              <a:pathLst>
                <a:path extrusionOk="0" h="19845" w="27527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9300532" y="4199648"/>
              <a:ext cx="2233195" cy="1238217"/>
            </a:xfrm>
            <a:custGeom>
              <a:rect b="b" l="l" r="r" t="t"/>
              <a:pathLst>
                <a:path extrusionOk="0" h="31882" w="57501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9274628" y="4263614"/>
              <a:ext cx="1389023" cy="770497"/>
            </a:xfrm>
            <a:custGeom>
              <a:rect b="b" l="l" r="r" t="t"/>
              <a:pathLst>
                <a:path extrusionOk="0" h="19839" w="35765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603940" y="4094824"/>
              <a:ext cx="1069080" cy="770497"/>
            </a:xfrm>
            <a:custGeom>
              <a:rect b="b" l="l" r="r" t="t"/>
              <a:pathLst>
                <a:path extrusionOk="0" h="19839" w="27527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898718" y="3389721"/>
              <a:ext cx="884408" cy="593087"/>
            </a:xfrm>
            <a:custGeom>
              <a:rect b="b" l="l" r="r" t="t"/>
              <a:pathLst>
                <a:path extrusionOk="0" h="15271" w="22772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8603940" y="4100999"/>
              <a:ext cx="833026" cy="624041"/>
            </a:xfrm>
            <a:custGeom>
              <a:rect b="b" l="l" r="r" t="t"/>
              <a:pathLst>
                <a:path extrusionOk="0" h="16068" w="21449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1841959" y="2377021"/>
              <a:ext cx="6884452" cy="3537980"/>
            </a:xfrm>
            <a:custGeom>
              <a:rect b="b" l="l" r="r" t="t"/>
              <a:pathLst>
                <a:path extrusionOk="0" h="91097" w="177263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1842153" y="2376904"/>
              <a:ext cx="1051758" cy="950625"/>
            </a:xfrm>
            <a:custGeom>
              <a:rect b="b" l="l" r="r" t="t"/>
              <a:pathLst>
                <a:path extrusionOk="0" h="24477" w="27081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1842230" y="2377254"/>
              <a:ext cx="619730" cy="682530"/>
            </a:xfrm>
            <a:custGeom>
              <a:rect b="b" l="l" r="r" t="t"/>
              <a:pathLst>
                <a:path extrusionOk="0" h="17574" w="15957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1842230" y="2377254"/>
              <a:ext cx="6883792" cy="3537747"/>
            </a:xfrm>
            <a:custGeom>
              <a:rect b="b" l="l" r="r" t="t"/>
              <a:pathLst>
                <a:path extrusionOk="0" h="91091" w="177246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4602382" y="1963552"/>
              <a:ext cx="5377790" cy="2046309"/>
            </a:xfrm>
            <a:custGeom>
              <a:rect b="b" l="l" r="r" t="t"/>
              <a:pathLst>
                <a:path extrusionOk="0" h="52689" w="138469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5946514" y="2270683"/>
              <a:ext cx="3906159" cy="1738794"/>
            </a:xfrm>
            <a:custGeom>
              <a:rect b="b" l="l" r="r" t="t"/>
              <a:pathLst>
                <a:path extrusionOk="0" h="44771" w="100577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66887" y="507361"/>
              <a:ext cx="8922255" cy="4223034"/>
            </a:xfrm>
            <a:custGeom>
              <a:rect b="b" l="l" r="r" t="t"/>
              <a:pathLst>
                <a:path extrusionOk="0" h="108736" w="229733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66499" y="729631"/>
              <a:ext cx="8495742" cy="4001156"/>
            </a:xfrm>
            <a:custGeom>
              <a:rect b="b" l="l" r="r" t="t"/>
              <a:pathLst>
                <a:path extrusionOk="0" h="103023" w="218751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1652509" y="515556"/>
              <a:ext cx="1464717" cy="553667"/>
            </a:xfrm>
            <a:custGeom>
              <a:rect b="b" l="l" r="r" t="t"/>
              <a:pathLst>
                <a:path extrusionOk="0" h="14256" w="37714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7918883" y="1010896"/>
              <a:ext cx="2519505" cy="2276848"/>
            </a:xfrm>
            <a:custGeom>
              <a:rect b="b" l="l" r="r" t="t"/>
              <a:pathLst>
                <a:path extrusionOk="0" h="58625" w="64873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8234944" y="1339309"/>
              <a:ext cx="2097186" cy="1948439"/>
            </a:xfrm>
            <a:custGeom>
              <a:rect b="b" l="l" r="r" t="t"/>
              <a:pathLst>
                <a:path extrusionOk="0" h="50169" w="53999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4342817" y="2270675"/>
              <a:ext cx="4818531" cy="3709504"/>
            </a:xfrm>
            <a:custGeom>
              <a:rect b="b" l="l" r="r" t="t"/>
              <a:pathLst>
                <a:path extrusionOk="0" h="92906" w="120682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5818622" y="2930345"/>
              <a:ext cx="3342860" cy="2743170"/>
            </a:xfrm>
            <a:custGeom>
              <a:rect b="b" l="l" r="r" t="t"/>
              <a:pathLst>
                <a:path extrusionOk="0" h="70632" w="86073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2935821" y="3332008"/>
              <a:ext cx="2810204" cy="1568802"/>
            </a:xfrm>
            <a:custGeom>
              <a:rect b="b" l="l" r="r" t="t"/>
              <a:pathLst>
                <a:path extrusionOk="0" h="40394" w="72358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7918883" y="2137119"/>
              <a:ext cx="2019938" cy="1150639"/>
            </a:xfrm>
            <a:custGeom>
              <a:rect b="b" l="l" r="r" t="t"/>
              <a:pathLst>
                <a:path extrusionOk="0" h="29627" w="5201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3222675" y="1001147"/>
              <a:ext cx="1174174" cy="564076"/>
            </a:xfrm>
            <a:custGeom>
              <a:rect b="b" l="l" r="r" t="t"/>
              <a:pathLst>
                <a:path extrusionOk="0" h="14524" w="30233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4019740" y="1547869"/>
              <a:ext cx="1173786" cy="564037"/>
            </a:xfrm>
            <a:custGeom>
              <a:rect b="b" l="l" r="r" t="t"/>
              <a:pathLst>
                <a:path extrusionOk="0" h="14523" w="30223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3298409" y="677472"/>
              <a:ext cx="3098262" cy="1285055"/>
            </a:xfrm>
            <a:custGeom>
              <a:rect b="b" l="l" r="r" t="t"/>
              <a:pathLst>
                <a:path extrusionOk="0" h="33088" w="79775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3"/>
          <p:cNvSpPr txBox="1"/>
          <p:nvPr>
            <p:ph type="title"/>
          </p:nvPr>
        </p:nvSpPr>
        <p:spPr>
          <a:xfrm>
            <a:off x="4488900" y="1797425"/>
            <a:ext cx="4731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 sz="6000"/>
              <a:t>Waiters</a:t>
            </a:r>
            <a:endParaRPr sz="6000"/>
          </a:p>
        </p:txBody>
      </p:sp>
      <p:sp>
        <p:nvSpPr>
          <p:cNvPr id="1243" name="Google Shape;1243;p53"/>
          <p:cNvSpPr txBox="1"/>
          <p:nvPr>
            <p:ph idx="1" type="subTitle"/>
          </p:nvPr>
        </p:nvSpPr>
        <p:spPr>
          <a:xfrm>
            <a:off x="4933975" y="2659625"/>
            <a:ext cx="38253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Mencatat pesanan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Membawa list pesanan ke dapur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membawa makanan ke pembeli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2000"/>
              <a:t>Mengirimkan list pesanan 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grpSp>
        <p:nvGrpSpPr>
          <p:cNvPr id="1244" name="Google Shape;1244;p53"/>
          <p:cNvGrpSpPr/>
          <p:nvPr/>
        </p:nvGrpSpPr>
        <p:grpSpPr>
          <a:xfrm>
            <a:off x="-2287178" y="-190190"/>
            <a:ext cx="7831882" cy="5214329"/>
            <a:chOff x="-2287178" y="355460"/>
            <a:chExt cx="7831882" cy="5214329"/>
          </a:xfrm>
        </p:grpSpPr>
        <p:grpSp>
          <p:nvGrpSpPr>
            <p:cNvPr id="1245" name="Google Shape;1245;p53"/>
            <p:cNvGrpSpPr/>
            <p:nvPr/>
          </p:nvGrpSpPr>
          <p:grpSpPr>
            <a:xfrm rot="-1389532">
              <a:off x="766951" y="2008871"/>
              <a:ext cx="1659012" cy="1653910"/>
              <a:chOff x="991825" y="1680713"/>
              <a:chExt cx="1787560" cy="1782063"/>
            </a:xfrm>
          </p:grpSpPr>
          <p:sp>
            <p:nvSpPr>
              <p:cNvPr id="1246" name="Google Shape;1246;p53"/>
              <p:cNvSpPr/>
              <p:nvPr/>
            </p:nvSpPr>
            <p:spPr>
              <a:xfrm>
                <a:off x="997314" y="1680713"/>
                <a:ext cx="1782071" cy="1778380"/>
              </a:xfrm>
              <a:custGeom>
                <a:rect b="b" l="l" r="r" t="t"/>
                <a:pathLst>
                  <a:path extrusionOk="0" h="18791" w="18830">
                    <a:moveTo>
                      <a:pt x="9438" y="0"/>
                    </a:moveTo>
                    <a:cubicBezTo>
                      <a:pt x="9414" y="0"/>
                      <a:pt x="9390" y="0"/>
                      <a:pt x="9366" y="0"/>
                    </a:cubicBezTo>
                    <a:cubicBezTo>
                      <a:pt x="4176" y="20"/>
                      <a:pt x="1" y="4254"/>
                      <a:pt x="1" y="9425"/>
                    </a:cubicBezTo>
                    <a:cubicBezTo>
                      <a:pt x="20" y="14610"/>
                      <a:pt x="4196" y="18790"/>
                      <a:pt x="9372" y="18790"/>
                    </a:cubicBezTo>
                    <a:cubicBezTo>
                      <a:pt x="9396" y="18790"/>
                      <a:pt x="9420" y="18790"/>
                      <a:pt x="9445" y="18790"/>
                    </a:cubicBezTo>
                    <a:cubicBezTo>
                      <a:pt x="14635" y="18771"/>
                      <a:pt x="18830" y="14556"/>
                      <a:pt x="18810" y="9366"/>
                    </a:cubicBezTo>
                    <a:cubicBezTo>
                      <a:pt x="18771" y="4180"/>
                      <a:pt x="14595" y="0"/>
                      <a:pt x="9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3"/>
              <p:cNvSpPr/>
              <p:nvPr/>
            </p:nvSpPr>
            <p:spPr>
              <a:xfrm>
                <a:off x="1036115" y="1682511"/>
                <a:ext cx="1743269" cy="927093"/>
              </a:xfrm>
              <a:custGeom>
                <a:rect b="b" l="l" r="r" t="t"/>
                <a:pathLst>
                  <a:path extrusionOk="0" h="9796" w="18420">
                    <a:moveTo>
                      <a:pt x="9012" y="1"/>
                    </a:moveTo>
                    <a:cubicBezTo>
                      <a:pt x="9000" y="1"/>
                      <a:pt x="8988" y="1"/>
                      <a:pt x="8976" y="1"/>
                    </a:cubicBezTo>
                    <a:cubicBezTo>
                      <a:pt x="4722" y="20"/>
                      <a:pt x="1152" y="2850"/>
                      <a:pt x="1" y="6732"/>
                    </a:cubicBezTo>
                    <a:lnTo>
                      <a:pt x="1" y="6732"/>
                    </a:lnTo>
                    <a:cubicBezTo>
                      <a:pt x="1425" y="3318"/>
                      <a:pt x="4839" y="898"/>
                      <a:pt x="8800" y="879"/>
                    </a:cubicBezTo>
                    <a:cubicBezTo>
                      <a:pt x="8813" y="879"/>
                      <a:pt x="8826" y="879"/>
                      <a:pt x="8838" y="879"/>
                    </a:cubicBezTo>
                    <a:cubicBezTo>
                      <a:pt x="13953" y="879"/>
                      <a:pt x="18128" y="4813"/>
                      <a:pt x="18420" y="9796"/>
                    </a:cubicBezTo>
                    <a:lnTo>
                      <a:pt x="18420" y="9367"/>
                    </a:lnTo>
                    <a:cubicBezTo>
                      <a:pt x="18400" y="4188"/>
                      <a:pt x="14186" y="1"/>
                      <a:pt x="9012" y="1"/>
                    </a:cubicBezTo>
                    <a:close/>
                  </a:path>
                </a:pathLst>
              </a:custGeom>
              <a:solidFill>
                <a:srgbClr val="FFFFFF">
                  <a:alpha val="474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3"/>
              <p:cNvSpPr/>
              <p:nvPr/>
            </p:nvSpPr>
            <p:spPr>
              <a:xfrm>
                <a:off x="997314" y="1926296"/>
                <a:ext cx="1673141" cy="1536480"/>
              </a:xfrm>
              <a:custGeom>
                <a:rect b="b" l="l" r="r" t="t"/>
                <a:pathLst>
                  <a:path extrusionOk="0" h="16235" w="17679">
                    <a:moveTo>
                      <a:pt x="2928" y="0"/>
                    </a:moveTo>
                    <a:lnTo>
                      <a:pt x="2928" y="0"/>
                    </a:lnTo>
                    <a:cubicBezTo>
                      <a:pt x="1113" y="1737"/>
                      <a:pt x="1" y="4156"/>
                      <a:pt x="1" y="6869"/>
                    </a:cubicBezTo>
                    <a:cubicBezTo>
                      <a:pt x="20" y="12047"/>
                      <a:pt x="4215" y="16234"/>
                      <a:pt x="9408" y="16234"/>
                    </a:cubicBezTo>
                    <a:cubicBezTo>
                      <a:pt x="9420" y="16234"/>
                      <a:pt x="9432" y="16234"/>
                      <a:pt x="9445" y="16234"/>
                    </a:cubicBezTo>
                    <a:cubicBezTo>
                      <a:pt x="12996" y="16234"/>
                      <a:pt x="16098" y="14224"/>
                      <a:pt x="17678" y="11278"/>
                    </a:cubicBezTo>
                    <a:lnTo>
                      <a:pt x="17678" y="11278"/>
                    </a:lnTo>
                    <a:cubicBezTo>
                      <a:pt x="16020" y="12859"/>
                      <a:pt x="13757" y="13854"/>
                      <a:pt x="11240" y="13854"/>
                    </a:cubicBezTo>
                    <a:cubicBezTo>
                      <a:pt x="11216" y="13854"/>
                      <a:pt x="11192" y="13854"/>
                      <a:pt x="11168" y="13854"/>
                    </a:cubicBezTo>
                    <a:cubicBezTo>
                      <a:pt x="6011" y="13854"/>
                      <a:pt x="1835" y="9674"/>
                      <a:pt x="1796" y="4488"/>
                    </a:cubicBezTo>
                    <a:cubicBezTo>
                      <a:pt x="1796" y="2869"/>
                      <a:pt x="2225" y="1347"/>
                      <a:pt x="2928" y="0"/>
                    </a:cubicBezTo>
                    <a:close/>
                  </a:path>
                </a:pathLst>
              </a:custGeom>
              <a:solidFill>
                <a:srgbClr val="052E3A">
                  <a:alpha val="2117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53"/>
              <p:cNvSpPr/>
              <p:nvPr/>
            </p:nvSpPr>
            <p:spPr>
              <a:xfrm>
                <a:off x="997314" y="1841312"/>
                <a:ext cx="871729" cy="1412786"/>
              </a:xfrm>
              <a:custGeom>
                <a:rect b="b" l="l" r="r" t="t"/>
                <a:pathLst>
                  <a:path extrusionOk="0" h="14928" w="9211">
                    <a:moveTo>
                      <a:pt x="4098" y="1"/>
                    </a:moveTo>
                    <a:lnTo>
                      <a:pt x="3884" y="137"/>
                    </a:lnTo>
                    <a:lnTo>
                      <a:pt x="3825" y="196"/>
                    </a:lnTo>
                    <a:cubicBezTo>
                      <a:pt x="3747" y="235"/>
                      <a:pt x="3708" y="274"/>
                      <a:pt x="3650" y="313"/>
                    </a:cubicBezTo>
                    <a:cubicBezTo>
                      <a:pt x="3650" y="333"/>
                      <a:pt x="3630" y="333"/>
                      <a:pt x="3610" y="372"/>
                    </a:cubicBezTo>
                    <a:cubicBezTo>
                      <a:pt x="3552" y="391"/>
                      <a:pt x="3493" y="430"/>
                      <a:pt x="3435" y="489"/>
                    </a:cubicBezTo>
                    <a:cubicBezTo>
                      <a:pt x="3415" y="489"/>
                      <a:pt x="3415" y="508"/>
                      <a:pt x="3396" y="508"/>
                    </a:cubicBezTo>
                    <a:cubicBezTo>
                      <a:pt x="3259" y="606"/>
                      <a:pt x="3123" y="723"/>
                      <a:pt x="3006" y="859"/>
                    </a:cubicBezTo>
                    <a:lnTo>
                      <a:pt x="2947" y="898"/>
                    </a:lnTo>
                    <a:lnTo>
                      <a:pt x="2811" y="1055"/>
                    </a:lnTo>
                    <a:lnTo>
                      <a:pt x="2752" y="1094"/>
                    </a:lnTo>
                    <a:lnTo>
                      <a:pt x="2615" y="1250"/>
                    </a:lnTo>
                    <a:cubicBezTo>
                      <a:pt x="2576" y="1269"/>
                      <a:pt x="2557" y="1269"/>
                      <a:pt x="2557" y="1289"/>
                    </a:cubicBezTo>
                    <a:cubicBezTo>
                      <a:pt x="2440" y="1406"/>
                      <a:pt x="2323" y="1562"/>
                      <a:pt x="2186" y="1679"/>
                    </a:cubicBezTo>
                    <a:lnTo>
                      <a:pt x="2147" y="1737"/>
                    </a:lnTo>
                    <a:cubicBezTo>
                      <a:pt x="2089" y="1776"/>
                      <a:pt x="2069" y="1835"/>
                      <a:pt x="2030" y="1874"/>
                    </a:cubicBezTo>
                    <a:cubicBezTo>
                      <a:pt x="1991" y="1874"/>
                      <a:pt x="1991" y="1894"/>
                      <a:pt x="1971" y="1933"/>
                    </a:cubicBezTo>
                    <a:cubicBezTo>
                      <a:pt x="1932" y="1991"/>
                      <a:pt x="1893" y="2050"/>
                      <a:pt x="1854" y="2089"/>
                    </a:cubicBezTo>
                    <a:cubicBezTo>
                      <a:pt x="1854" y="2128"/>
                      <a:pt x="1835" y="2128"/>
                      <a:pt x="1835" y="2147"/>
                    </a:cubicBezTo>
                    <a:lnTo>
                      <a:pt x="1542" y="2576"/>
                    </a:lnTo>
                    <a:cubicBezTo>
                      <a:pt x="1503" y="2576"/>
                      <a:pt x="1503" y="2615"/>
                      <a:pt x="1484" y="2635"/>
                    </a:cubicBezTo>
                    <a:cubicBezTo>
                      <a:pt x="1464" y="2713"/>
                      <a:pt x="1406" y="2752"/>
                      <a:pt x="1386" y="2811"/>
                    </a:cubicBezTo>
                    <a:cubicBezTo>
                      <a:pt x="1367" y="2830"/>
                      <a:pt x="1367" y="2850"/>
                      <a:pt x="1347" y="2869"/>
                    </a:cubicBezTo>
                    <a:cubicBezTo>
                      <a:pt x="1308" y="2928"/>
                      <a:pt x="1269" y="3006"/>
                      <a:pt x="1250" y="3045"/>
                    </a:cubicBezTo>
                    <a:cubicBezTo>
                      <a:pt x="1250" y="3045"/>
                      <a:pt x="1211" y="3064"/>
                      <a:pt x="1211" y="3103"/>
                    </a:cubicBezTo>
                    <a:cubicBezTo>
                      <a:pt x="1172" y="3162"/>
                      <a:pt x="1152" y="3240"/>
                      <a:pt x="1093" y="3318"/>
                    </a:cubicBezTo>
                    <a:cubicBezTo>
                      <a:pt x="1054" y="3396"/>
                      <a:pt x="1015" y="3454"/>
                      <a:pt x="976" y="3533"/>
                    </a:cubicBezTo>
                    <a:cubicBezTo>
                      <a:pt x="976" y="3552"/>
                      <a:pt x="957" y="3591"/>
                      <a:pt x="957" y="3611"/>
                    </a:cubicBezTo>
                    <a:cubicBezTo>
                      <a:pt x="918" y="3650"/>
                      <a:pt x="898" y="3728"/>
                      <a:pt x="879" y="3786"/>
                    </a:cubicBezTo>
                    <a:cubicBezTo>
                      <a:pt x="879" y="3806"/>
                      <a:pt x="859" y="3825"/>
                      <a:pt x="859" y="3845"/>
                    </a:cubicBezTo>
                    <a:cubicBezTo>
                      <a:pt x="820" y="3903"/>
                      <a:pt x="801" y="3981"/>
                      <a:pt x="781" y="4020"/>
                    </a:cubicBezTo>
                    <a:cubicBezTo>
                      <a:pt x="781" y="4040"/>
                      <a:pt x="762" y="4079"/>
                      <a:pt x="762" y="4098"/>
                    </a:cubicBezTo>
                    <a:cubicBezTo>
                      <a:pt x="723" y="4176"/>
                      <a:pt x="684" y="4274"/>
                      <a:pt x="664" y="4333"/>
                    </a:cubicBezTo>
                    <a:cubicBezTo>
                      <a:pt x="606" y="4411"/>
                      <a:pt x="586" y="4508"/>
                      <a:pt x="567" y="4586"/>
                    </a:cubicBezTo>
                    <a:cubicBezTo>
                      <a:pt x="567" y="4606"/>
                      <a:pt x="528" y="4625"/>
                      <a:pt x="528" y="4664"/>
                    </a:cubicBezTo>
                    <a:cubicBezTo>
                      <a:pt x="528" y="4703"/>
                      <a:pt x="508" y="4781"/>
                      <a:pt x="489" y="4820"/>
                    </a:cubicBezTo>
                    <a:cubicBezTo>
                      <a:pt x="489" y="4859"/>
                      <a:pt x="469" y="4879"/>
                      <a:pt x="469" y="4898"/>
                    </a:cubicBezTo>
                    <a:cubicBezTo>
                      <a:pt x="430" y="4957"/>
                      <a:pt x="430" y="5015"/>
                      <a:pt x="411" y="5074"/>
                    </a:cubicBezTo>
                    <a:cubicBezTo>
                      <a:pt x="411" y="5093"/>
                      <a:pt x="391" y="5113"/>
                      <a:pt x="391" y="5152"/>
                    </a:cubicBezTo>
                    <a:cubicBezTo>
                      <a:pt x="372" y="5250"/>
                      <a:pt x="333" y="5308"/>
                      <a:pt x="313" y="5406"/>
                    </a:cubicBezTo>
                    <a:cubicBezTo>
                      <a:pt x="313" y="5484"/>
                      <a:pt x="293" y="5581"/>
                      <a:pt x="274" y="5659"/>
                    </a:cubicBezTo>
                    <a:cubicBezTo>
                      <a:pt x="235" y="5679"/>
                      <a:pt x="235" y="5698"/>
                      <a:pt x="235" y="5737"/>
                    </a:cubicBezTo>
                    <a:cubicBezTo>
                      <a:pt x="215" y="5796"/>
                      <a:pt x="215" y="5854"/>
                      <a:pt x="196" y="5932"/>
                    </a:cubicBezTo>
                    <a:cubicBezTo>
                      <a:pt x="176" y="5952"/>
                      <a:pt x="176" y="5991"/>
                      <a:pt x="176" y="6030"/>
                    </a:cubicBezTo>
                    <a:cubicBezTo>
                      <a:pt x="176" y="6089"/>
                      <a:pt x="137" y="6147"/>
                      <a:pt x="137" y="6225"/>
                    </a:cubicBezTo>
                    <a:cubicBezTo>
                      <a:pt x="118" y="6245"/>
                      <a:pt x="118" y="6264"/>
                      <a:pt x="118" y="6284"/>
                    </a:cubicBezTo>
                    <a:cubicBezTo>
                      <a:pt x="98" y="6381"/>
                      <a:pt x="79" y="6459"/>
                      <a:pt x="79" y="6557"/>
                    </a:cubicBezTo>
                    <a:cubicBezTo>
                      <a:pt x="79" y="6654"/>
                      <a:pt x="40" y="6732"/>
                      <a:pt x="40" y="6830"/>
                    </a:cubicBezTo>
                    <a:lnTo>
                      <a:pt x="40" y="6908"/>
                    </a:lnTo>
                    <a:cubicBezTo>
                      <a:pt x="20" y="6986"/>
                      <a:pt x="20" y="7025"/>
                      <a:pt x="20" y="7103"/>
                    </a:cubicBezTo>
                    <a:lnTo>
                      <a:pt x="20" y="7201"/>
                    </a:lnTo>
                    <a:lnTo>
                      <a:pt x="20" y="7396"/>
                    </a:lnTo>
                    <a:cubicBezTo>
                      <a:pt x="20" y="7415"/>
                      <a:pt x="1" y="7435"/>
                      <a:pt x="40" y="7630"/>
                    </a:cubicBezTo>
                    <a:lnTo>
                      <a:pt x="40" y="7903"/>
                    </a:lnTo>
                    <a:lnTo>
                      <a:pt x="40" y="8137"/>
                    </a:lnTo>
                    <a:lnTo>
                      <a:pt x="40" y="8215"/>
                    </a:lnTo>
                    <a:lnTo>
                      <a:pt x="40" y="8391"/>
                    </a:lnTo>
                    <a:lnTo>
                      <a:pt x="40" y="8489"/>
                    </a:lnTo>
                    <a:lnTo>
                      <a:pt x="40" y="8625"/>
                    </a:lnTo>
                    <a:lnTo>
                      <a:pt x="40" y="8723"/>
                    </a:lnTo>
                    <a:cubicBezTo>
                      <a:pt x="59" y="8781"/>
                      <a:pt x="59" y="8820"/>
                      <a:pt x="59" y="8879"/>
                    </a:cubicBezTo>
                    <a:lnTo>
                      <a:pt x="59" y="8976"/>
                    </a:lnTo>
                    <a:cubicBezTo>
                      <a:pt x="59" y="9015"/>
                      <a:pt x="98" y="9074"/>
                      <a:pt x="98" y="9113"/>
                    </a:cubicBezTo>
                    <a:cubicBezTo>
                      <a:pt x="118" y="9152"/>
                      <a:pt x="118" y="9191"/>
                      <a:pt x="118" y="9210"/>
                    </a:cubicBezTo>
                    <a:cubicBezTo>
                      <a:pt x="118" y="9269"/>
                      <a:pt x="137" y="9308"/>
                      <a:pt x="137" y="9367"/>
                    </a:cubicBezTo>
                    <a:cubicBezTo>
                      <a:pt x="157" y="9386"/>
                      <a:pt x="157" y="9445"/>
                      <a:pt x="157" y="9464"/>
                    </a:cubicBezTo>
                    <a:cubicBezTo>
                      <a:pt x="157" y="9503"/>
                      <a:pt x="196" y="9562"/>
                      <a:pt x="196" y="9601"/>
                    </a:cubicBezTo>
                    <a:cubicBezTo>
                      <a:pt x="196" y="9640"/>
                      <a:pt x="215" y="9679"/>
                      <a:pt x="215" y="9698"/>
                    </a:cubicBezTo>
                    <a:cubicBezTo>
                      <a:pt x="215" y="9757"/>
                      <a:pt x="235" y="9796"/>
                      <a:pt x="235" y="9854"/>
                    </a:cubicBezTo>
                    <a:cubicBezTo>
                      <a:pt x="254" y="9874"/>
                      <a:pt x="254" y="9893"/>
                      <a:pt x="254" y="9932"/>
                    </a:cubicBezTo>
                    <a:cubicBezTo>
                      <a:pt x="293" y="9971"/>
                      <a:pt x="293" y="10049"/>
                      <a:pt x="313" y="10088"/>
                    </a:cubicBezTo>
                    <a:cubicBezTo>
                      <a:pt x="333" y="10088"/>
                      <a:pt x="333" y="10127"/>
                      <a:pt x="333" y="10147"/>
                    </a:cubicBezTo>
                    <a:cubicBezTo>
                      <a:pt x="391" y="10323"/>
                      <a:pt x="430" y="10479"/>
                      <a:pt x="489" y="10635"/>
                    </a:cubicBezTo>
                    <a:cubicBezTo>
                      <a:pt x="508" y="10654"/>
                      <a:pt x="508" y="10654"/>
                      <a:pt x="508" y="10674"/>
                    </a:cubicBezTo>
                    <a:cubicBezTo>
                      <a:pt x="528" y="10752"/>
                      <a:pt x="547" y="10810"/>
                      <a:pt x="586" y="10869"/>
                    </a:cubicBezTo>
                    <a:cubicBezTo>
                      <a:pt x="586" y="10908"/>
                      <a:pt x="606" y="10927"/>
                      <a:pt x="606" y="10947"/>
                    </a:cubicBezTo>
                    <a:cubicBezTo>
                      <a:pt x="606" y="11025"/>
                      <a:pt x="625" y="11064"/>
                      <a:pt x="645" y="11123"/>
                    </a:cubicBezTo>
                    <a:cubicBezTo>
                      <a:pt x="645" y="11142"/>
                      <a:pt x="684" y="11162"/>
                      <a:pt x="684" y="11201"/>
                    </a:cubicBezTo>
                    <a:cubicBezTo>
                      <a:pt x="684" y="11240"/>
                      <a:pt x="703" y="11298"/>
                      <a:pt x="723" y="11337"/>
                    </a:cubicBezTo>
                    <a:cubicBezTo>
                      <a:pt x="723" y="11357"/>
                      <a:pt x="742" y="11396"/>
                      <a:pt x="742" y="11415"/>
                    </a:cubicBezTo>
                    <a:lnTo>
                      <a:pt x="820" y="11552"/>
                    </a:lnTo>
                    <a:cubicBezTo>
                      <a:pt x="820" y="11591"/>
                      <a:pt x="840" y="11610"/>
                      <a:pt x="840" y="11630"/>
                    </a:cubicBezTo>
                    <a:lnTo>
                      <a:pt x="918" y="11786"/>
                    </a:lnTo>
                    <a:cubicBezTo>
                      <a:pt x="918" y="11805"/>
                      <a:pt x="937" y="11825"/>
                      <a:pt x="937" y="11845"/>
                    </a:cubicBezTo>
                    <a:cubicBezTo>
                      <a:pt x="976" y="11923"/>
                      <a:pt x="996" y="11981"/>
                      <a:pt x="1015" y="12020"/>
                    </a:cubicBezTo>
                    <a:cubicBezTo>
                      <a:pt x="1015" y="12020"/>
                      <a:pt x="1054" y="12040"/>
                      <a:pt x="1054" y="12079"/>
                    </a:cubicBezTo>
                    <a:cubicBezTo>
                      <a:pt x="1074" y="12118"/>
                      <a:pt x="1113" y="12196"/>
                      <a:pt x="1152" y="12235"/>
                    </a:cubicBezTo>
                    <a:cubicBezTo>
                      <a:pt x="1152" y="12274"/>
                      <a:pt x="1172" y="12274"/>
                      <a:pt x="1172" y="12293"/>
                    </a:cubicBezTo>
                    <a:cubicBezTo>
                      <a:pt x="1308" y="12566"/>
                      <a:pt x="1484" y="12859"/>
                      <a:pt x="1679" y="13113"/>
                    </a:cubicBezTo>
                    <a:lnTo>
                      <a:pt x="1698" y="13152"/>
                    </a:lnTo>
                    <a:cubicBezTo>
                      <a:pt x="1757" y="13191"/>
                      <a:pt x="1776" y="13269"/>
                      <a:pt x="1835" y="13308"/>
                    </a:cubicBezTo>
                    <a:lnTo>
                      <a:pt x="1854" y="13347"/>
                    </a:lnTo>
                    <a:cubicBezTo>
                      <a:pt x="1893" y="13405"/>
                      <a:pt x="1932" y="13464"/>
                      <a:pt x="1971" y="13503"/>
                    </a:cubicBezTo>
                    <a:lnTo>
                      <a:pt x="1991" y="13542"/>
                    </a:lnTo>
                    <a:cubicBezTo>
                      <a:pt x="2050" y="13581"/>
                      <a:pt x="2069" y="13640"/>
                      <a:pt x="2128" y="13679"/>
                    </a:cubicBezTo>
                    <a:lnTo>
                      <a:pt x="2147" y="13698"/>
                    </a:lnTo>
                    <a:cubicBezTo>
                      <a:pt x="2167" y="13757"/>
                      <a:pt x="2225" y="13796"/>
                      <a:pt x="2264" y="13854"/>
                    </a:cubicBezTo>
                    <a:lnTo>
                      <a:pt x="2284" y="13874"/>
                    </a:lnTo>
                    <a:cubicBezTo>
                      <a:pt x="2342" y="13952"/>
                      <a:pt x="2381" y="13991"/>
                      <a:pt x="2440" y="14049"/>
                    </a:cubicBezTo>
                    <a:lnTo>
                      <a:pt x="2459" y="14069"/>
                    </a:lnTo>
                    <a:cubicBezTo>
                      <a:pt x="2537" y="14127"/>
                      <a:pt x="2576" y="14186"/>
                      <a:pt x="2635" y="14244"/>
                    </a:cubicBezTo>
                    <a:cubicBezTo>
                      <a:pt x="2850" y="14479"/>
                      <a:pt x="3103" y="14713"/>
                      <a:pt x="3337" y="14927"/>
                    </a:cubicBezTo>
                    <a:cubicBezTo>
                      <a:pt x="3259" y="14420"/>
                      <a:pt x="3025" y="13854"/>
                      <a:pt x="2752" y="13171"/>
                    </a:cubicBezTo>
                    <a:cubicBezTo>
                      <a:pt x="2342" y="12118"/>
                      <a:pt x="2811" y="12079"/>
                      <a:pt x="3240" y="11240"/>
                    </a:cubicBezTo>
                    <a:cubicBezTo>
                      <a:pt x="3689" y="10420"/>
                      <a:pt x="4469" y="10908"/>
                      <a:pt x="5308" y="9893"/>
                    </a:cubicBezTo>
                    <a:cubicBezTo>
                      <a:pt x="6167" y="8879"/>
                      <a:pt x="5464" y="7942"/>
                      <a:pt x="5796" y="7513"/>
                    </a:cubicBezTo>
                    <a:cubicBezTo>
                      <a:pt x="5863" y="7424"/>
                      <a:pt x="5946" y="7393"/>
                      <a:pt x="6045" y="7393"/>
                    </a:cubicBezTo>
                    <a:cubicBezTo>
                      <a:pt x="6255" y="7393"/>
                      <a:pt x="6536" y="7530"/>
                      <a:pt x="6881" y="7530"/>
                    </a:cubicBezTo>
                    <a:cubicBezTo>
                      <a:pt x="7225" y="7530"/>
                      <a:pt x="7633" y="7394"/>
                      <a:pt x="8098" y="6850"/>
                    </a:cubicBezTo>
                    <a:cubicBezTo>
                      <a:pt x="9210" y="5503"/>
                      <a:pt x="8313" y="4801"/>
                      <a:pt x="7786" y="4176"/>
                    </a:cubicBezTo>
                    <a:cubicBezTo>
                      <a:pt x="7220" y="3533"/>
                      <a:pt x="6674" y="4020"/>
                      <a:pt x="6362" y="2947"/>
                    </a:cubicBezTo>
                    <a:cubicBezTo>
                      <a:pt x="6049" y="1874"/>
                      <a:pt x="4996" y="2089"/>
                      <a:pt x="4508" y="1991"/>
                    </a:cubicBezTo>
                    <a:cubicBezTo>
                      <a:pt x="4020" y="1894"/>
                      <a:pt x="4098" y="1"/>
                      <a:pt x="4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53"/>
              <p:cNvSpPr/>
              <p:nvPr/>
            </p:nvSpPr>
            <p:spPr>
              <a:xfrm>
                <a:off x="991825" y="1931785"/>
                <a:ext cx="330578" cy="1320417"/>
              </a:xfrm>
              <a:custGeom>
                <a:rect b="b" l="l" r="r" t="t"/>
                <a:pathLst>
                  <a:path extrusionOk="0" h="13952" w="3493">
                    <a:moveTo>
                      <a:pt x="2869" y="1"/>
                    </a:moveTo>
                    <a:cubicBezTo>
                      <a:pt x="2866" y="5"/>
                      <a:pt x="2864" y="9"/>
                      <a:pt x="2862" y="12"/>
                    </a:cubicBezTo>
                    <a:lnTo>
                      <a:pt x="2862" y="12"/>
                    </a:lnTo>
                    <a:cubicBezTo>
                      <a:pt x="2866" y="9"/>
                      <a:pt x="2869" y="6"/>
                      <a:pt x="2869" y="1"/>
                    </a:cubicBezTo>
                    <a:close/>
                    <a:moveTo>
                      <a:pt x="2862" y="12"/>
                    </a:moveTo>
                    <a:cubicBezTo>
                      <a:pt x="2851" y="22"/>
                      <a:pt x="2825" y="25"/>
                      <a:pt x="2810" y="40"/>
                    </a:cubicBezTo>
                    <a:lnTo>
                      <a:pt x="2712" y="138"/>
                    </a:lnTo>
                    <a:lnTo>
                      <a:pt x="2615" y="235"/>
                    </a:lnTo>
                    <a:lnTo>
                      <a:pt x="2537" y="313"/>
                    </a:lnTo>
                    <a:cubicBezTo>
                      <a:pt x="2498" y="372"/>
                      <a:pt x="2420" y="411"/>
                      <a:pt x="2381" y="489"/>
                    </a:cubicBezTo>
                    <a:cubicBezTo>
                      <a:pt x="2381" y="508"/>
                      <a:pt x="2342" y="508"/>
                      <a:pt x="2342" y="528"/>
                    </a:cubicBezTo>
                    <a:cubicBezTo>
                      <a:pt x="2322" y="586"/>
                      <a:pt x="2283" y="625"/>
                      <a:pt x="2225" y="684"/>
                    </a:cubicBezTo>
                    <a:cubicBezTo>
                      <a:pt x="2205" y="703"/>
                      <a:pt x="2186" y="762"/>
                      <a:pt x="2147" y="781"/>
                    </a:cubicBezTo>
                    <a:cubicBezTo>
                      <a:pt x="2108" y="801"/>
                      <a:pt x="2088" y="859"/>
                      <a:pt x="2049" y="879"/>
                    </a:cubicBezTo>
                    <a:cubicBezTo>
                      <a:pt x="2029" y="899"/>
                      <a:pt x="2010" y="957"/>
                      <a:pt x="1990" y="977"/>
                    </a:cubicBezTo>
                    <a:cubicBezTo>
                      <a:pt x="1951" y="996"/>
                      <a:pt x="1932" y="1055"/>
                      <a:pt x="1912" y="1074"/>
                    </a:cubicBezTo>
                    <a:cubicBezTo>
                      <a:pt x="1893" y="1094"/>
                      <a:pt x="1854" y="1152"/>
                      <a:pt x="1834" y="1172"/>
                    </a:cubicBezTo>
                    <a:cubicBezTo>
                      <a:pt x="1815" y="1211"/>
                      <a:pt x="1756" y="1269"/>
                      <a:pt x="1737" y="1308"/>
                    </a:cubicBezTo>
                    <a:cubicBezTo>
                      <a:pt x="1717" y="1347"/>
                      <a:pt x="1698" y="1347"/>
                      <a:pt x="1698" y="1367"/>
                    </a:cubicBezTo>
                    <a:lnTo>
                      <a:pt x="1542" y="1581"/>
                    </a:lnTo>
                    <a:cubicBezTo>
                      <a:pt x="1542" y="1601"/>
                      <a:pt x="1522" y="1640"/>
                      <a:pt x="1503" y="1659"/>
                    </a:cubicBezTo>
                    <a:cubicBezTo>
                      <a:pt x="1464" y="1698"/>
                      <a:pt x="1444" y="1738"/>
                      <a:pt x="1425" y="1777"/>
                    </a:cubicBezTo>
                    <a:cubicBezTo>
                      <a:pt x="1405" y="1796"/>
                      <a:pt x="1366" y="1855"/>
                      <a:pt x="1347" y="1874"/>
                    </a:cubicBezTo>
                    <a:cubicBezTo>
                      <a:pt x="1327" y="1933"/>
                      <a:pt x="1308" y="1952"/>
                      <a:pt x="1269" y="1991"/>
                    </a:cubicBezTo>
                    <a:cubicBezTo>
                      <a:pt x="1269" y="2030"/>
                      <a:pt x="1249" y="2069"/>
                      <a:pt x="1230" y="2089"/>
                    </a:cubicBezTo>
                    <a:cubicBezTo>
                      <a:pt x="1210" y="2147"/>
                      <a:pt x="1171" y="2167"/>
                      <a:pt x="1151" y="2225"/>
                    </a:cubicBezTo>
                    <a:cubicBezTo>
                      <a:pt x="1151" y="2245"/>
                      <a:pt x="1132" y="2284"/>
                      <a:pt x="1112" y="2323"/>
                    </a:cubicBezTo>
                    <a:lnTo>
                      <a:pt x="1034" y="2459"/>
                    </a:lnTo>
                    <a:cubicBezTo>
                      <a:pt x="1034" y="2479"/>
                      <a:pt x="1015" y="2518"/>
                      <a:pt x="1015" y="2537"/>
                    </a:cubicBezTo>
                    <a:cubicBezTo>
                      <a:pt x="1015" y="2557"/>
                      <a:pt x="976" y="2557"/>
                      <a:pt x="976" y="2577"/>
                    </a:cubicBezTo>
                    <a:cubicBezTo>
                      <a:pt x="956" y="2635"/>
                      <a:pt x="937" y="2713"/>
                      <a:pt x="917" y="2752"/>
                    </a:cubicBezTo>
                    <a:cubicBezTo>
                      <a:pt x="917" y="2752"/>
                      <a:pt x="878" y="2772"/>
                      <a:pt x="878" y="2811"/>
                    </a:cubicBezTo>
                    <a:cubicBezTo>
                      <a:pt x="878" y="2830"/>
                      <a:pt x="859" y="2830"/>
                      <a:pt x="859" y="2850"/>
                    </a:cubicBezTo>
                    <a:lnTo>
                      <a:pt x="781" y="3006"/>
                    </a:lnTo>
                    <a:lnTo>
                      <a:pt x="781" y="3025"/>
                    </a:lnTo>
                    <a:cubicBezTo>
                      <a:pt x="761" y="3045"/>
                      <a:pt x="761" y="3103"/>
                      <a:pt x="742" y="3123"/>
                    </a:cubicBezTo>
                    <a:cubicBezTo>
                      <a:pt x="742" y="3162"/>
                      <a:pt x="722" y="3220"/>
                      <a:pt x="683" y="3259"/>
                    </a:cubicBezTo>
                    <a:cubicBezTo>
                      <a:pt x="664" y="3298"/>
                      <a:pt x="664" y="3337"/>
                      <a:pt x="644" y="3357"/>
                    </a:cubicBezTo>
                    <a:cubicBezTo>
                      <a:pt x="644" y="3416"/>
                      <a:pt x="625" y="3455"/>
                      <a:pt x="586" y="3513"/>
                    </a:cubicBezTo>
                    <a:cubicBezTo>
                      <a:pt x="586" y="3533"/>
                      <a:pt x="566" y="3552"/>
                      <a:pt x="566" y="3591"/>
                    </a:cubicBezTo>
                    <a:cubicBezTo>
                      <a:pt x="547" y="3611"/>
                      <a:pt x="547" y="3611"/>
                      <a:pt x="547" y="3630"/>
                    </a:cubicBezTo>
                    <a:cubicBezTo>
                      <a:pt x="547" y="3689"/>
                      <a:pt x="527" y="3747"/>
                      <a:pt x="488" y="3806"/>
                    </a:cubicBezTo>
                    <a:lnTo>
                      <a:pt x="488" y="3825"/>
                    </a:lnTo>
                    <a:cubicBezTo>
                      <a:pt x="488" y="3845"/>
                      <a:pt x="469" y="3884"/>
                      <a:pt x="469" y="3903"/>
                    </a:cubicBezTo>
                    <a:cubicBezTo>
                      <a:pt x="449" y="3942"/>
                      <a:pt x="449" y="4020"/>
                      <a:pt x="430" y="4079"/>
                    </a:cubicBezTo>
                    <a:cubicBezTo>
                      <a:pt x="391" y="4098"/>
                      <a:pt x="391" y="4098"/>
                      <a:pt x="391" y="4118"/>
                    </a:cubicBezTo>
                    <a:cubicBezTo>
                      <a:pt x="391" y="4137"/>
                      <a:pt x="371" y="4176"/>
                      <a:pt x="371" y="4196"/>
                    </a:cubicBezTo>
                    <a:cubicBezTo>
                      <a:pt x="351" y="4235"/>
                      <a:pt x="351" y="4313"/>
                      <a:pt x="332" y="4372"/>
                    </a:cubicBezTo>
                    <a:cubicBezTo>
                      <a:pt x="332" y="4391"/>
                      <a:pt x="293" y="4430"/>
                      <a:pt x="293" y="4469"/>
                    </a:cubicBezTo>
                    <a:cubicBezTo>
                      <a:pt x="273" y="4508"/>
                      <a:pt x="273" y="4586"/>
                      <a:pt x="254" y="4625"/>
                    </a:cubicBezTo>
                    <a:cubicBezTo>
                      <a:pt x="254" y="4684"/>
                      <a:pt x="234" y="4703"/>
                      <a:pt x="234" y="4723"/>
                    </a:cubicBezTo>
                    <a:lnTo>
                      <a:pt x="234" y="4762"/>
                    </a:lnTo>
                    <a:cubicBezTo>
                      <a:pt x="234" y="4820"/>
                      <a:pt x="195" y="4879"/>
                      <a:pt x="195" y="4918"/>
                    </a:cubicBezTo>
                    <a:lnTo>
                      <a:pt x="195" y="4976"/>
                    </a:lnTo>
                    <a:lnTo>
                      <a:pt x="195" y="5055"/>
                    </a:lnTo>
                    <a:cubicBezTo>
                      <a:pt x="195" y="5113"/>
                      <a:pt x="176" y="5172"/>
                      <a:pt x="176" y="5250"/>
                    </a:cubicBezTo>
                    <a:cubicBezTo>
                      <a:pt x="156" y="5269"/>
                      <a:pt x="156" y="5289"/>
                      <a:pt x="156" y="5308"/>
                    </a:cubicBezTo>
                    <a:cubicBezTo>
                      <a:pt x="156" y="5386"/>
                      <a:pt x="137" y="5484"/>
                      <a:pt x="137" y="5562"/>
                    </a:cubicBezTo>
                    <a:lnTo>
                      <a:pt x="137" y="5659"/>
                    </a:lnTo>
                    <a:cubicBezTo>
                      <a:pt x="137" y="5737"/>
                      <a:pt x="98" y="5776"/>
                      <a:pt x="98" y="5854"/>
                    </a:cubicBezTo>
                    <a:lnTo>
                      <a:pt x="98" y="5952"/>
                    </a:lnTo>
                    <a:cubicBezTo>
                      <a:pt x="78" y="5991"/>
                      <a:pt x="78" y="6069"/>
                      <a:pt x="78" y="6108"/>
                    </a:cubicBezTo>
                    <a:lnTo>
                      <a:pt x="78" y="6186"/>
                    </a:lnTo>
                    <a:lnTo>
                      <a:pt x="78" y="6225"/>
                    </a:lnTo>
                    <a:lnTo>
                      <a:pt x="78" y="6420"/>
                    </a:lnTo>
                    <a:lnTo>
                      <a:pt x="78" y="6459"/>
                    </a:lnTo>
                    <a:cubicBezTo>
                      <a:pt x="78" y="6479"/>
                      <a:pt x="59" y="6479"/>
                      <a:pt x="0" y="6596"/>
                    </a:cubicBezTo>
                    <a:lnTo>
                      <a:pt x="0" y="6869"/>
                    </a:lnTo>
                    <a:lnTo>
                      <a:pt x="0" y="7123"/>
                    </a:lnTo>
                    <a:lnTo>
                      <a:pt x="0" y="7201"/>
                    </a:lnTo>
                    <a:lnTo>
                      <a:pt x="0" y="7357"/>
                    </a:lnTo>
                    <a:lnTo>
                      <a:pt x="0" y="7415"/>
                    </a:lnTo>
                    <a:lnTo>
                      <a:pt x="0" y="7454"/>
                    </a:lnTo>
                    <a:lnTo>
                      <a:pt x="0" y="7611"/>
                    </a:lnTo>
                    <a:lnTo>
                      <a:pt x="0" y="7708"/>
                    </a:lnTo>
                    <a:cubicBezTo>
                      <a:pt x="20" y="7747"/>
                      <a:pt x="20" y="7806"/>
                      <a:pt x="20" y="7845"/>
                    </a:cubicBezTo>
                    <a:lnTo>
                      <a:pt x="20" y="7942"/>
                    </a:lnTo>
                    <a:cubicBezTo>
                      <a:pt x="20" y="8001"/>
                      <a:pt x="59" y="8040"/>
                      <a:pt x="59" y="8098"/>
                    </a:cubicBezTo>
                    <a:cubicBezTo>
                      <a:pt x="78" y="8118"/>
                      <a:pt x="78" y="8157"/>
                      <a:pt x="78" y="8196"/>
                    </a:cubicBezTo>
                    <a:cubicBezTo>
                      <a:pt x="78" y="8235"/>
                      <a:pt x="98" y="8293"/>
                      <a:pt x="98" y="8332"/>
                    </a:cubicBezTo>
                    <a:cubicBezTo>
                      <a:pt x="117" y="8352"/>
                      <a:pt x="117" y="8411"/>
                      <a:pt x="117" y="8430"/>
                    </a:cubicBezTo>
                    <a:cubicBezTo>
                      <a:pt x="117" y="8489"/>
                      <a:pt x="156" y="8528"/>
                      <a:pt x="156" y="8586"/>
                    </a:cubicBezTo>
                    <a:cubicBezTo>
                      <a:pt x="156" y="8606"/>
                      <a:pt x="176" y="8645"/>
                      <a:pt x="176" y="8684"/>
                    </a:cubicBezTo>
                    <a:cubicBezTo>
                      <a:pt x="176" y="8723"/>
                      <a:pt x="195" y="8781"/>
                      <a:pt x="195" y="8820"/>
                    </a:cubicBezTo>
                    <a:lnTo>
                      <a:pt x="195" y="8879"/>
                    </a:lnTo>
                    <a:lnTo>
                      <a:pt x="195" y="8918"/>
                    </a:lnTo>
                    <a:cubicBezTo>
                      <a:pt x="215" y="8976"/>
                      <a:pt x="215" y="9035"/>
                      <a:pt x="254" y="9093"/>
                    </a:cubicBezTo>
                    <a:cubicBezTo>
                      <a:pt x="273" y="9093"/>
                      <a:pt x="273" y="9113"/>
                      <a:pt x="273" y="9132"/>
                    </a:cubicBezTo>
                    <a:cubicBezTo>
                      <a:pt x="312" y="9308"/>
                      <a:pt x="371" y="9484"/>
                      <a:pt x="410" y="9620"/>
                    </a:cubicBezTo>
                    <a:cubicBezTo>
                      <a:pt x="449" y="9659"/>
                      <a:pt x="449" y="9659"/>
                      <a:pt x="449" y="9679"/>
                    </a:cubicBezTo>
                    <a:cubicBezTo>
                      <a:pt x="469" y="9757"/>
                      <a:pt x="488" y="9796"/>
                      <a:pt x="508" y="9874"/>
                    </a:cubicBezTo>
                    <a:cubicBezTo>
                      <a:pt x="508" y="9893"/>
                      <a:pt x="547" y="9913"/>
                      <a:pt x="547" y="9952"/>
                    </a:cubicBezTo>
                    <a:cubicBezTo>
                      <a:pt x="547" y="10010"/>
                      <a:pt x="566" y="10069"/>
                      <a:pt x="586" y="10108"/>
                    </a:cubicBezTo>
                    <a:lnTo>
                      <a:pt x="586" y="10147"/>
                    </a:lnTo>
                    <a:cubicBezTo>
                      <a:pt x="586" y="10167"/>
                      <a:pt x="625" y="10167"/>
                      <a:pt x="625" y="10186"/>
                    </a:cubicBezTo>
                    <a:cubicBezTo>
                      <a:pt x="625" y="10245"/>
                      <a:pt x="644" y="10284"/>
                      <a:pt x="664" y="10342"/>
                    </a:cubicBezTo>
                    <a:cubicBezTo>
                      <a:pt x="664" y="10362"/>
                      <a:pt x="683" y="10381"/>
                      <a:pt x="683" y="10420"/>
                    </a:cubicBezTo>
                    <a:lnTo>
                      <a:pt x="761" y="10557"/>
                    </a:lnTo>
                    <a:cubicBezTo>
                      <a:pt x="761" y="10576"/>
                      <a:pt x="781" y="10615"/>
                      <a:pt x="781" y="10635"/>
                    </a:cubicBezTo>
                    <a:lnTo>
                      <a:pt x="859" y="10771"/>
                    </a:lnTo>
                    <a:cubicBezTo>
                      <a:pt x="859" y="10810"/>
                      <a:pt x="878" y="10810"/>
                      <a:pt x="878" y="10830"/>
                    </a:cubicBezTo>
                    <a:lnTo>
                      <a:pt x="878" y="10849"/>
                    </a:lnTo>
                    <a:cubicBezTo>
                      <a:pt x="917" y="10928"/>
                      <a:pt x="937" y="10967"/>
                      <a:pt x="956" y="11025"/>
                    </a:cubicBezTo>
                    <a:cubicBezTo>
                      <a:pt x="956" y="11025"/>
                      <a:pt x="976" y="11045"/>
                      <a:pt x="976" y="11064"/>
                    </a:cubicBezTo>
                    <a:cubicBezTo>
                      <a:pt x="1034" y="11123"/>
                      <a:pt x="1054" y="11201"/>
                      <a:pt x="1073" y="11240"/>
                    </a:cubicBezTo>
                    <a:lnTo>
                      <a:pt x="1073" y="11259"/>
                    </a:lnTo>
                    <a:lnTo>
                      <a:pt x="1073" y="11298"/>
                    </a:lnTo>
                    <a:cubicBezTo>
                      <a:pt x="1230" y="11552"/>
                      <a:pt x="1405" y="11845"/>
                      <a:pt x="1600" y="12118"/>
                    </a:cubicBezTo>
                    <a:lnTo>
                      <a:pt x="1620" y="12137"/>
                    </a:lnTo>
                    <a:cubicBezTo>
                      <a:pt x="1659" y="12196"/>
                      <a:pt x="1698" y="12274"/>
                      <a:pt x="1737" y="12313"/>
                    </a:cubicBezTo>
                    <a:lnTo>
                      <a:pt x="1756" y="12332"/>
                    </a:lnTo>
                    <a:cubicBezTo>
                      <a:pt x="1815" y="12410"/>
                      <a:pt x="1834" y="12469"/>
                      <a:pt x="1893" y="12508"/>
                    </a:cubicBezTo>
                    <a:cubicBezTo>
                      <a:pt x="1912" y="12508"/>
                      <a:pt x="1912" y="12528"/>
                      <a:pt x="1912" y="12528"/>
                    </a:cubicBezTo>
                    <a:lnTo>
                      <a:pt x="1912" y="12567"/>
                    </a:lnTo>
                    <a:cubicBezTo>
                      <a:pt x="1951" y="12606"/>
                      <a:pt x="1990" y="12664"/>
                      <a:pt x="2029" y="12703"/>
                    </a:cubicBezTo>
                    <a:lnTo>
                      <a:pt x="2049" y="12723"/>
                    </a:lnTo>
                    <a:cubicBezTo>
                      <a:pt x="2088" y="12781"/>
                      <a:pt x="2127" y="12820"/>
                      <a:pt x="2186" y="12879"/>
                    </a:cubicBezTo>
                    <a:lnTo>
                      <a:pt x="2205" y="12898"/>
                    </a:lnTo>
                    <a:cubicBezTo>
                      <a:pt x="2244" y="12976"/>
                      <a:pt x="2303" y="13015"/>
                      <a:pt x="2342" y="13074"/>
                    </a:cubicBezTo>
                    <a:lnTo>
                      <a:pt x="2381" y="13093"/>
                    </a:lnTo>
                    <a:cubicBezTo>
                      <a:pt x="2439" y="13152"/>
                      <a:pt x="2498" y="13210"/>
                      <a:pt x="2537" y="13269"/>
                    </a:cubicBezTo>
                    <a:cubicBezTo>
                      <a:pt x="2790" y="13503"/>
                      <a:pt x="3025" y="13737"/>
                      <a:pt x="3278" y="13952"/>
                    </a:cubicBezTo>
                    <a:cubicBezTo>
                      <a:pt x="3200" y="13445"/>
                      <a:pt x="2966" y="12879"/>
                      <a:pt x="2693" y="12196"/>
                    </a:cubicBezTo>
                    <a:cubicBezTo>
                      <a:pt x="2283" y="11142"/>
                      <a:pt x="2732" y="11103"/>
                      <a:pt x="3181" y="10264"/>
                    </a:cubicBezTo>
                    <a:cubicBezTo>
                      <a:pt x="3278" y="10089"/>
                      <a:pt x="3376" y="9971"/>
                      <a:pt x="3493" y="9893"/>
                    </a:cubicBezTo>
                    <a:cubicBezTo>
                      <a:pt x="2400" y="8372"/>
                      <a:pt x="1737" y="6479"/>
                      <a:pt x="1737" y="4469"/>
                    </a:cubicBezTo>
                    <a:cubicBezTo>
                      <a:pt x="1737" y="2854"/>
                      <a:pt x="2144" y="1356"/>
                      <a:pt x="2862" y="12"/>
                    </a:cubicBezTo>
                    <a:close/>
                  </a:path>
                </a:pathLst>
              </a:custGeom>
              <a:solidFill>
                <a:srgbClr val="052E3A">
                  <a:alpha val="2117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53"/>
              <p:cNvSpPr/>
              <p:nvPr/>
            </p:nvSpPr>
            <p:spPr>
              <a:xfrm>
                <a:off x="2044289" y="1917021"/>
                <a:ext cx="733271" cy="1108045"/>
              </a:xfrm>
              <a:custGeom>
                <a:rect b="b" l="l" r="r" t="t"/>
                <a:pathLst>
                  <a:path extrusionOk="0" h="11708" w="7748">
                    <a:moveTo>
                      <a:pt x="4781" y="1"/>
                    </a:moveTo>
                    <a:cubicBezTo>
                      <a:pt x="4567" y="625"/>
                      <a:pt x="4157" y="1328"/>
                      <a:pt x="3338" y="1542"/>
                    </a:cubicBezTo>
                    <a:cubicBezTo>
                      <a:pt x="1855" y="1933"/>
                      <a:pt x="1" y="2889"/>
                      <a:pt x="703" y="4040"/>
                    </a:cubicBezTo>
                    <a:cubicBezTo>
                      <a:pt x="946" y="4431"/>
                      <a:pt x="1189" y="4521"/>
                      <a:pt x="1459" y="4521"/>
                    </a:cubicBezTo>
                    <a:cubicBezTo>
                      <a:pt x="1690" y="4521"/>
                      <a:pt x="1941" y="4455"/>
                      <a:pt x="2229" y="4455"/>
                    </a:cubicBezTo>
                    <a:cubicBezTo>
                      <a:pt x="2575" y="4455"/>
                      <a:pt x="2974" y="4551"/>
                      <a:pt x="3455" y="4976"/>
                    </a:cubicBezTo>
                    <a:cubicBezTo>
                      <a:pt x="4781" y="6167"/>
                      <a:pt x="2967" y="6713"/>
                      <a:pt x="4059" y="7767"/>
                    </a:cubicBezTo>
                    <a:cubicBezTo>
                      <a:pt x="4294" y="7989"/>
                      <a:pt x="4501" y="8072"/>
                      <a:pt x="4687" y="8072"/>
                    </a:cubicBezTo>
                    <a:cubicBezTo>
                      <a:pt x="5253" y="8072"/>
                      <a:pt x="5634" y="7304"/>
                      <a:pt x="6044" y="7304"/>
                    </a:cubicBezTo>
                    <a:cubicBezTo>
                      <a:pt x="6129" y="7304"/>
                      <a:pt x="6214" y="7337"/>
                      <a:pt x="6303" y="7415"/>
                    </a:cubicBezTo>
                    <a:cubicBezTo>
                      <a:pt x="6928" y="8020"/>
                      <a:pt x="7084" y="9464"/>
                      <a:pt x="6420" y="11708"/>
                    </a:cubicBezTo>
                    <a:cubicBezTo>
                      <a:pt x="7279" y="10303"/>
                      <a:pt x="7747" y="8645"/>
                      <a:pt x="7747" y="6889"/>
                    </a:cubicBezTo>
                    <a:cubicBezTo>
                      <a:pt x="7747" y="4176"/>
                      <a:pt x="6596" y="1757"/>
                      <a:pt x="4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53"/>
              <p:cNvSpPr/>
              <p:nvPr/>
            </p:nvSpPr>
            <p:spPr>
              <a:xfrm>
                <a:off x="1663941" y="2486358"/>
                <a:ext cx="688885" cy="731094"/>
              </a:xfrm>
              <a:custGeom>
                <a:rect b="b" l="l" r="r" t="t"/>
                <a:pathLst>
                  <a:path extrusionOk="0" h="7725" w="7279">
                    <a:moveTo>
                      <a:pt x="4341" y="1"/>
                    </a:moveTo>
                    <a:cubicBezTo>
                      <a:pt x="4027" y="1"/>
                      <a:pt x="3675" y="188"/>
                      <a:pt x="3298" y="580"/>
                    </a:cubicBezTo>
                    <a:cubicBezTo>
                      <a:pt x="2303" y="1594"/>
                      <a:pt x="1913" y="599"/>
                      <a:pt x="1054" y="1887"/>
                    </a:cubicBezTo>
                    <a:cubicBezTo>
                      <a:pt x="215" y="3175"/>
                      <a:pt x="1" y="3546"/>
                      <a:pt x="1054" y="4033"/>
                    </a:cubicBezTo>
                    <a:cubicBezTo>
                      <a:pt x="2108" y="4521"/>
                      <a:pt x="3493" y="4424"/>
                      <a:pt x="3142" y="5711"/>
                    </a:cubicBezTo>
                    <a:cubicBezTo>
                      <a:pt x="2899" y="6671"/>
                      <a:pt x="2781" y="7724"/>
                      <a:pt x="3306" y="7724"/>
                    </a:cubicBezTo>
                    <a:cubicBezTo>
                      <a:pt x="3497" y="7724"/>
                      <a:pt x="3772" y="7585"/>
                      <a:pt x="4157" y="7253"/>
                    </a:cubicBezTo>
                    <a:cubicBezTo>
                      <a:pt x="5581" y="6004"/>
                      <a:pt x="7278" y="5672"/>
                      <a:pt x="6635" y="3838"/>
                    </a:cubicBezTo>
                    <a:cubicBezTo>
                      <a:pt x="5971" y="2024"/>
                      <a:pt x="5542" y="1438"/>
                      <a:pt x="5542" y="1438"/>
                    </a:cubicBezTo>
                    <a:cubicBezTo>
                      <a:pt x="5275" y="505"/>
                      <a:pt x="4858" y="1"/>
                      <a:pt x="43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53"/>
              <p:cNvSpPr/>
              <p:nvPr/>
            </p:nvSpPr>
            <p:spPr>
              <a:xfrm>
                <a:off x="2209810" y="3011310"/>
                <a:ext cx="259219" cy="258556"/>
              </a:xfrm>
              <a:custGeom>
                <a:rect b="b" l="l" r="r" t="t"/>
                <a:pathLst>
                  <a:path extrusionOk="0" h="2732" w="2739">
                    <a:moveTo>
                      <a:pt x="2476" y="0"/>
                    </a:moveTo>
                    <a:cubicBezTo>
                      <a:pt x="2278" y="0"/>
                      <a:pt x="1972" y="237"/>
                      <a:pt x="1784" y="613"/>
                    </a:cubicBezTo>
                    <a:cubicBezTo>
                      <a:pt x="1452" y="1316"/>
                      <a:pt x="964" y="1706"/>
                      <a:pt x="964" y="1706"/>
                    </a:cubicBezTo>
                    <a:cubicBezTo>
                      <a:pt x="332" y="2193"/>
                      <a:pt x="1" y="2731"/>
                      <a:pt x="512" y="2731"/>
                    </a:cubicBezTo>
                    <a:cubicBezTo>
                      <a:pt x="553" y="2731"/>
                      <a:pt x="600" y="2728"/>
                      <a:pt x="652" y="2720"/>
                    </a:cubicBezTo>
                    <a:cubicBezTo>
                      <a:pt x="1374" y="2584"/>
                      <a:pt x="2310" y="1491"/>
                      <a:pt x="2603" y="594"/>
                    </a:cubicBezTo>
                    <a:cubicBezTo>
                      <a:pt x="2739" y="177"/>
                      <a:pt x="2648" y="0"/>
                      <a:pt x="2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53"/>
              <p:cNvSpPr/>
              <p:nvPr/>
            </p:nvSpPr>
            <p:spPr>
              <a:xfrm>
                <a:off x="1628830" y="1682511"/>
                <a:ext cx="543044" cy="191362"/>
              </a:xfrm>
              <a:custGeom>
                <a:rect b="b" l="l" r="r" t="t"/>
                <a:pathLst>
                  <a:path extrusionOk="0" h="2022" w="5738">
                    <a:moveTo>
                      <a:pt x="2693" y="1"/>
                    </a:moveTo>
                    <a:cubicBezTo>
                      <a:pt x="1757" y="1"/>
                      <a:pt x="859" y="137"/>
                      <a:pt x="1" y="391"/>
                    </a:cubicBezTo>
                    <a:cubicBezTo>
                      <a:pt x="196" y="567"/>
                      <a:pt x="450" y="703"/>
                      <a:pt x="664" y="820"/>
                    </a:cubicBezTo>
                    <a:cubicBezTo>
                      <a:pt x="1351" y="1190"/>
                      <a:pt x="1020" y="2022"/>
                      <a:pt x="1682" y="2022"/>
                    </a:cubicBezTo>
                    <a:cubicBezTo>
                      <a:pt x="1753" y="2022"/>
                      <a:pt x="1836" y="2012"/>
                      <a:pt x="1933" y="1991"/>
                    </a:cubicBezTo>
                    <a:cubicBezTo>
                      <a:pt x="2624" y="1842"/>
                      <a:pt x="2816" y="1711"/>
                      <a:pt x="3204" y="1711"/>
                    </a:cubicBezTo>
                    <a:cubicBezTo>
                      <a:pt x="3373" y="1711"/>
                      <a:pt x="3580" y="1737"/>
                      <a:pt x="3884" y="1796"/>
                    </a:cubicBezTo>
                    <a:cubicBezTo>
                      <a:pt x="3993" y="1817"/>
                      <a:pt x="4094" y="1826"/>
                      <a:pt x="4188" y="1826"/>
                    </a:cubicBezTo>
                    <a:cubicBezTo>
                      <a:pt x="4979" y="1826"/>
                      <a:pt x="5249" y="1134"/>
                      <a:pt x="5737" y="489"/>
                    </a:cubicBezTo>
                    <a:cubicBezTo>
                      <a:pt x="4781" y="176"/>
                      <a:pt x="3767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53"/>
              <p:cNvSpPr/>
              <p:nvPr/>
            </p:nvSpPr>
            <p:spPr>
              <a:xfrm>
                <a:off x="1571575" y="3269859"/>
                <a:ext cx="358402" cy="189185"/>
              </a:xfrm>
              <a:custGeom>
                <a:rect b="b" l="l" r="r" t="t"/>
                <a:pathLst>
                  <a:path extrusionOk="0" h="1999" w="3787">
                    <a:moveTo>
                      <a:pt x="2394" y="0"/>
                    </a:moveTo>
                    <a:cubicBezTo>
                      <a:pt x="2150" y="0"/>
                      <a:pt x="1928" y="202"/>
                      <a:pt x="1757" y="535"/>
                    </a:cubicBezTo>
                    <a:cubicBezTo>
                      <a:pt x="1573" y="884"/>
                      <a:pt x="1415" y="982"/>
                      <a:pt x="1249" y="982"/>
                    </a:cubicBezTo>
                    <a:cubicBezTo>
                      <a:pt x="1062" y="982"/>
                      <a:pt x="864" y="858"/>
                      <a:pt x="606" y="827"/>
                    </a:cubicBezTo>
                    <a:cubicBezTo>
                      <a:pt x="598" y="827"/>
                      <a:pt x="590" y="827"/>
                      <a:pt x="582" y="827"/>
                    </a:cubicBezTo>
                    <a:cubicBezTo>
                      <a:pt x="341" y="827"/>
                      <a:pt x="171" y="1110"/>
                      <a:pt x="1" y="1393"/>
                    </a:cubicBezTo>
                    <a:cubicBezTo>
                      <a:pt x="1055" y="1784"/>
                      <a:pt x="2167" y="1998"/>
                      <a:pt x="3377" y="1998"/>
                    </a:cubicBezTo>
                    <a:lnTo>
                      <a:pt x="3786" y="1998"/>
                    </a:lnTo>
                    <a:cubicBezTo>
                      <a:pt x="3669" y="1842"/>
                      <a:pt x="3533" y="1569"/>
                      <a:pt x="3377" y="1159"/>
                    </a:cubicBezTo>
                    <a:cubicBezTo>
                      <a:pt x="3058" y="335"/>
                      <a:pt x="2709" y="0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6" name="Google Shape;1256;p53"/>
            <p:cNvSpPr/>
            <p:nvPr/>
          </p:nvSpPr>
          <p:spPr>
            <a:xfrm rot="-1389276">
              <a:off x="-1299612" y="1933746"/>
              <a:ext cx="5856910" cy="1804153"/>
            </a:xfrm>
            <a:custGeom>
              <a:rect b="b" l="l" r="r" t="t"/>
              <a:pathLst>
                <a:path extrusionOk="0" h="17731" w="57561">
                  <a:moveTo>
                    <a:pt x="31512" y="92"/>
                  </a:moveTo>
                  <a:cubicBezTo>
                    <a:pt x="38049" y="92"/>
                    <a:pt x="44097" y="775"/>
                    <a:pt x="48839" y="2062"/>
                  </a:cubicBezTo>
                  <a:cubicBezTo>
                    <a:pt x="54263" y="3565"/>
                    <a:pt x="57326" y="5653"/>
                    <a:pt x="57385" y="7975"/>
                  </a:cubicBezTo>
                  <a:cubicBezTo>
                    <a:pt x="57560" y="12774"/>
                    <a:pt x="44839" y="17087"/>
                    <a:pt x="29054" y="17613"/>
                  </a:cubicBezTo>
                  <a:cubicBezTo>
                    <a:pt x="28067" y="17643"/>
                    <a:pt x="27087" y="17658"/>
                    <a:pt x="26118" y="17658"/>
                  </a:cubicBezTo>
                  <a:cubicBezTo>
                    <a:pt x="19556" y="17658"/>
                    <a:pt x="13463" y="16974"/>
                    <a:pt x="8703" y="15682"/>
                  </a:cubicBezTo>
                  <a:cubicBezTo>
                    <a:pt x="3279" y="14199"/>
                    <a:pt x="215" y="12092"/>
                    <a:pt x="157" y="9770"/>
                  </a:cubicBezTo>
                  <a:cubicBezTo>
                    <a:pt x="1" y="4950"/>
                    <a:pt x="12703" y="638"/>
                    <a:pt x="28488" y="150"/>
                  </a:cubicBezTo>
                  <a:cubicBezTo>
                    <a:pt x="29522" y="111"/>
                    <a:pt x="30517" y="92"/>
                    <a:pt x="31512" y="92"/>
                  </a:cubicBezTo>
                  <a:close/>
                  <a:moveTo>
                    <a:pt x="31601" y="1"/>
                  </a:moveTo>
                  <a:cubicBezTo>
                    <a:pt x="30573" y="1"/>
                    <a:pt x="29534" y="18"/>
                    <a:pt x="28488" y="53"/>
                  </a:cubicBezTo>
                  <a:cubicBezTo>
                    <a:pt x="20839" y="287"/>
                    <a:pt x="13659" y="1438"/>
                    <a:pt x="8293" y="3272"/>
                  </a:cubicBezTo>
                  <a:cubicBezTo>
                    <a:pt x="2908" y="5087"/>
                    <a:pt x="1" y="7409"/>
                    <a:pt x="59" y="9770"/>
                  </a:cubicBezTo>
                  <a:cubicBezTo>
                    <a:pt x="118" y="12150"/>
                    <a:pt x="3201" y="14257"/>
                    <a:pt x="8683" y="15760"/>
                  </a:cubicBezTo>
                  <a:cubicBezTo>
                    <a:pt x="13425" y="17047"/>
                    <a:pt x="19493" y="17730"/>
                    <a:pt x="26029" y="17730"/>
                  </a:cubicBezTo>
                  <a:cubicBezTo>
                    <a:pt x="27024" y="17730"/>
                    <a:pt x="28059" y="17691"/>
                    <a:pt x="29073" y="17672"/>
                  </a:cubicBezTo>
                  <a:cubicBezTo>
                    <a:pt x="36722" y="17438"/>
                    <a:pt x="43902" y="16287"/>
                    <a:pt x="49268" y="14452"/>
                  </a:cubicBezTo>
                  <a:cubicBezTo>
                    <a:pt x="54634" y="12638"/>
                    <a:pt x="57560" y="10316"/>
                    <a:pt x="57482" y="7955"/>
                  </a:cubicBezTo>
                  <a:cubicBezTo>
                    <a:pt x="57424" y="5575"/>
                    <a:pt x="54341" y="3467"/>
                    <a:pt x="48858" y="1965"/>
                  </a:cubicBezTo>
                  <a:cubicBezTo>
                    <a:pt x="44142" y="685"/>
                    <a:pt x="38088" y="1"/>
                    <a:pt x="316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3"/>
            <p:cNvSpPr/>
            <p:nvPr/>
          </p:nvSpPr>
          <p:spPr>
            <a:xfrm rot="-1366029">
              <a:off x="-2085668" y="1694056"/>
              <a:ext cx="7428861" cy="2537137"/>
            </a:xfrm>
            <a:custGeom>
              <a:rect b="b" l="l" r="r" t="t"/>
              <a:pathLst>
                <a:path extrusionOk="0" h="25809" w="75570">
                  <a:moveTo>
                    <a:pt x="53443" y="92"/>
                  </a:moveTo>
                  <a:cubicBezTo>
                    <a:pt x="65619" y="92"/>
                    <a:pt x="74321" y="2570"/>
                    <a:pt x="75004" y="6940"/>
                  </a:cubicBezTo>
                  <a:cubicBezTo>
                    <a:pt x="75492" y="9965"/>
                    <a:pt x="72097" y="13418"/>
                    <a:pt x="65424" y="16696"/>
                  </a:cubicBezTo>
                  <a:cubicBezTo>
                    <a:pt x="58712" y="19994"/>
                    <a:pt x="49580" y="22667"/>
                    <a:pt x="39629" y="24247"/>
                  </a:cubicBezTo>
                  <a:cubicBezTo>
                    <a:pt x="33405" y="25262"/>
                    <a:pt x="27454" y="25711"/>
                    <a:pt x="22147" y="25711"/>
                  </a:cubicBezTo>
                  <a:cubicBezTo>
                    <a:pt x="10010" y="25711"/>
                    <a:pt x="1308" y="23233"/>
                    <a:pt x="606" y="18862"/>
                  </a:cubicBezTo>
                  <a:cubicBezTo>
                    <a:pt x="118" y="15838"/>
                    <a:pt x="3493" y="12384"/>
                    <a:pt x="10186" y="9106"/>
                  </a:cubicBezTo>
                  <a:cubicBezTo>
                    <a:pt x="16898" y="5809"/>
                    <a:pt x="26029" y="3136"/>
                    <a:pt x="35980" y="1555"/>
                  </a:cubicBezTo>
                  <a:cubicBezTo>
                    <a:pt x="42205" y="541"/>
                    <a:pt x="48156" y="92"/>
                    <a:pt x="53443" y="92"/>
                  </a:cubicBezTo>
                  <a:close/>
                  <a:moveTo>
                    <a:pt x="53399" y="0"/>
                  </a:moveTo>
                  <a:cubicBezTo>
                    <a:pt x="48008" y="0"/>
                    <a:pt x="42058" y="497"/>
                    <a:pt x="35961" y="1477"/>
                  </a:cubicBezTo>
                  <a:cubicBezTo>
                    <a:pt x="25990" y="3058"/>
                    <a:pt x="16820" y="5731"/>
                    <a:pt x="10127" y="9028"/>
                  </a:cubicBezTo>
                  <a:cubicBezTo>
                    <a:pt x="3415" y="12326"/>
                    <a:pt x="1" y="15818"/>
                    <a:pt x="488" y="18882"/>
                  </a:cubicBezTo>
                  <a:cubicBezTo>
                    <a:pt x="976" y="21965"/>
                    <a:pt x="5347" y="24208"/>
                    <a:pt x="12742" y="25223"/>
                  </a:cubicBezTo>
                  <a:cubicBezTo>
                    <a:pt x="15591" y="25613"/>
                    <a:pt x="18771" y="25808"/>
                    <a:pt x="22147" y="25808"/>
                  </a:cubicBezTo>
                  <a:cubicBezTo>
                    <a:pt x="27571" y="25808"/>
                    <a:pt x="33522" y="25301"/>
                    <a:pt x="39629" y="24345"/>
                  </a:cubicBezTo>
                  <a:cubicBezTo>
                    <a:pt x="49600" y="22765"/>
                    <a:pt x="58770" y="20091"/>
                    <a:pt x="65443" y="16794"/>
                  </a:cubicBezTo>
                  <a:cubicBezTo>
                    <a:pt x="72155" y="13496"/>
                    <a:pt x="75570" y="10004"/>
                    <a:pt x="75082" y="6940"/>
                  </a:cubicBezTo>
                  <a:cubicBezTo>
                    <a:pt x="74594" y="3858"/>
                    <a:pt x="70224" y="1614"/>
                    <a:pt x="62848" y="599"/>
                  </a:cubicBezTo>
                  <a:cubicBezTo>
                    <a:pt x="59991" y="199"/>
                    <a:pt x="56807" y="0"/>
                    <a:pt x="533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3"/>
            <p:cNvSpPr/>
            <p:nvPr/>
          </p:nvSpPr>
          <p:spPr>
            <a:xfrm rot="-1389221">
              <a:off x="339877" y="2551855"/>
              <a:ext cx="2685617" cy="849810"/>
            </a:xfrm>
            <a:custGeom>
              <a:rect b="b" l="l" r="r" t="t"/>
              <a:pathLst>
                <a:path extrusionOk="0" h="7045" w="22264">
                  <a:moveTo>
                    <a:pt x="4390" y="1"/>
                  </a:moveTo>
                  <a:cubicBezTo>
                    <a:pt x="4137" y="20"/>
                    <a:pt x="3883" y="79"/>
                    <a:pt x="3649" y="118"/>
                  </a:cubicBezTo>
                  <a:cubicBezTo>
                    <a:pt x="1483" y="547"/>
                    <a:pt x="234" y="1249"/>
                    <a:pt x="137" y="2166"/>
                  </a:cubicBezTo>
                  <a:cubicBezTo>
                    <a:pt x="39" y="3103"/>
                    <a:pt x="1093" y="4078"/>
                    <a:pt x="3122" y="4957"/>
                  </a:cubicBezTo>
                  <a:cubicBezTo>
                    <a:pt x="5112" y="5835"/>
                    <a:pt x="7844" y="6498"/>
                    <a:pt x="10771" y="6830"/>
                  </a:cubicBezTo>
                  <a:cubicBezTo>
                    <a:pt x="12098" y="6986"/>
                    <a:pt x="13405" y="7044"/>
                    <a:pt x="14634" y="7044"/>
                  </a:cubicBezTo>
                  <a:cubicBezTo>
                    <a:pt x="16117" y="7044"/>
                    <a:pt x="17483" y="6927"/>
                    <a:pt x="18673" y="6713"/>
                  </a:cubicBezTo>
                  <a:cubicBezTo>
                    <a:pt x="20858" y="6303"/>
                    <a:pt x="22088" y="5581"/>
                    <a:pt x="22185" y="4664"/>
                  </a:cubicBezTo>
                  <a:cubicBezTo>
                    <a:pt x="22263" y="3727"/>
                    <a:pt x="21210" y="2732"/>
                    <a:pt x="19200" y="1854"/>
                  </a:cubicBezTo>
                  <a:cubicBezTo>
                    <a:pt x="18751" y="1659"/>
                    <a:pt x="18263" y="1483"/>
                    <a:pt x="17756" y="1327"/>
                  </a:cubicBezTo>
                  <a:lnTo>
                    <a:pt x="17756" y="1327"/>
                  </a:lnTo>
                  <a:cubicBezTo>
                    <a:pt x="17756" y="1347"/>
                    <a:pt x="17756" y="1386"/>
                    <a:pt x="17776" y="1425"/>
                  </a:cubicBezTo>
                  <a:cubicBezTo>
                    <a:pt x="18263" y="1581"/>
                    <a:pt x="18732" y="1757"/>
                    <a:pt x="19161" y="1952"/>
                  </a:cubicBezTo>
                  <a:cubicBezTo>
                    <a:pt x="21151" y="2810"/>
                    <a:pt x="22185" y="3786"/>
                    <a:pt x="22088" y="4664"/>
                  </a:cubicBezTo>
                  <a:cubicBezTo>
                    <a:pt x="21990" y="5542"/>
                    <a:pt x="20780" y="6244"/>
                    <a:pt x="18634" y="6635"/>
                  </a:cubicBezTo>
                  <a:cubicBezTo>
                    <a:pt x="17459" y="6848"/>
                    <a:pt x="16092" y="6956"/>
                    <a:pt x="14615" y="6956"/>
                  </a:cubicBezTo>
                  <a:cubicBezTo>
                    <a:pt x="13393" y="6956"/>
                    <a:pt x="12096" y="6882"/>
                    <a:pt x="10771" y="6732"/>
                  </a:cubicBezTo>
                  <a:cubicBezTo>
                    <a:pt x="4742" y="6049"/>
                    <a:pt x="0" y="4000"/>
                    <a:pt x="215" y="2166"/>
                  </a:cubicBezTo>
                  <a:cubicBezTo>
                    <a:pt x="332" y="1152"/>
                    <a:pt x="1951" y="410"/>
                    <a:pt x="4410" y="79"/>
                  </a:cubicBezTo>
                  <a:cubicBezTo>
                    <a:pt x="4410" y="59"/>
                    <a:pt x="4390" y="20"/>
                    <a:pt x="43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53"/>
          <p:cNvGrpSpPr/>
          <p:nvPr/>
        </p:nvGrpSpPr>
        <p:grpSpPr>
          <a:xfrm>
            <a:off x="910187" y="1743103"/>
            <a:ext cx="3825381" cy="2920203"/>
            <a:chOff x="1880577" y="-4241474"/>
            <a:chExt cx="13181878" cy="10062727"/>
          </a:xfrm>
        </p:grpSpPr>
        <p:sp>
          <p:nvSpPr>
            <p:cNvPr id="1260" name="Google Shape;1260;p53"/>
            <p:cNvSpPr/>
            <p:nvPr/>
          </p:nvSpPr>
          <p:spPr>
            <a:xfrm>
              <a:off x="9866545" y="3988184"/>
              <a:ext cx="3442573" cy="1796562"/>
            </a:xfrm>
            <a:custGeom>
              <a:rect b="b" l="l" r="r" t="t"/>
              <a:pathLst>
                <a:path extrusionOk="0" h="33931" w="63071">
                  <a:moveTo>
                    <a:pt x="2222" y="26391"/>
                  </a:moveTo>
                  <a:lnTo>
                    <a:pt x="9425" y="30127"/>
                  </a:lnTo>
                  <a:lnTo>
                    <a:pt x="20163" y="31507"/>
                  </a:lnTo>
                  <a:lnTo>
                    <a:pt x="28377" y="29622"/>
                  </a:lnTo>
                  <a:lnTo>
                    <a:pt x="33931" y="26088"/>
                  </a:lnTo>
                  <a:lnTo>
                    <a:pt x="42750" y="21431"/>
                  </a:lnTo>
                  <a:lnTo>
                    <a:pt x="48877" y="16113"/>
                  </a:lnTo>
                  <a:lnTo>
                    <a:pt x="52781" y="12073"/>
                  </a:lnTo>
                  <a:lnTo>
                    <a:pt x="55676" y="9178"/>
                  </a:lnTo>
                  <a:lnTo>
                    <a:pt x="59065" y="4275"/>
                  </a:lnTo>
                  <a:lnTo>
                    <a:pt x="61455" y="1178"/>
                  </a:lnTo>
                  <a:lnTo>
                    <a:pt x="62498" y="0"/>
                  </a:lnTo>
                  <a:lnTo>
                    <a:pt x="63071" y="471"/>
                  </a:lnTo>
                  <a:lnTo>
                    <a:pt x="57314" y="8819"/>
                  </a:lnTo>
                  <a:lnTo>
                    <a:pt x="52030" y="15047"/>
                  </a:lnTo>
                  <a:lnTo>
                    <a:pt x="47351" y="19456"/>
                  </a:lnTo>
                  <a:lnTo>
                    <a:pt x="38397" y="26413"/>
                  </a:lnTo>
                  <a:lnTo>
                    <a:pt x="31799" y="30385"/>
                  </a:lnTo>
                  <a:lnTo>
                    <a:pt x="23754" y="32943"/>
                  </a:lnTo>
                  <a:lnTo>
                    <a:pt x="18918" y="33931"/>
                  </a:lnTo>
                  <a:lnTo>
                    <a:pt x="11445" y="33325"/>
                  </a:lnTo>
                  <a:lnTo>
                    <a:pt x="6934" y="31911"/>
                  </a:lnTo>
                  <a:lnTo>
                    <a:pt x="2895" y="29723"/>
                  </a:lnTo>
                  <a:lnTo>
                    <a:pt x="404" y="26626"/>
                  </a:lnTo>
                  <a:lnTo>
                    <a:pt x="0" y="2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61" name="Google Shape;1261;p53"/>
            <p:cNvSpPr/>
            <p:nvPr/>
          </p:nvSpPr>
          <p:spPr>
            <a:xfrm>
              <a:off x="5644068" y="-1391976"/>
              <a:ext cx="3720990" cy="3550419"/>
            </a:xfrm>
            <a:custGeom>
              <a:rect b="b" l="l" r="r" t="t"/>
              <a:pathLst>
                <a:path extrusionOk="0" h="16868" w="17149">
                  <a:moveTo>
                    <a:pt x="14002" y="4300"/>
                  </a:moveTo>
                  <a:cubicBezTo>
                    <a:pt x="13993" y="4302"/>
                    <a:pt x="13984" y="4304"/>
                    <a:pt x="13976" y="4305"/>
                  </a:cubicBezTo>
                  <a:lnTo>
                    <a:pt x="13976" y="4305"/>
                  </a:lnTo>
                  <a:cubicBezTo>
                    <a:pt x="13983" y="4302"/>
                    <a:pt x="13992" y="4300"/>
                    <a:pt x="14002" y="4300"/>
                  </a:cubicBezTo>
                  <a:close/>
                  <a:moveTo>
                    <a:pt x="14798" y="4294"/>
                  </a:moveTo>
                  <a:cubicBezTo>
                    <a:pt x="14809" y="4294"/>
                    <a:pt x="14815" y="4294"/>
                    <a:pt x="14827" y="4306"/>
                  </a:cubicBezTo>
                  <a:cubicBezTo>
                    <a:pt x="14815" y="4306"/>
                    <a:pt x="14809" y="4294"/>
                    <a:pt x="14798" y="4294"/>
                  </a:cubicBezTo>
                  <a:close/>
                  <a:moveTo>
                    <a:pt x="14899" y="4312"/>
                  </a:moveTo>
                  <a:cubicBezTo>
                    <a:pt x="14915" y="4312"/>
                    <a:pt x="14921" y="4317"/>
                    <a:pt x="14932" y="4318"/>
                  </a:cubicBezTo>
                  <a:lnTo>
                    <a:pt x="14932" y="4318"/>
                  </a:lnTo>
                  <a:cubicBezTo>
                    <a:pt x="14923" y="4317"/>
                    <a:pt x="14912" y="4316"/>
                    <a:pt x="14899" y="4312"/>
                  </a:cubicBezTo>
                  <a:close/>
                  <a:moveTo>
                    <a:pt x="13889" y="4318"/>
                  </a:moveTo>
                  <a:cubicBezTo>
                    <a:pt x="13878" y="4320"/>
                    <a:pt x="13867" y="4322"/>
                    <a:pt x="13857" y="4323"/>
                  </a:cubicBezTo>
                  <a:lnTo>
                    <a:pt x="13857" y="4323"/>
                  </a:lnTo>
                  <a:cubicBezTo>
                    <a:pt x="13868" y="4321"/>
                    <a:pt x="13880" y="4318"/>
                    <a:pt x="13889" y="4318"/>
                  </a:cubicBezTo>
                  <a:close/>
                  <a:moveTo>
                    <a:pt x="13764" y="4341"/>
                  </a:moveTo>
                  <a:cubicBezTo>
                    <a:pt x="13747" y="4341"/>
                    <a:pt x="13735" y="4347"/>
                    <a:pt x="13711" y="4347"/>
                  </a:cubicBezTo>
                  <a:cubicBezTo>
                    <a:pt x="13735" y="4341"/>
                    <a:pt x="13747" y="4341"/>
                    <a:pt x="13764" y="4341"/>
                  </a:cubicBezTo>
                  <a:close/>
                  <a:moveTo>
                    <a:pt x="15112" y="4353"/>
                  </a:moveTo>
                  <a:cubicBezTo>
                    <a:pt x="15130" y="4365"/>
                    <a:pt x="15136" y="4365"/>
                    <a:pt x="15142" y="4365"/>
                  </a:cubicBezTo>
                  <a:cubicBezTo>
                    <a:pt x="15130" y="4365"/>
                    <a:pt x="15124" y="4365"/>
                    <a:pt x="15112" y="4353"/>
                  </a:cubicBezTo>
                  <a:close/>
                  <a:moveTo>
                    <a:pt x="15213" y="4383"/>
                  </a:moveTo>
                  <a:cubicBezTo>
                    <a:pt x="15225" y="4383"/>
                    <a:pt x="15225" y="4395"/>
                    <a:pt x="15231" y="4395"/>
                  </a:cubicBezTo>
                  <a:cubicBezTo>
                    <a:pt x="15225" y="4395"/>
                    <a:pt x="15219" y="4395"/>
                    <a:pt x="15213" y="4383"/>
                  </a:cubicBezTo>
                  <a:close/>
                  <a:moveTo>
                    <a:pt x="13414" y="4425"/>
                  </a:moveTo>
                  <a:cubicBezTo>
                    <a:pt x="13398" y="4430"/>
                    <a:pt x="13383" y="4435"/>
                    <a:pt x="13367" y="4436"/>
                  </a:cubicBezTo>
                  <a:lnTo>
                    <a:pt x="13367" y="4436"/>
                  </a:lnTo>
                  <a:cubicBezTo>
                    <a:pt x="13385" y="4431"/>
                    <a:pt x="13397" y="4430"/>
                    <a:pt x="13414" y="4425"/>
                  </a:cubicBezTo>
                  <a:close/>
                  <a:moveTo>
                    <a:pt x="13276" y="4466"/>
                  </a:moveTo>
                  <a:cubicBezTo>
                    <a:pt x="13263" y="4469"/>
                    <a:pt x="13254" y="4472"/>
                    <a:pt x="13242" y="4472"/>
                  </a:cubicBezTo>
                  <a:cubicBezTo>
                    <a:pt x="13255" y="4469"/>
                    <a:pt x="13266" y="4467"/>
                    <a:pt x="13276" y="4466"/>
                  </a:cubicBezTo>
                  <a:close/>
                  <a:moveTo>
                    <a:pt x="13046" y="4549"/>
                  </a:moveTo>
                  <a:cubicBezTo>
                    <a:pt x="13034" y="4555"/>
                    <a:pt x="13022" y="4555"/>
                    <a:pt x="12998" y="4561"/>
                  </a:cubicBezTo>
                  <a:cubicBezTo>
                    <a:pt x="13016" y="4555"/>
                    <a:pt x="13028" y="4549"/>
                    <a:pt x="13046" y="4549"/>
                  </a:cubicBezTo>
                  <a:close/>
                  <a:moveTo>
                    <a:pt x="15724" y="4609"/>
                  </a:moveTo>
                  <a:lnTo>
                    <a:pt x="15724" y="4609"/>
                  </a:lnTo>
                  <a:cubicBezTo>
                    <a:pt x="15726" y="4610"/>
                    <a:pt x="15727" y="4611"/>
                    <a:pt x="15729" y="4612"/>
                  </a:cubicBezTo>
                  <a:lnTo>
                    <a:pt x="15729" y="4612"/>
                  </a:lnTo>
                  <a:cubicBezTo>
                    <a:pt x="15728" y="4609"/>
                    <a:pt x="15724" y="4609"/>
                    <a:pt x="15724" y="4609"/>
                  </a:cubicBezTo>
                  <a:close/>
                  <a:moveTo>
                    <a:pt x="7351" y="14228"/>
                  </a:moveTo>
                  <a:cubicBezTo>
                    <a:pt x="7357" y="14252"/>
                    <a:pt x="7357" y="14264"/>
                    <a:pt x="7357" y="14270"/>
                  </a:cubicBezTo>
                  <a:cubicBezTo>
                    <a:pt x="7357" y="14258"/>
                    <a:pt x="7351" y="14240"/>
                    <a:pt x="7351" y="14228"/>
                  </a:cubicBezTo>
                  <a:close/>
                  <a:moveTo>
                    <a:pt x="7393" y="14478"/>
                  </a:moveTo>
                  <a:lnTo>
                    <a:pt x="7393" y="14478"/>
                  </a:lnTo>
                  <a:cubicBezTo>
                    <a:pt x="7405" y="14501"/>
                    <a:pt x="7411" y="14525"/>
                    <a:pt x="7411" y="14537"/>
                  </a:cubicBezTo>
                  <a:cubicBezTo>
                    <a:pt x="7405" y="14519"/>
                    <a:pt x="7405" y="14501"/>
                    <a:pt x="7393" y="14478"/>
                  </a:cubicBezTo>
                  <a:close/>
                  <a:moveTo>
                    <a:pt x="7452" y="14715"/>
                  </a:moveTo>
                  <a:cubicBezTo>
                    <a:pt x="7458" y="14739"/>
                    <a:pt x="7458" y="14745"/>
                    <a:pt x="7458" y="14757"/>
                  </a:cubicBezTo>
                  <a:cubicBezTo>
                    <a:pt x="7458" y="14739"/>
                    <a:pt x="7452" y="14733"/>
                    <a:pt x="7452" y="14715"/>
                  </a:cubicBezTo>
                  <a:close/>
                  <a:moveTo>
                    <a:pt x="7494" y="14834"/>
                  </a:moveTo>
                  <a:lnTo>
                    <a:pt x="7494" y="14834"/>
                  </a:lnTo>
                  <a:cubicBezTo>
                    <a:pt x="7500" y="14852"/>
                    <a:pt x="7500" y="14864"/>
                    <a:pt x="7506" y="14881"/>
                  </a:cubicBezTo>
                  <a:cubicBezTo>
                    <a:pt x="7500" y="14881"/>
                    <a:pt x="7500" y="14875"/>
                    <a:pt x="7500" y="14864"/>
                  </a:cubicBezTo>
                  <a:cubicBezTo>
                    <a:pt x="7500" y="14858"/>
                    <a:pt x="7494" y="14846"/>
                    <a:pt x="7494" y="14834"/>
                  </a:cubicBezTo>
                  <a:close/>
                  <a:moveTo>
                    <a:pt x="7518" y="14947"/>
                  </a:moveTo>
                  <a:lnTo>
                    <a:pt x="7518" y="14947"/>
                  </a:lnTo>
                  <a:cubicBezTo>
                    <a:pt x="7530" y="14970"/>
                    <a:pt x="7536" y="14982"/>
                    <a:pt x="7536" y="15000"/>
                  </a:cubicBezTo>
                  <a:cubicBezTo>
                    <a:pt x="7530" y="14982"/>
                    <a:pt x="7530" y="14970"/>
                    <a:pt x="7518" y="14947"/>
                  </a:cubicBezTo>
                  <a:close/>
                  <a:moveTo>
                    <a:pt x="7559" y="15060"/>
                  </a:moveTo>
                  <a:lnTo>
                    <a:pt x="7559" y="15060"/>
                  </a:lnTo>
                  <a:cubicBezTo>
                    <a:pt x="7565" y="15071"/>
                    <a:pt x="7571" y="15089"/>
                    <a:pt x="7571" y="15095"/>
                  </a:cubicBezTo>
                  <a:cubicBezTo>
                    <a:pt x="7565" y="15083"/>
                    <a:pt x="7565" y="15071"/>
                    <a:pt x="7559" y="15060"/>
                  </a:cubicBezTo>
                  <a:close/>
                  <a:moveTo>
                    <a:pt x="7660" y="15301"/>
                  </a:moveTo>
                  <a:cubicBezTo>
                    <a:pt x="7664" y="15308"/>
                    <a:pt x="7667" y="15314"/>
                    <a:pt x="7672" y="15321"/>
                  </a:cubicBezTo>
                  <a:cubicBezTo>
                    <a:pt x="7663" y="15312"/>
                    <a:pt x="7661" y="15306"/>
                    <a:pt x="7660" y="15301"/>
                  </a:cubicBezTo>
                  <a:close/>
                  <a:moveTo>
                    <a:pt x="7684" y="15362"/>
                  </a:moveTo>
                  <a:cubicBezTo>
                    <a:pt x="7702" y="15386"/>
                    <a:pt x="7708" y="15398"/>
                    <a:pt x="7708" y="15410"/>
                  </a:cubicBezTo>
                  <a:lnTo>
                    <a:pt x="7684" y="15362"/>
                  </a:lnTo>
                  <a:close/>
                  <a:moveTo>
                    <a:pt x="7744" y="15484"/>
                  </a:moveTo>
                  <a:lnTo>
                    <a:pt x="7744" y="15484"/>
                  </a:lnTo>
                  <a:cubicBezTo>
                    <a:pt x="7746" y="15489"/>
                    <a:pt x="7749" y="15495"/>
                    <a:pt x="7751" y="15499"/>
                  </a:cubicBezTo>
                  <a:lnTo>
                    <a:pt x="7751" y="15499"/>
                  </a:lnTo>
                  <a:cubicBezTo>
                    <a:pt x="7751" y="15499"/>
                    <a:pt x="7750" y="15499"/>
                    <a:pt x="7749" y="15499"/>
                  </a:cubicBezTo>
                  <a:cubicBezTo>
                    <a:pt x="7747" y="15494"/>
                    <a:pt x="7745" y="15488"/>
                    <a:pt x="7744" y="15484"/>
                  </a:cubicBezTo>
                  <a:close/>
                  <a:moveTo>
                    <a:pt x="7803" y="15588"/>
                  </a:moveTo>
                  <a:cubicBezTo>
                    <a:pt x="7805" y="15592"/>
                    <a:pt x="7807" y="15596"/>
                    <a:pt x="7809" y="15600"/>
                  </a:cubicBezTo>
                  <a:cubicBezTo>
                    <a:pt x="7803" y="15594"/>
                    <a:pt x="7803" y="15588"/>
                    <a:pt x="7803" y="15588"/>
                  </a:cubicBezTo>
                  <a:close/>
                  <a:moveTo>
                    <a:pt x="7863" y="15682"/>
                  </a:moveTo>
                  <a:cubicBezTo>
                    <a:pt x="7865" y="15685"/>
                    <a:pt x="7866" y="15687"/>
                    <a:pt x="7868" y="15689"/>
                  </a:cubicBezTo>
                  <a:cubicBezTo>
                    <a:pt x="7865" y="15686"/>
                    <a:pt x="7864" y="15684"/>
                    <a:pt x="7863" y="15682"/>
                  </a:cubicBezTo>
                  <a:close/>
                  <a:moveTo>
                    <a:pt x="7957" y="15825"/>
                  </a:moveTo>
                  <a:cubicBezTo>
                    <a:pt x="7958" y="15828"/>
                    <a:pt x="7960" y="15831"/>
                    <a:pt x="7962" y="15833"/>
                  </a:cubicBezTo>
                  <a:lnTo>
                    <a:pt x="7962" y="15833"/>
                  </a:lnTo>
                  <a:cubicBezTo>
                    <a:pt x="7959" y="15830"/>
                    <a:pt x="7957" y="15828"/>
                    <a:pt x="7957" y="15825"/>
                  </a:cubicBezTo>
                  <a:close/>
                  <a:moveTo>
                    <a:pt x="8034" y="15922"/>
                  </a:moveTo>
                  <a:lnTo>
                    <a:pt x="8034" y="15922"/>
                  </a:lnTo>
                  <a:cubicBezTo>
                    <a:pt x="8038" y="15925"/>
                    <a:pt x="8042" y="15928"/>
                    <a:pt x="8046" y="15932"/>
                  </a:cubicBezTo>
                  <a:cubicBezTo>
                    <a:pt x="8041" y="15927"/>
                    <a:pt x="8035" y="15926"/>
                    <a:pt x="8034" y="15922"/>
                  </a:cubicBezTo>
                  <a:close/>
                  <a:moveTo>
                    <a:pt x="8076" y="15980"/>
                  </a:moveTo>
                  <a:cubicBezTo>
                    <a:pt x="8084" y="15985"/>
                    <a:pt x="8089" y="15992"/>
                    <a:pt x="8094" y="15998"/>
                  </a:cubicBezTo>
                  <a:lnTo>
                    <a:pt x="8094" y="15998"/>
                  </a:lnTo>
                  <a:lnTo>
                    <a:pt x="8076" y="15980"/>
                  </a:lnTo>
                  <a:close/>
                  <a:moveTo>
                    <a:pt x="8102" y="16010"/>
                  </a:moveTo>
                  <a:cubicBezTo>
                    <a:pt x="8103" y="16012"/>
                    <a:pt x="8104" y="16013"/>
                    <a:pt x="8105" y="16014"/>
                  </a:cubicBezTo>
                  <a:lnTo>
                    <a:pt x="8105" y="16014"/>
                  </a:lnTo>
                  <a:cubicBezTo>
                    <a:pt x="8104" y="16014"/>
                    <a:pt x="8103" y="16012"/>
                    <a:pt x="8102" y="16010"/>
                  </a:cubicBezTo>
                  <a:close/>
                  <a:moveTo>
                    <a:pt x="8147" y="16051"/>
                  </a:moveTo>
                  <a:cubicBezTo>
                    <a:pt x="8159" y="16069"/>
                    <a:pt x="8165" y="16075"/>
                    <a:pt x="8165" y="16081"/>
                  </a:cubicBezTo>
                  <a:cubicBezTo>
                    <a:pt x="8159" y="16075"/>
                    <a:pt x="8153" y="16069"/>
                    <a:pt x="8147" y="16051"/>
                  </a:cubicBezTo>
                  <a:close/>
                  <a:moveTo>
                    <a:pt x="8284" y="16194"/>
                  </a:moveTo>
                  <a:lnTo>
                    <a:pt x="8325" y="16229"/>
                  </a:lnTo>
                  <a:lnTo>
                    <a:pt x="8302" y="16211"/>
                  </a:lnTo>
                  <a:cubicBezTo>
                    <a:pt x="8296" y="16200"/>
                    <a:pt x="8284" y="16200"/>
                    <a:pt x="8284" y="16194"/>
                  </a:cubicBezTo>
                  <a:close/>
                  <a:moveTo>
                    <a:pt x="8503" y="16378"/>
                  </a:moveTo>
                  <a:cubicBezTo>
                    <a:pt x="8512" y="16386"/>
                    <a:pt x="8517" y="16391"/>
                    <a:pt x="8525" y="16396"/>
                  </a:cubicBezTo>
                  <a:lnTo>
                    <a:pt x="8525" y="16396"/>
                  </a:lnTo>
                  <a:cubicBezTo>
                    <a:pt x="8524" y="16396"/>
                    <a:pt x="8523" y="16396"/>
                    <a:pt x="8521" y="16396"/>
                  </a:cubicBezTo>
                  <a:cubicBezTo>
                    <a:pt x="8515" y="16390"/>
                    <a:pt x="8509" y="16390"/>
                    <a:pt x="8503" y="16378"/>
                  </a:cubicBezTo>
                  <a:close/>
                  <a:moveTo>
                    <a:pt x="8592" y="16431"/>
                  </a:moveTo>
                  <a:cubicBezTo>
                    <a:pt x="8593" y="16433"/>
                    <a:pt x="8594" y="16434"/>
                    <a:pt x="8594" y="16436"/>
                  </a:cubicBezTo>
                  <a:lnTo>
                    <a:pt x="8594" y="16436"/>
                  </a:lnTo>
                  <a:cubicBezTo>
                    <a:pt x="8593" y="16434"/>
                    <a:pt x="8592" y="16433"/>
                    <a:pt x="8592" y="16431"/>
                  </a:cubicBezTo>
                  <a:close/>
                  <a:moveTo>
                    <a:pt x="6930" y="1"/>
                  </a:moveTo>
                  <a:cubicBezTo>
                    <a:pt x="6906" y="1"/>
                    <a:pt x="6882" y="7"/>
                    <a:pt x="6853" y="7"/>
                  </a:cubicBezTo>
                  <a:cubicBezTo>
                    <a:pt x="6841" y="7"/>
                    <a:pt x="6823" y="7"/>
                    <a:pt x="6811" y="13"/>
                  </a:cubicBezTo>
                  <a:cubicBezTo>
                    <a:pt x="6787" y="13"/>
                    <a:pt x="6758" y="19"/>
                    <a:pt x="6728" y="19"/>
                  </a:cubicBezTo>
                  <a:cubicBezTo>
                    <a:pt x="6710" y="19"/>
                    <a:pt x="6704" y="19"/>
                    <a:pt x="6692" y="31"/>
                  </a:cubicBezTo>
                  <a:lnTo>
                    <a:pt x="6669" y="31"/>
                  </a:lnTo>
                  <a:cubicBezTo>
                    <a:pt x="6639" y="36"/>
                    <a:pt x="6609" y="36"/>
                    <a:pt x="6580" y="42"/>
                  </a:cubicBezTo>
                  <a:lnTo>
                    <a:pt x="6556" y="42"/>
                  </a:lnTo>
                  <a:cubicBezTo>
                    <a:pt x="6520" y="48"/>
                    <a:pt x="6490" y="60"/>
                    <a:pt x="6455" y="66"/>
                  </a:cubicBezTo>
                  <a:lnTo>
                    <a:pt x="6437" y="66"/>
                  </a:lnTo>
                  <a:cubicBezTo>
                    <a:pt x="6407" y="72"/>
                    <a:pt x="6372" y="78"/>
                    <a:pt x="6342" y="90"/>
                  </a:cubicBezTo>
                  <a:cubicBezTo>
                    <a:pt x="6336" y="90"/>
                    <a:pt x="6336" y="90"/>
                    <a:pt x="6324" y="96"/>
                  </a:cubicBezTo>
                  <a:cubicBezTo>
                    <a:pt x="6289" y="102"/>
                    <a:pt x="6253" y="108"/>
                    <a:pt x="6223" y="126"/>
                  </a:cubicBezTo>
                  <a:cubicBezTo>
                    <a:pt x="6217" y="126"/>
                    <a:pt x="6205" y="126"/>
                    <a:pt x="6205" y="131"/>
                  </a:cubicBezTo>
                  <a:cubicBezTo>
                    <a:pt x="6176" y="137"/>
                    <a:pt x="6140" y="149"/>
                    <a:pt x="6110" y="161"/>
                  </a:cubicBezTo>
                  <a:cubicBezTo>
                    <a:pt x="6104" y="161"/>
                    <a:pt x="6104" y="161"/>
                    <a:pt x="6099" y="167"/>
                  </a:cubicBezTo>
                  <a:cubicBezTo>
                    <a:pt x="6057" y="179"/>
                    <a:pt x="6021" y="191"/>
                    <a:pt x="5986" y="209"/>
                  </a:cubicBezTo>
                  <a:cubicBezTo>
                    <a:pt x="5980" y="209"/>
                    <a:pt x="5968" y="215"/>
                    <a:pt x="5962" y="215"/>
                  </a:cubicBezTo>
                  <a:cubicBezTo>
                    <a:pt x="5932" y="221"/>
                    <a:pt x="5897" y="238"/>
                    <a:pt x="5867" y="250"/>
                  </a:cubicBezTo>
                  <a:cubicBezTo>
                    <a:pt x="5861" y="250"/>
                    <a:pt x="5861" y="250"/>
                    <a:pt x="5849" y="256"/>
                  </a:cubicBezTo>
                  <a:lnTo>
                    <a:pt x="5742" y="304"/>
                  </a:lnTo>
                  <a:cubicBezTo>
                    <a:pt x="5730" y="304"/>
                    <a:pt x="5724" y="310"/>
                    <a:pt x="5719" y="310"/>
                  </a:cubicBezTo>
                  <a:cubicBezTo>
                    <a:pt x="5683" y="327"/>
                    <a:pt x="5653" y="339"/>
                    <a:pt x="5612" y="357"/>
                  </a:cubicBezTo>
                  <a:cubicBezTo>
                    <a:pt x="5606" y="357"/>
                    <a:pt x="5606" y="357"/>
                    <a:pt x="5600" y="363"/>
                  </a:cubicBezTo>
                  <a:lnTo>
                    <a:pt x="5487" y="405"/>
                  </a:lnTo>
                  <a:cubicBezTo>
                    <a:pt x="5481" y="417"/>
                    <a:pt x="5475" y="417"/>
                    <a:pt x="5463" y="422"/>
                  </a:cubicBezTo>
                  <a:cubicBezTo>
                    <a:pt x="5451" y="428"/>
                    <a:pt x="5445" y="428"/>
                    <a:pt x="5428" y="434"/>
                  </a:cubicBezTo>
                  <a:lnTo>
                    <a:pt x="5386" y="458"/>
                  </a:lnTo>
                  <a:lnTo>
                    <a:pt x="5338" y="482"/>
                  </a:lnTo>
                  <a:cubicBezTo>
                    <a:pt x="5309" y="494"/>
                    <a:pt x="5285" y="512"/>
                    <a:pt x="5255" y="517"/>
                  </a:cubicBezTo>
                  <a:lnTo>
                    <a:pt x="5214" y="541"/>
                  </a:lnTo>
                  <a:lnTo>
                    <a:pt x="5125" y="583"/>
                  </a:lnTo>
                  <a:cubicBezTo>
                    <a:pt x="5107" y="595"/>
                    <a:pt x="5101" y="601"/>
                    <a:pt x="5089" y="601"/>
                  </a:cubicBezTo>
                  <a:cubicBezTo>
                    <a:pt x="5048" y="624"/>
                    <a:pt x="5006" y="642"/>
                    <a:pt x="4958" y="666"/>
                  </a:cubicBezTo>
                  <a:cubicBezTo>
                    <a:pt x="4923" y="690"/>
                    <a:pt x="4881" y="713"/>
                    <a:pt x="4840" y="731"/>
                  </a:cubicBezTo>
                  <a:cubicBezTo>
                    <a:pt x="4834" y="743"/>
                    <a:pt x="4822" y="749"/>
                    <a:pt x="4810" y="755"/>
                  </a:cubicBezTo>
                  <a:cubicBezTo>
                    <a:pt x="4780" y="773"/>
                    <a:pt x="4751" y="791"/>
                    <a:pt x="4721" y="808"/>
                  </a:cubicBezTo>
                  <a:cubicBezTo>
                    <a:pt x="4709" y="814"/>
                    <a:pt x="4703" y="820"/>
                    <a:pt x="4685" y="832"/>
                  </a:cubicBezTo>
                  <a:cubicBezTo>
                    <a:pt x="4656" y="844"/>
                    <a:pt x="4632" y="868"/>
                    <a:pt x="4602" y="880"/>
                  </a:cubicBezTo>
                  <a:cubicBezTo>
                    <a:pt x="4590" y="892"/>
                    <a:pt x="4572" y="897"/>
                    <a:pt x="4567" y="903"/>
                  </a:cubicBezTo>
                  <a:cubicBezTo>
                    <a:pt x="4537" y="921"/>
                    <a:pt x="4513" y="939"/>
                    <a:pt x="4483" y="957"/>
                  </a:cubicBezTo>
                  <a:cubicBezTo>
                    <a:pt x="4472" y="963"/>
                    <a:pt x="4466" y="969"/>
                    <a:pt x="4448" y="981"/>
                  </a:cubicBezTo>
                  <a:lnTo>
                    <a:pt x="4359" y="1046"/>
                  </a:lnTo>
                  <a:cubicBezTo>
                    <a:pt x="4353" y="1052"/>
                    <a:pt x="4347" y="1058"/>
                    <a:pt x="4335" y="1058"/>
                  </a:cubicBezTo>
                  <a:cubicBezTo>
                    <a:pt x="4264" y="1111"/>
                    <a:pt x="4187" y="1165"/>
                    <a:pt x="4115" y="1224"/>
                  </a:cubicBezTo>
                  <a:lnTo>
                    <a:pt x="4109" y="1230"/>
                  </a:lnTo>
                  <a:cubicBezTo>
                    <a:pt x="4062" y="1266"/>
                    <a:pt x="4008" y="1307"/>
                    <a:pt x="3967" y="1343"/>
                  </a:cubicBezTo>
                  <a:cubicBezTo>
                    <a:pt x="3949" y="1349"/>
                    <a:pt x="3937" y="1367"/>
                    <a:pt x="3919" y="1378"/>
                  </a:cubicBezTo>
                  <a:cubicBezTo>
                    <a:pt x="3884" y="1408"/>
                    <a:pt x="3854" y="1438"/>
                    <a:pt x="3818" y="1468"/>
                  </a:cubicBezTo>
                  <a:cubicBezTo>
                    <a:pt x="3801" y="1485"/>
                    <a:pt x="3789" y="1497"/>
                    <a:pt x="3765" y="1515"/>
                  </a:cubicBezTo>
                  <a:cubicBezTo>
                    <a:pt x="3729" y="1545"/>
                    <a:pt x="3700" y="1574"/>
                    <a:pt x="3664" y="1604"/>
                  </a:cubicBezTo>
                  <a:lnTo>
                    <a:pt x="3622" y="1640"/>
                  </a:lnTo>
                  <a:cubicBezTo>
                    <a:pt x="3581" y="1675"/>
                    <a:pt x="3533" y="1723"/>
                    <a:pt x="3492" y="1764"/>
                  </a:cubicBezTo>
                  <a:lnTo>
                    <a:pt x="3456" y="1800"/>
                  </a:lnTo>
                  <a:cubicBezTo>
                    <a:pt x="3415" y="1830"/>
                    <a:pt x="3385" y="1871"/>
                    <a:pt x="3349" y="1901"/>
                  </a:cubicBezTo>
                  <a:lnTo>
                    <a:pt x="3308" y="1943"/>
                  </a:lnTo>
                  <a:cubicBezTo>
                    <a:pt x="3266" y="1972"/>
                    <a:pt x="3236" y="2008"/>
                    <a:pt x="3201" y="2038"/>
                  </a:cubicBezTo>
                  <a:lnTo>
                    <a:pt x="3165" y="2079"/>
                  </a:lnTo>
                  <a:lnTo>
                    <a:pt x="3029" y="2210"/>
                  </a:lnTo>
                  <a:lnTo>
                    <a:pt x="2993" y="2245"/>
                  </a:lnTo>
                  <a:cubicBezTo>
                    <a:pt x="2963" y="2287"/>
                    <a:pt x="2928" y="2317"/>
                    <a:pt x="2898" y="2352"/>
                  </a:cubicBezTo>
                  <a:lnTo>
                    <a:pt x="2850" y="2394"/>
                  </a:lnTo>
                  <a:cubicBezTo>
                    <a:pt x="2821" y="2435"/>
                    <a:pt x="2785" y="2471"/>
                    <a:pt x="2755" y="2507"/>
                  </a:cubicBezTo>
                  <a:lnTo>
                    <a:pt x="2720" y="2542"/>
                  </a:lnTo>
                  <a:cubicBezTo>
                    <a:pt x="2672" y="2590"/>
                    <a:pt x="2637" y="2643"/>
                    <a:pt x="2595" y="2691"/>
                  </a:cubicBezTo>
                  <a:cubicBezTo>
                    <a:pt x="2583" y="2709"/>
                    <a:pt x="2571" y="2714"/>
                    <a:pt x="2565" y="2732"/>
                  </a:cubicBezTo>
                  <a:cubicBezTo>
                    <a:pt x="2536" y="2768"/>
                    <a:pt x="2506" y="2804"/>
                    <a:pt x="2465" y="2839"/>
                  </a:cubicBezTo>
                  <a:cubicBezTo>
                    <a:pt x="2453" y="2857"/>
                    <a:pt x="2435" y="2869"/>
                    <a:pt x="2429" y="2893"/>
                  </a:cubicBezTo>
                  <a:cubicBezTo>
                    <a:pt x="2399" y="2928"/>
                    <a:pt x="2370" y="2970"/>
                    <a:pt x="2340" y="3011"/>
                  </a:cubicBezTo>
                  <a:cubicBezTo>
                    <a:pt x="2334" y="3029"/>
                    <a:pt x="2316" y="3035"/>
                    <a:pt x="2310" y="3047"/>
                  </a:cubicBezTo>
                  <a:cubicBezTo>
                    <a:pt x="2275" y="3100"/>
                    <a:pt x="2227" y="3154"/>
                    <a:pt x="2191" y="3207"/>
                  </a:cubicBezTo>
                  <a:cubicBezTo>
                    <a:pt x="2185" y="3219"/>
                    <a:pt x="2168" y="3225"/>
                    <a:pt x="2162" y="3243"/>
                  </a:cubicBezTo>
                  <a:cubicBezTo>
                    <a:pt x="2132" y="3285"/>
                    <a:pt x="2102" y="3326"/>
                    <a:pt x="2073" y="3368"/>
                  </a:cubicBezTo>
                  <a:cubicBezTo>
                    <a:pt x="2061" y="3385"/>
                    <a:pt x="2049" y="3403"/>
                    <a:pt x="2037" y="3421"/>
                  </a:cubicBezTo>
                  <a:cubicBezTo>
                    <a:pt x="2007" y="3463"/>
                    <a:pt x="1978" y="3504"/>
                    <a:pt x="1948" y="3546"/>
                  </a:cubicBezTo>
                  <a:cubicBezTo>
                    <a:pt x="1942" y="3564"/>
                    <a:pt x="1930" y="3576"/>
                    <a:pt x="1918" y="3581"/>
                  </a:cubicBezTo>
                  <a:cubicBezTo>
                    <a:pt x="1883" y="3635"/>
                    <a:pt x="1841" y="3694"/>
                    <a:pt x="1805" y="3748"/>
                  </a:cubicBezTo>
                  <a:cubicBezTo>
                    <a:pt x="1799" y="3760"/>
                    <a:pt x="1794" y="3771"/>
                    <a:pt x="1782" y="3783"/>
                  </a:cubicBezTo>
                  <a:cubicBezTo>
                    <a:pt x="1752" y="3831"/>
                    <a:pt x="1722" y="3872"/>
                    <a:pt x="1704" y="3920"/>
                  </a:cubicBezTo>
                  <a:cubicBezTo>
                    <a:pt x="1693" y="3932"/>
                    <a:pt x="1681" y="3956"/>
                    <a:pt x="1675" y="3967"/>
                  </a:cubicBezTo>
                  <a:cubicBezTo>
                    <a:pt x="1645" y="4015"/>
                    <a:pt x="1621" y="4056"/>
                    <a:pt x="1592" y="4104"/>
                  </a:cubicBezTo>
                  <a:cubicBezTo>
                    <a:pt x="1586" y="4116"/>
                    <a:pt x="1574" y="4134"/>
                    <a:pt x="1568" y="4140"/>
                  </a:cubicBezTo>
                  <a:cubicBezTo>
                    <a:pt x="1532" y="4199"/>
                    <a:pt x="1503" y="4252"/>
                    <a:pt x="1467" y="4312"/>
                  </a:cubicBezTo>
                  <a:cubicBezTo>
                    <a:pt x="1455" y="4324"/>
                    <a:pt x="1449" y="4336"/>
                    <a:pt x="1443" y="4347"/>
                  </a:cubicBezTo>
                  <a:cubicBezTo>
                    <a:pt x="1414" y="4395"/>
                    <a:pt x="1390" y="4437"/>
                    <a:pt x="1360" y="4490"/>
                  </a:cubicBezTo>
                  <a:cubicBezTo>
                    <a:pt x="1354" y="4502"/>
                    <a:pt x="1336" y="4526"/>
                    <a:pt x="1330" y="4543"/>
                  </a:cubicBezTo>
                  <a:cubicBezTo>
                    <a:pt x="1307" y="4585"/>
                    <a:pt x="1277" y="4632"/>
                    <a:pt x="1259" y="4674"/>
                  </a:cubicBezTo>
                  <a:cubicBezTo>
                    <a:pt x="1247" y="4692"/>
                    <a:pt x="1241" y="4704"/>
                    <a:pt x="1235" y="4710"/>
                  </a:cubicBezTo>
                  <a:lnTo>
                    <a:pt x="1146" y="4888"/>
                  </a:lnTo>
                  <a:cubicBezTo>
                    <a:pt x="1140" y="4906"/>
                    <a:pt x="1128" y="4912"/>
                    <a:pt x="1128" y="4929"/>
                  </a:cubicBezTo>
                  <a:cubicBezTo>
                    <a:pt x="1111" y="4971"/>
                    <a:pt x="1081" y="5024"/>
                    <a:pt x="1057" y="5066"/>
                  </a:cubicBezTo>
                  <a:cubicBezTo>
                    <a:pt x="1051" y="5084"/>
                    <a:pt x="1039" y="5107"/>
                    <a:pt x="1028" y="5119"/>
                  </a:cubicBezTo>
                  <a:cubicBezTo>
                    <a:pt x="1004" y="5167"/>
                    <a:pt x="980" y="5214"/>
                    <a:pt x="962" y="5262"/>
                  </a:cubicBezTo>
                  <a:lnTo>
                    <a:pt x="938" y="5303"/>
                  </a:lnTo>
                  <a:cubicBezTo>
                    <a:pt x="909" y="5363"/>
                    <a:pt x="885" y="5422"/>
                    <a:pt x="855" y="5482"/>
                  </a:cubicBezTo>
                  <a:cubicBezTo>
                    <a:pt x="849" y="5499"/>
                    <a:pt x="849" y="5505"/>
                    <a:pt x="843" y="5523"/>
                  </a:cubicBezTo>
                  <a:cubicBezTo>
                    <a:pt x="820" y="5571"/>
                    <a:pt x="796" y="5618"/>
                    <a:pt x="772" y="5672"/>
                  </a:cubicBezTo>
                  <a:cubicBezTo>
                    <a:pt x="766" y="5683"/>
                    <a:pt x="760" y="5707"/>
                    <a:pt x="754" y="5719"/>
                  </a:cubicBezTo>
                  <a:cubicBezTo>
                    <a:pt x="731" y="5767"/>
                    <a:pt x="713" y="5820"/>
                    <a:pt x="695" y="5862"/>
                  </a:cubicBezTo>
                  <a:cubicBezTo>
                    <a:pt x="683" y="5879"/>
                    <a:pt x="677" y="5891"/>
                    <a:pt x="677" y="5909"/>
                  </a:cubicBezTo>
                  <a:cubicBezTo>
                    <a:pt x="653" y="5968"/>
                    <a:pt x="636" y="6028"/>
                    <a:pt x="606" y="6093"/>
                  </a:cubicBezTo>
                  <a:cubicBezTo>
                    <a:pt x="594" y="6099"/>
                    <a:pt x="594" y="6117"/>
                    <a:pt x="588" y="6123"/>
                  </a:cubicBezTo>
                  <a:cubicBezTo>
                    <a:pt x="564" y="6176"/>
                    <a:pt x="553" y="6224"/>
                    <a:pt x="535" y="6271"/>
                  </a:cubicBezTo>
                  <a:cubicBezTo>
                    <a:pt x="529" y="6283"/>
                    <a:pt x="523" y="6307"/>
                    <a:pt x="517" y="6325"/>
                  </a:cubicBezTo>
                  <a:cubicBezTo>
                    <a:pt x="499" y="6366"/>
                    <a:pt x="481" y="6420"/>
                    <a:pt x="463" y="6461"/>
                  </a:cubicBezTo>
                  <a:cubicBezTo>
                    <a:pt x="458" y="6479"/>
                    <a:pt x="458" y="6491"/>
                    <a:pt x="446" y="6509"/>
                  </a:cubicBezTo>
                  <a:cubicBezTo>
                    <a:pt x="428" y="6568"/>
                    <a:pt x="410" y="6634"/>
                    <a:pt x="386" y="6693"/>
                  </a:cubicBezTo>
                  <a:cubicBezTo>
                    <a:pt x="386" y="6699"/>
                    <a:pt x="380" y="6717"/>
                    <a:pt x="380" y="6723"/>
                  </a:cubicBezTo>
                  <a:lnTo>
                    <a:pt x="339" y="6877"/>
                  </a:lnTo>
                  <a:cubicBezTo>
                    <a:pt x="339" y="6889"/>
                    <a:pt x="327" y="6895"/>
                    <a:pt x="327" y="6901"/>
                  </a:cubicBezTo>
                  <a:cubicBezTo>
                    <a:pt x="327" y="6907"/>
                    <a:pt x="321" y="6925"/>
                    <a:pt x="321" y="6930"/>
                  </a:cubicBezTo>
                  <a:cubicBezTo>
                    <a:pt x="309" y="6978"/>
                    <a:pt x="291" y="7025"/>
                    <a:pt x="285" y="7073"/>
                  </a:cubicBezTo>
                  <a:cubicBezTo>
                    <a:pt x="279" y="7085"/>
                    <a:pt x="279" y="7103"/>
                    <a:pt x="267" y="7115"/>
                  </a:cubicBezTo>
                  <a:cubicBezTo>
                    <a:pt x="256" y="7174"/>
                    <a:pt x="238" y="7233"/>
                    <a:pt x="226" y="7305"/>
                  </a:cubicBezTo>
                  <a:cubicBezTo>
                    <a:pt x="226" y="7310"/>
                    <a:pt x="220" y="7322"/>
                    <a:pt x="220" y="7334"/>
                  </a:cubicBezTo>
                  <a:cubicBezTo>
                    <a:pt x="202" y="7382"/>
                    <a:pt x="196" y="7435"/>
                    <a:pt x="178" y="7483"/>
                  </a:cubicBezTo>
                  <a:cubicBezTo>
                    <a:pt x="172" y="7500"/>
                    <a:pt x="172" y="7518"/>
                    <a:pt x="167" y="7542"/>
                  </a:cubicBezTo>
                  <a:cubicBezTo>
                    <a:pt x="161" y="7584"/>
                    <a:pt x="143" y="7631"/>
                    <a:pt x="137" y="7679"/>
                  </a:cubicBezTo>
                  <a:cubicBezTo>
                    <a:pt x="137" y="7696"/>
                    <a:pt x="131" y="7708"/>
                    <a:pt x="131" y="7726"/>
                  </a:cubicBezTo>
                  <a:cubicBezTo>
                    <a:pt x="113" y="7786"/>
                    <a:pt x="107" y="7845"/>
                    <a:pt x="101" y="7904"/>
                  </a:cubicBezTo>
                  <a:cubicBezTo>
                    <a:pt x="101" y="7910"/>
                    <a:pt x="101" y="7928"/>
                    <a:pt x="89" y="7934"/>
                  </a:cubicBezTo>
                  <a:cubicBezTo>
                    <a:pt x="83" y="7987"/>
                    <a:pt x="77" y="8029"/>
                    <a:pt x="72" y="8082"/>
                  </a:cubicBezTo>
                  <a:cubicBezTo>
                    <a:pt x="72" y="8106"/>
                    <a:pt x="60" y="8118"/>
                    <a:pt x="60" y="8136"/>
                  </a:cubicBezTo>
                  <a:cubicBezTo>
                    <a:pt x="54" y="8177"/>
                    <a:pt x="48" y="8225"/>
                    <a:pt x="48" y="8266"/>
                  </a:cubicBezTo>
                  <a:cubicBezTo>
                    <a:pt x="48" y="8284"/>
                    <a:pt x="42" y="8296"/>
                    <a:pt x="42" y="8314"/>
                  </a:cubicBezTo>
                  <a:cubicBezTo>
                    <a:pt x="30" y="8373"/>
                    <a:pt x="24" y="8433"/>
                    <a:pt x="24" y="8492"/>
                  </a:cubicBezTo>
                  <a:lnTo>
                    <a:pt x="24" y="8498"/>
                  </a:lnTo>
                  <a:cubicBezTo>
                    <a:pt x="24" y="8522"/>
                    <a:pt x="18" y="8551"/>
                    <a:pt x="18" y="8569"/>
                  </a:cubicBezTo>
                  <a:cubicBezTo>
                    <a:pt x="18" y="8593"/>
                    <a:pt x="18" y="8617"/>
                    <a:pt x="12" y="8641"/>
                  </a:cubicBezTo>
                  <a:cubicBezTo>
                    <a:pt x="12" y="8670"/>
                    <a:pt x="12" y="8700"/>
                    <a:pt x="0" y="8730"/>
                  </a:cubicBezTo>
                  <a:lnTo>
                    <a:pt x="0" y="8789"/>
                  </a:lnTo>
                  <a:lnTo>
                    <a:pt x="0" y="8884"/>
                  </a:lnTo>
                  <a:lnTo>
                    <a:pt x="0" y="8926"/>
                  </a:lnTo>
                  <a:lnTo>
                    <a:pt x="0" y="9068"/>
                  </a:lnTo>
                  <a:lnTo>
                    <a:pt x="0" y="9205"/>
                  </a:lnTo>
                  <a:lnTo>
                    <a:pt x="0" y="9246"/>
                  </a:lnTo>
                  <a:lnTo>
                    <a:pt x="0" y="9335"/>
                  </a:lnTo>
                  <a:lnTo>
                    <a:pt x="0" y="9383"/>
                  </a:lnTo>
                  <a:cubicBezTo>
                    <a:pt x="0" y="9412"/>
                    <a:pt x="0" y="9442"/>
                    <a:pt x="12" y="9460"/>
                  </a:cubicBezTo>
                  <a:lnTo>
                    <a:pt x="12" y="9508"/>
                  </a:lnTo>
                  <a:cubicBezTo>
                    <a:pt x="12" y="9537"/>
                    <a:pt x="18" y="9567"/>
                    <a:pt x="18" y="9603"/>
                  </a:cubicBezTo>
                  <a:lnTo>
                    <a:pt x="18" y="9632"/>
                  </a:lnTo>
                  <a:cubicBezTo>
                    <a:pt x="18" y="9680"/>
                    <a:pt x="24" y="9715"/>
                    <a:pt x="30" y="9757"/>
                  </a:cubicBezTo>
                  <a:lnTo>
                    <a:pt x="30" y="9781"/>
                  </a:lnTo>
                  <a:cubicBezTo>
                    <a:pt x="42" y="9810"/>
                    <a:pt x="42" y="9846"/>
                    <a:pt x="48" y="9876"/>
                  </a:cubicBezTo>
                  <a:cubicBezTo>
                    <a:pt x="48" y="9893"/>
                    <a:pt x="48" y="9899"/>
                    <a:pt x="54" y="9917"/>
                  </a:cubicBezTo>
                  <a:cubicBezTo>
                    <a:pt x="54" y="9929"/>
                    <a:pt x="60" y="9947"/>
                    <a:pt x="60" y="9959"/>
                  </a:cubicBezTo>
                  <a:cubicBezTo>
                    <a:pt x="60" y="9977"/>
                    <a:pt x="72" y="9983"/>
                    <a:pt x="72" y="9994"/>
                  </a:cubicBezTo>
                  <a:cubicBezTo>
                    <a:pt x="72" y="10012"/>
                    <a:pt x="77" y="10018"/>
                    <a:pt x="77" y="10036"/>
                  </a:cubicBezTo>
                  <a:cubicBezTo>
                    <a:pt x="83" y="10066"/>
                    <a:pt x="83" y="10095"/>
                    <a:pt x="89" y="10125"/>
                  </a:cubicBezTo>
                  <a:cubicBezTo>
                    <a:pt x="89" y="10131"/>
                    <a:pt x="89" y="10137"/>
                    <a:pt x="101" y="10155"/>
                  </a:cubicBezTo>
                  <a:lnTo>
                    <a:pt x="119" y="10262"/>
                  </a:lnTo>
                  <a:lnTo>
                    <a:pt x="119" y="10279"/>
                  </a:lnTo>
                  <a:cubicBezTo>
                    <a:pt x="131" y="10309"/>
                    <a:pt x="137" y="10345"/>
                    <a:pt x="143" y="10374"/>
                  </a:cubicBezTo>
                  <a:cubicBezTo>
                    <a:pt x="143" y="10380"/>
                    <a:pt x="149" y="10398"/>
                    <a:pt x="149" y="10404"/>
                  </a:cubicBezTo>
                  <a:cubicBezTo>
                    <a:pt x="161" y="10428"/>
                    <a:pt x="167" y="10458"/>
                    <a:pt x="172" y="10481"/>
                  </a:cubicBezTo>
                  <a:cubicBezTo>
                    <a:pt x="172" y="10493"/>
                    <a:pt x="178" y="10499"/>
                    <a:pt x="178" y="10517"/>
                  </a:cubicBezTo>
                  <a:cubicBezTo>
                    <a:pt x="184" y="10547"/>
                    <a:pt x="196" y="10570"/>
                    <a:pt x="202" y="10600"/>
                  </a:cubicBezTo>
                  <a:cubicBezTo>
                    <a:pt x="202" y="10606"/>
                    <a:pt x="208" y="10612"/>
                    <a:pt x="208" y="10618"/>
                  </a:cubicBezTo>
                  <a:cubicBezTo>
                    <a:pt x="214" y="10659"/>
                    <a:pt x="232" y="10689"/>
                    <a:pt x="238" y="10725"/>
                  </a:cubicBezTo>
                  <a:cubicBezTo>
                    <a:pt x="238" y="10731"/>
                    <a:pt x="244" y="10737"/>
                    <a:pt x="244" y="10737"/>
                  </a:cubicBezTo>
                  <a:cubicBezTo>
                    <a:pt x="256" y="10766"/>
                    <a:pt x="267" y="10790"/>
                    <a:pt x="279" y="10820"/>
                  </a:cubicBezTo>
                  <a:cubicBezTo>
                    <a:pt x="285" y="10826"/>
                    <a:pt x="285" y="10844"/>
                    <a:pt x="291" y="10849"/>
                  </a:cubicBezTo>
                  <a:cubicBezTo>
                    <a:pt x="297" y="10873"/>
                    <a:pt x="309" y="10897"/>
                    <a:pt x="321" y="10915"/>
                  </a:cubicBezTo>
                  <a:cubicBezTo>
                    <a:pt x="327" y="10927"/>
                    <a:pt x="327" y="10939"/>
                    <a:pt x="339" y="10944"/>
                  </a:cubicBezTo>
                  <a:cubicBezTo>
                    <a:pt x="345" y="10968"/>
                    <a:pt x="357" y="10998"/>
                    <a:pt x="368" y="11022"/>
                  </a:cubicBezTo>
                  <a:cubicBezTo>
                    <a:pt x="368" y="11028"/>
                    <a:pt x="374" y="11034"/>
                    <a:pt x="374" y="11045"/>
                  </a:cubicBezTo>
                  <a:lnTo>
                    <a:pt x="416" y="11135"/>
                  </a:lnTo>
                  <a:cubicBezTo>
                    <a:pt x="416" y="11140"/>
                    <a:pt x="428" y="11146"/>
                    <a:pt x="428" y="11152"/>
                  </a:cubicBezTo>
                  <a:cubicBezTo>
                    <a:pt x="440" y="11176"/>
                    <a:pt x="446" y="11200"/>
                    <a:pt x="463" y="11224"/>
                  </a:cubicBezTo>
                  <a:cubicBezTo>
                    <a:pt x="469" y="11230"/>
                    <a:pt x="469" y="11235"/>
                    <a:pt x="475" y="11253"/>
                  </a:cubicBezTo>
                  <a:cubicBezTo>
                    <a:pt x="481" y="11271"/>
                    <a:pt x="499" y="11289"/>
                    <a:pt x="517" y="11313"/>
                  </a:cubicBezTo>
                  <a:cubicBezTo>
                    <a:pt x="523" y="11319"/>
                    <a:pt x="523" y="11325"/>
                    <a:pt x="529" y="11342"/>
                  </a:cubicBezTo>
                  <a:lnTo>
                    <a:pt x="576" y="11408"/>
                  </a:lnTo>
                  <a:cubicBezTo>
                    <a:pt x="576" y="11414"/>
                    <a:pt x="582" y="11414"/>
                    <a:pt x="582" y="11420"/>
                  </a:cubicBezTo>
                  <a:cubicBezTo>
                    <a:pt x="594" y="11449"/>
                    <a:pt x="618" y="11473"/>
                    <a:pt x="630" y="11503"/>
                  </a:cubicBezTo>
                  <a:cubicBezTo>
                    <a:pt x="642" y="11509"/>
                    <a:pt x="642" y="11520"/>
                    <a:pt x="648" y="11526"/>
                  </a:cubicBezTo>
                  <a:cubicBezTo>
                    <a:pt x="665" y="11550"/>
                    <a:pt x="677" y="11562"/>
                    <a:pt x="689" y="11586"/>
                  </a:cubicBezTo>
                  <a:cubicBezTo>
                    <a:pt x="701" y="11592"/>
                    <a:pt x="707" y="11598"/>
                    <a:pt x="707" y="11610"/>
                  </a:cubicBezTo>
                  <a:cubicBezTo>
                    <a:pt x="725" y="11621"/>
                    <a:pt x="737" y="11645"/>
                    <a:pt x="743" y="11657"/>
                  </a:cubicBezTo>
                  <a:cubicBezTo>
                    <a:pt x="748" y="11669"/>
                    <a:pt x="760" y="11675"/>
                    <a:pt x="760" y="11681"/>
                  </a:cubicBezTo>
                  <a:cubicBezTo>
                    <a:pt x="772" y="11705"/>
                    <a:pt x="796" y="11716"/>
                    <a:pt x="814" y="11740"/>
                  </a:cubicBezTo>
                  <a:lnTo>
                    <a:pt x="820" y="11746"/>
                  </a:lnTo>
                  <a:cubicBezTo>
                    <a:pt x="838" y="11770"/>
                    <a:pt x="855" y="11794"/>
                    <a:pt x="879" y="11817"/>
                  </a:cubicBezTo>
                  <a:lnTo>
                    <a:pt x="891" y="11829"/>
                  </a:lnTo>
                  <a:lnTo>
                    <a:pt x="938" y="11877"/>
                  </a:lnTo>
                  <a:lnTo>
                    <a:pt x="956" y="11895"/>
                  </a:lnTo>
                  <a:lnTo>
                    <a:pt x="1004" y="11942"/>
                  </a:lnTo>
                  <a:lnTo>
                    <a:pt x="1028" y="11966"/>
                  </a:lnTo>
                  <a:cubicBezTo>
                    <a:pt x="1045" y="11978"/>
                    <a:pt x="1063" y="12001"/>
                    <a:pt x="1087" y="12013"/>
                  </a:cubicBezTo>
                  <a:lnTo>
                    <a:pt x="1093" y="12025"/>
                  </a:lnTo>
                  <a:cubicBezTo>
                    <a:pt x="1117" y="12043"/>
                    <a:pt x="1134" y="12061"/>
                    <a:pt x="1158" y="12073"/>
                  </a:cubicBezTo>
                  <a:cubicBezTo>
                    <a:pt x="1164" y="12085"/>
                    <a:pt x="1176" y="12085"/>
                    <a:pt x="1182" y="12091"/>
                  </a:cubicBezTo>
                  <a:cubicBezTo>
                    <a:pt x="1194" y="12102"/>
                    <a:pt x="1218" y="12114"/>
                    <a:pt x="1235" y="12126"/>
                  </a:cubicBezTo>
                  <a:cubicBezTo>
                    <a:pt x="1241" y="12132"/>
                    <a:pt x="1247" y="12144"/>
                    <a:pt x="1253" y="12144"/>
                  </a:cubicBezTo>
                  <a:cubicBezTo>
                    <a:pt x="1271" y="12156"/>
                    <a:pt x="1295" y="12162"/>
                    <a:pt x="1307" y="12180"/>
                  </a:cubicBezTo>
                  <a:cubicBezTo>
                    <a:pt x="1313" y="12186"/>
                    <a:pt x="1324" y="12186"/>
                    <a:pt x="1330" y="12191"/>
                  </a:cubicBezTo>
                  <a:cubicBezTo>
                    <a:pt x="1354" y="12209"/>
                    <a:pt x="1384" y="12221"/>
                    <a:pt x="1402" y="12239"/>
                  </a:cubicBezTo>
                  <a:lnTo>
                    <a:pt x="8676" y="16526"/>
                  </a:lnTo>
                  <a:cubicBezTo>
                    <a:pt x="8664" y="16520"/>
                    <a:pt x="8658" y="16514"/>
                    <a:pt x="8640" y="16508"/>
                  </a:cubicBezTo>
                  <a:lnTo>
                    <a:pt x="8640" y="16508"/>
                  </a:lnTo>
                  <a:cubicBezTo>
                    <a:pt x="9025" y="16745"/>
                    <a:pt x="9477" y="16868"/>
                    <a:pt x="9979" y="16868"/>
                  </a:cubicBezTo>
                  <a:cubicBezTo>
                    <a:pt x="10636" y="16868"/>
                    <a:pt x="11379" y="16656"/>
                    <a:pt x="12167" y="16211"/>
                  </a:cubicBezTo>
                  <a:cubicBezTo>
                    <a:pt x="14881" y="14668"/>
                    <a:pt x="17102" y="10897"/>
                    <a:pt x="17119" y="7786"/>
                  </a:cubicBezTo>
                  <a:cubicBezTo>
                    <a:pt x="17149" y="6221"/>
                    <a:pt x="16611" y="5130"/>
                    <a:pt x="15729" y="4612"/>
                  </a:cubicBezTo>
                  <a:lnTo>
                    <a:pt x="15729" y="4612"/>
                  </a:lnTo>
                  <a:cubicBezTo>
                    <a:pt x="15730" y="4613"/>
                    <a:pt x="15730" y="4614"/>
                    <a:pt x="15730" y="4615"/>
                  </a:cubicBezTo>
                  <a:lnTo>
                    <a:pt x="15659" y="4573"/>
                  </a:lnTo>
                  <a:lnTo>
                    <a:pt x="15659" y="4573"/>
                  </a:lnTo>
                  <a:cubicBezTo>
                    <a:pt x="15661" y="4573"/>
                    <a:pt x="15663" y="4573"/>
                    <a:pt x="15665" y="4573"/>
                  </a:cubicBezTo>
                  <a:cubicBezTo>
                    <a:pt x="15662" y="4573"/>
                    <a:pt x="15660" y="4573"/>
                    <a:pt x="15658" y="4573"/>
                  </a:cubicBezTo>
                  <a:lnTo>
                    <a:pt x="15658" y="4573"/>
                  </a:lnTo>
                  <a:lnTo>
                    <a:pt x="15647" y="4566"/>
                  </a:lnTo>
                  <a:lnTo>
                    <a:pt x="15647" y="4566"/>
                  </a:lnTo>
                  <a:cubicBezTo>
                    <a:pt x="15645" y="4563"/>
                    <a:pt x="15643" y="4561"/>
                    <a:pt x="15641" y="4561"/>
                  </a:cubicBezTo>
                  <a:lnTo>
                    <a:pt x="15641" y="4561"/>
                  </a:lnTo>
                  <a:cubicBezTo>
                    <a:pt x="15641" y="4562"/>
                    <a:pt x="15641" y="4562"/>
                    <a:pt x="15642" y="4563"/>
                  </a:cubicBezTo>
                  <a:lnTo>
                    <a:pt x="15642" y="4563"/>
                  </a:lnTo>
                  <a:lnTo>
                    <a:pt x="8456" y="327"/>
                  </a:lnTo>
                  <a:cubicBezTo>
                    <a:pt x="8426" y="310"/>
                    <a:pt x="8397" y="286"/>
                    <a:pt x="8367" y="274"/>
                  </a:cubicBezTo>
                  <a:cubicBezTo>
                    <a:pt x="8361" y="262"/>
                    <a:pt x="8343" y="262"/>
                    <a:pt x="8337" y="256"/>
                  </a:cubicBezTo>
                  <a:cubicBezTo>
                    <a:pt x="8313" y="250"/>
                    <a:pt x="8296" y="238"/>
                    <a:pt x="8278" y="227"/>
                  </a:cubicBezTo>
                  <a:cubicBezTo>
                    <a:pt x="8260" y="221"/>
                    <a:pt x="8254" y="221"/>
                    <a:pt x="8242" y="215"/>
                  </a:cubicBezTo>
                  <a:cubicBezTo>
                    <a:pt x="8218" y="209"/>
                    <a:pt x="8201" y="197"/>
                    <a:pt x="8183" y="185"/>
                  </a:cubicBezTo>
                  <a:cubicBezTo>
                    <a:pt x="8165" y="179"/>
                    <a:pt x="8159" y="179"/>
                    <a:pt x="8147" y="167"/>
                  </a:cubicBezTo>
                  <a:cubicBezTo>
                    <a:pt x="8123" y="161"/>
                    <a:pt x="8106" y="155"/>
                    <a:pt x="8088" y="149"/>
                  </a:cubicBezTo>
                  <a:cubicBezTo>
                    <a:pt x="8070" y="137"/>
                    <a:pt x="8052" y="137"/>
                    <a:pt x="8046" y="131"/>
                  </a:cubicBezTo>
                  <a:cubicBezTo>
                    <a:pt x="8028" y="126"/>
                    <a:pt x="8011" y="120"/>
                    <a:pt x="7987" y="108"/>
                  </a:cubicBezTo>
                  <a:cubicBezTo>
                    <a:pt x="7975" y="102"/>
                    <a:pt x="7957" y="102"/>
                    <a:pt x="7945" y="96"/>
                  </a:cubicBezTo>
                  <a:cubicBezTo>
                    <a:pt x="7921" y="90"/>
                    <a:pt x="7910" y="78"/>
                    <a:pt x="7886" y="78"/>
                  </a:cubicBezTo>
                  <a:cubicBezTo>
                    <a:pt x="7868" y="72"/>
                    <a:pt x="7856" y="72"/>
                    <a:pt x="7850" y="72"/>
                  </a:cubicBezTo>
                  <a:cubicBezTo>
                    <a:pt x="7826" y="66"/>
                    <a:pt x="7803" y="66"/>
                    <a:pt x="7779" y="60"/>
                  </a:cubicBezTo>
                  <a:cubicBezTo>
                    <a:pt x="7767" y="60"/>
                    <a:pt x="7761" y="48"/>
                    <a:pt x="7743" y="48"/>
                  </a:cubicBezTo>
                  <a:cubicBezTo>
                    <a:pt x="7714" y="42"/>
                    <a:pt x="7690" y="42"/>
                    <a:pt x="7660" y="36"/>
                  </a:cubicBezTo>
                  <a:cubicBezTo>
                    <a:pt x="7654" y="36"/>
                    <a:pt x="7648" y="36"/>
                    <a:pt x="7642" y="31"/>
                  </a:cubicBezTo>
                  <a:cubicBezTo>
                    <a:pt x="7601" y="19"/>
                    <a:pt x="7565" y="13"/>
                    <a:pt x="7536" y="13"/>
                  </a:cubicBezTo>
                  <a:lnTo>
                    <a:pt x="7512" y="13"/>
                  </a:lnTo>
                  <a:cubicBezTo>
                    <a:pt x="7482" y="13"/>
                    <a:pt x="7464" y="7"/>
                    <a:pt x="7435" y="7"/>
                  </a:cubicBezTo>
                  <a:lnTo>
                    <a:pt x="7393" y="7"/>
                  </a:lnTo>
                  <a:cubicBezTo>
                    <a:pt x="7375" y="7"/>
                    <a:pt x="7351" y="7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5644057" y="-1244429"/>
              <a:ext cx="2654533" cy="3338463"/>
            </a:xfrm>
            <a:custGeom>
              <a:rect b="b" l="l" r="r" t="t"/>
              <a:pathLst>
                <a:path extrusionOk="0" h="15861" w="12234">
                  <a:moveTo>
                    <a:pt x="4959" y="1"/>
                  </a:moveTo>
                  <a:cubicBezTo>
                    <a:pt x="4924" y="24"/>
                    <a:pt x="4876" y="48"/>
                    <a:pt x="4840" y="66"/>
                  </a:cubicBezTo>
                  <a:cubicBezTo>
                    <a:pt x="4834" y="78"/>
                    <a:pt x="4817" y="84"/>
                    <a:pt x="4811" y="90"/>
                  </a:cubicBezTo>
                  <a:cubicBezTo>
                    <a:pt x="4781" y="107"/>
                    <a:pt x="4751" y="125"/>
                    <a:pt x="4722" y="143"/>
                  </a:cubicBezTo>
                  <a:cubicBezTo>
                    <a:pt x="4710" y="149"/>
                    <a:pt x="4698" y="155"/>
                    <a:pt x="4686" y="167"/>
                  </a:cubicBezTo>
                  <a:cubicBezTo>
                    <a:pt x="4656" y="179"/>
                    <a:pt x="4633" y="202"/>
                    <a:pt x="4603" y="214"/>
                  </a:cubicBezTo>
                  <a:cubicBezTo>
                    <a:pt x="4591" y="226"/>
                    <a:pt x="4573" y="232"/>
                    <a:pt x="4567" y="238"/>
                  </a:cubicBezTo>
                  <a:cubicBezTo>
                    <a:pt x="4538" y="256"/>
                    <a:pt x="4514" y="274"/>
                    <a:pt x="4484" y="291"/>
                  </a:cubicBezTo>
                  <a:cubicBezTo>
                    <a:pt x="4472" y="297"/>
                    <a:pt x="4460" y="303"/>
                    <a:pt x="4448" y="315"/>
                  </a:cubicBezTo>
                  <a:lnTo>
                    <a:pt x="4359" y="381"/>
                  </a:lnTo>
                  <a:cubicBezTo>
                    <a:pt x="4353" y="387"/>
                    <a:pt x="4342" y="392"/>
                    <a:pt x="4336" y="392"/>
                  </a:cubicBezTo>
                  <a:cubicBezTo>
                    <a:pt x="4264" y="446"/>
                    <a:pt x="4187" y="499"/>
                    <a:pt x="4116" y="559"/>
                  </a:cubicBezTo>
                  <a:lnTo>
                    <a:pt x="4104" y="565"/>
                  </a:lnTo>
                  <a:cubicBezTo>
                    <a:pt x="4063" y="600"/>
                    <a:pt x="4009" y="642"/>
                    <a:pt x="3968" y="677"/>
                  </a:cubicBezTo>
                  <a:cubicBezTo>
                    <a:pt x="3950" y="683"/>
                    <a:pt x="3938" y="701"/>
                    <a:pt x="3920" y="713"/>
                  </a:cubicBezTo>
                  <a:cubicBezTo>
                    <a:pt x="3884" y="743"/>
                    <a:pt x="3855" y="772"/>
                    <a:pt x="3819" y="802"/>
                  </a:cubicBezTo>
                  <a:cubicBezTo>
                    <a:pt x="3801" y="820"/>
                    <a:pt x="3789" y="832"/>
                    <a:pt x="3766" y="850"/>
                  </a:cubicBezTo>
                  <a:cubicBezTo>
                    <a:pt x="3730" y="879"/>
                    <a:pt x="3700" y="909"/>
                    <a:pt x="3659" y="939"/>
                  </a:cubicBezTo>
                  <a:lnTo>
                    <a:pt x="3623" y="974"/>
                  </a:lnTo>
                  <a:cubicBezTo>
                    <a:pt x="3582" y="1010"/>
                    <a:pt x="3534" y="1057"/>
                    <a:pt x="3492" y="1099"/>
                  </a:cubicBezTo>
                  <a:lnTo>
                    <a:pt x="3451" y="1135"/>
                  </a:lnTo>
                  <a:cubicBezTo>
                    <a:pt x="3415" y="1164"/>
                    <a:pt x="3386" y="1206"/>
                    <a:pt x="3350" y="1236"/>
                  </a:cubicBezTo>
                  <a:lnTo>
                    <a:pt x="3302" y="1277"/>
                  </a:lnTo>
                  <a:cubicBezTo>
                    <a:pt x="3267" y="1307"/>
                    <a:pt x="3237" y="1343"/>
                    <a:pt x="3202" y="1372"/>
                  </a:cubicBezTo>
                  <a:lnTo>
                    <a:pt x="3166" y="1414"/>
                  </a:lnTo>
                  <a:lnTo>
                    <a:pt x="3029" y="1544"/>
                  </a:lnTo>
                  <a:lnTo>
                    <a:pt x="2994" y="1580"/>
                  </a:lnTo>
                  <a:cubicBezTo>
                    <a:pt x="2964" y="1622"/>
                    <a:pt x="2928" y="1651"/>
                    <a:pt x="2899" y="1687"/>
                  </a:cubicBezTo>
                  <a:lnTo>
                    <a:pt x="2851" y="1728"/>
                  </a:lnTo>
                  <a:cubicBezTo>
                    <a:pt x="2821" y="1770"/>
                    <a:pt x="2786" y="1806"/>
                    <a:pt x="2756" y="1841"/>
                  </a:cubicBezTo>
                  <a:lnTo>
                    <a:pt x="2721" y="1877"/>
                  </a:lnTo>
                  <a:cubicBezTo>
                    <a:pt x="2673" y="1924"/>
                    <a:pt x="2637" y="1978"/>
                    <a:pt x="2590" y="2025"/>
                  </a:cubicBezTo>
                  <a:cubicBezTo>
                    <a:pt x="2584" y="2043"/>
                    <a:pt x="2572" y="2049"/>
                    <a:pt x="2560" y="2067"/>
                  </a:cubicBezTo>
                  <a:cubicBezTo>
                    <a:pt x="2531" y="2103"/>
                    <a:pt x="2501" y="2138"/>
                    <a:pt x="2465" y="2174"/>
                  </a:cubicBezTo>
                  <a:cubicBezTo>
                    <a:pt x="2453" y="2192"/>
                    <a:pt x="2436" y="2204"/>
                    <a:pt x="2430" y="2227"/>
                  </a:cubicBezTo>
                  <a:cubicBezTo>
                    <a:pt x="2400" y="2263"/>
                    <a:pt x="2370" y="2304"/>
                    <a:pt x="2341" y="2346"/>
                  </a:cubicBezTo>
                  <a:cubicBezTo>
                    <a:pt x="2335" y="2364"/>
                    <a:pt x="2317" y="2370"/>
                    <a:pt x="2311" y="2382"/>
                  </a:cubicBezTo>
                  <a:cubicBezTo>
                    <a:pt x="2275" y="2435"/>
                    <a:pt x="2228" y="2489"/>
                    <a:pt x="2192" y="2542"/>
                  </a:cubicBezTo>
                  <a:cubicBezTo>
                    <a:pt x="2186" y="2554"/>
                    <a:pt x="2168" y="2560"/>
                    <a:pt x="2162" y="2578"/>
                  </a:cubicBezTo>
                  <a:cubicBezTo>
                    <a:pt x="2133" y="2625"/>
                    <a:pt x="2103" y="2661"/>
                    <a:pt x="2073" y="2702"/>
                  </a:cubicBezTo>
                  <a:cubicBezTo>
                    <a:pt x="2055" y="2720"/>
                    <a:pt x="2050" y="2738"/>
                    <a:pt x="2038" y="2756"/>
                  </a:cubicBezTo>
                  <a:cubicBezTo>
                    <a:pt x="2008" y="2797"/>
                    <a:pt x="1978" y="2839"/>
                    <a:pt x="1949" y="2880"/>
                  </a:cubicBezTo>
                  <a:cubicBezTo>
                    <a:pt x="1937" y="2898"/>
                    <a:pt x="1931" y="2910"/>
                    <a:pt x="1919" y="2916"/>
                  </a:cubicBezTo>
                  <a:cubicBezTo>
                    <a:pt x="1877" y="2970"/>
                    <a:pt x="1842" y="3029"/>
                    <a:pt x="1806" y="3082"/>
                  </a:cubicBezTo>
                  <a:cubicBezTo>
                    <a:pt x="1800" y="3094"/>
                    <a:pt x="1788" y="3106"/>
                    <a:pt x="1782" y="3118"/>
                  </a:cubicBezTo>
                  <a:cubicBezTo>
                    <a:pt x="1753" y="3165"/>
                    <a:pt x="1723" y="3207"/>
                    <a:pt x="1699" y="3255"/>
                  </a:cubicBezTo>
                  <a:cubicBezTo>
                    <a:pt x="1693" y="3266"/>
                    <a:pt x="1681" y="3290"/>
                    <a:pt x="1670" y="3302"/>
                  </a:cubicBezTo>
                  <a:cubicBezTo>
                    <a:pt x="1640" y="3350"/>
                    <a:pt x="1622" y="3391"/>
                    <a:pt x="1592" y="3439"/>
                  </a:cubicBezTo>
                  <a:cubicBezTo>
                    <a:pt x="1580" y="3450"/>
                    <a:pt x="1575" y="3468"/>
                    <a:pt x="1569" y="3474"/>
                  </a:cubicBezTo>
                  <a:cubicBezTo>
                    <a:pt x="1533" y="3534"/>
                    <a:pt x="1503" y="3587"/>
                    <a:pt x="1462" y="3646"/>
                  </a:cubicBezTo>
                  <a:cubicBezTo>
                    <a:pt x="1456" y="3658"/>
                    <a:pt x="1450" y="3670"/>
                    <a:pt x="1444" y="3682"/>
                  </a:cubicBezTo>
                  <a:cubicBezTo>
                    <a:pt x="1414" y="3730"/>
                    <a:pt x="1390" y="3771"/>
                    <a:pt x="1361" y="3825"/>
                  </a:cubicBezTo>
                  <a:cubicBezTo>
                    <a:pt x="1355" y="3836"/>
                    <a:pt x="1337" y="3860"/>
                    <a:pt x="1331" y="3878"/>
                  </a:cubicBezTo>
                  <a:cubicBezTo>
                    <a:pt x="1307" y="3920"/>
                    <a:pt x="1278" y="3967"/>
                    <a:pt x="1254" y="4009"/>
                  </a:cubicBezTo>
                  <a:cubicBezTo>
                    <a:pt x="1248" y="4026"/>
                    <a:pt x="1242" y="4038"/>
                    <a:pt x="1236" y="4044"/>
                  </a:cubicBezTo>
                  <a:lnTo>
                    <a:pt x="1147" y="4222"/>
                  </a:lnTo>
                  <a:cubicBezTo>
                    <a:pt x="1135" y="4240"/>
                    <a:pt x="1129" y="4246"/>
                    <a:pt x="1129" y="4264"/>
                  </a:cubicBezTo>
                  <a:cubicBezTo>
                    <a:pt x="1105" y="4306"/>
                    <a:pt x="1076" y="4359"/>
                    <a:pt x="1058" y="4401"/>
                  </a:cubicBezTo>
                  <a:cubicBezTo>
                    <a:pt x="1046" y="4418"/>
                    <a:pt x="1040" y="4442"/>
                    <a:pt x="1028" y="4454"/>
                  </a:cubicBezTo>
                  <a:cubicBezTo>
                    <a:pt x="1004" y="4501"/>
                    <a:pt x="981" y="4549"/>
                    <a:pt x="957" y="4597"/>
                  </a:cubicBezTo>
                  <a:lnTo>
                    <a:pt x="939" y="4638"/>
                  </a:lnTo>
                  <a:cubicBezTo>
                    <a:pt x="909" y="4697"/>
                    <a:pt x="886" y="4757"/>
                    <a:pt x="856" y="4816"/>
                  </a:cubicBezTo>
                  <a:cubicBezTo>
                    <a:pt x="850" y="4834"/>
                    <a:pt x="850" y="4840"/>
                    <a:pt x="838" y="4858"/>
                  </a:cubicBezTo>
                  <a:cubicBezTo>
                    <a:pt x="820" y="4905"/>
                    <a:pt x="797" y="4953"/>
                    <a:pt x="773" y="5006"/>
                  </a:cubicBezTo>
                  <a:cubicBezTo>
                    <a:pt x="767" y="5018"/>
                    <a:pt x="761" y="5042"/>
                    <a:pt x="749" y="5054"/>
                  </a:cubicBezTo>
                  <a:cubicBezTo>
                    <a:pt x="731" y="5101"/>
                    <a:pt x="714" y="5155"/>
                    <a:pt x="690" y="5196"/>
                  </a:cubicBezTo>
                  <a:cubicBezTo>
                    <a:pt x="684" y="5214"/>
                    <a:pt x="678" y="5226"/>
                    <a:pt x="678" y="5244"/>
                  </a:cubicBezTo>
                  <a:cubicBezTo>
                    <a:pt x="654" y="5303"/>
                    <a:pt x="630" y="5362"/>
                    <a:pt x="601" y="5428"/>
                  </a:cubicBezTo>
                  <a:cubicBezTo>
                    <a:pt x="595" y="5434"/>
                    <a:pt x="595" y="5452"/>
                    <a:pt x="589" y="5458"/>
                  </a:cubicBezTo>
                  <a:cubicBezTo>
                    <a:pt x="565" y="5511"/>
                    <a:pt x="553" y="5558"/>
                    <a:pt x="535" y="5606"/>
                  </a:cubicBezTo>
                  <a:cubicBezTo>
                    <a:pt x="529" y="5618"/>
                    <a:pt x="524" y="5642"/>
                    <a:pt x="512" y="5659"/>
                  </a:cubicBezTo>
                  <a:cubicBezTo>
                    <a:pt x="500" y="5701"/>
                    <a:pt x="482" y="5754"/>
                    <a:pt x="464" y="5796"/>
                  </a:cubicBezTo>
                  <a:cubicBezTo>
                    <a:pt x="452" y="5814"/>
                    <a:pt x="452" y="5826"/>
                    <a:pt x="446" y="5843"/>
                  </a:cubicBezTo>
                  <a:cubicBezTo>
                    <a:pt x="423" y="5903"/>
                    <a:pt x="411" y="5968"/>
                    <a:pt x="387" y="6028"/>
                  </a:cubicBezTo>
                  <a:cubicBezTo>
                    <a:pt x="387" y="6033"/>
                    <a:pt x="381" y="6051"/>
                    <a:pt x="381" y="6057"/>
                  </a:cubicBezTo>
                  <a:lnTo>
                    <a:pt x="333" y="6212"/>
                  </a:lnTo>
                  <a:cubicBezTo>
                    <a:pt x="333" y="6224"/>
                    <a:pt x="328" y="6229"/>
                    <a:pt x="328" y="6235"/>
                  </a:cubicBezTo>
                  <a:cubicBezTo>
                    <a:pt x="328" y="6241"/>
                    <a:pt x="322" y="6259"/>
                    <a:pt x="322" y="6265"/>
                  </a:cubicBezTo>
                  <a:cubicBezTo>
                    <a:pt x="304" y="6313"/>
                    <a:pt x="292" y="6360"/>
                    <a:pt x="286" y="6408"/>
                  </a:cubicBezTo>
                  <a:cubicBezTo>
                    <a:pt x="274" y="6419"/>
                    <a:pt x="274" y="6437"/>
                    <a:pt x="268" y="6449"/>
                  </a:cubicBezTo>
                  <a:cubicBezTo>
                    <a:pt x="256" y="6509"/>
                    <a:pt x="238" y="6568"/>
                    <a:pt x="227" y="6639"/>
                  </a:cubicBezTo>
                  <a:cubicBezTo>
                    <a:pt x="227" y="6645"/>
                    <a:pt x="215" y="6657"/>
                    <a:pt x="215" y="6669"/>
                  </a:cubicBezTo>
                  <a:cubicBezTo>
                    <a:pt x="203" y="6716"/>
                    <a:pt x="197" y="6770"/>
                    <a:pt x="179" y="6817"/>
                  </a:cubicBezTo>
                  <a:cubicBezTo>
                    <a:pt x="173" y="6835"/>
                    <a:pt x="173" y="6853"/>
                    <a:pt x="167" y="6877"/>
                  </a:cubicBezTo>
                  <a:cubicBezTo>
                    <a:pt x="155" y="6918"/>
                    <a:pt x="143" y="6966"/>
                    <a:pt x="138" y="7013"/>
                  </a:cubicBezTo>
                  <a:cubicBezTo>
                    <a:pt x="138" y="7031"/>
                    <a:pt x="126" y="7043"/>
                    <a:pt x="126" y="7061"/>
                  </a:cubicBezTo>
                  <a:cubicBezTo>
                    <a:pt x="114" y="7120"/>
                    <a:pt x="108" y="7180"/>
                    <a:pt x="96" y="7239"/>
                  </a:cubicBezTo>
                  <a:cubicBezTo>
                    <a:pt x="96" y="7245"/>
                    <a:pt x="96" y="7263"/>
                    <a:pt x="90" y="7269"/>
                  </a:cubicBezTo>
                  <a:cubicBezTo>
                    <a:pt x="84" y="7322"/>
                    <a:pt x="78" y="7364"/>
                    <a:pt x="66" y="7417"/>
                  </a:cubicBezTo>
                  <a:cubicBezTo>
                    <a:pt x="66" y="7441"/>
                    <a:pt x="60" y="7453"/>
                    <a:pt x="60" y="7470"/>
                  </a:cubicBezTo>
                  <a:cubicBezTo>
                    <a:pt x="54" y="7512"/>
                    <a:pt x="48" y="7560"/>
                    <a:pt x="48" y="7601"/>
                  </a:cubicBezTo>
                  <a:cubicBezTo>
                    <a:pt x="48" y="7619"/>
                    <a:pt x="37" y="7631"/>
                    <a:pt x="37" y="7649"/>
                  </a:cubicBezTo>
                  <a:cubicBezTo>
                    <a:pt x="31" y="7708"/>
                    <a:pt x="25" y="7767"/>
                    <a:pt x="25" y="7827"/>
                  </a:cubicBezTo>
                  <a:lnTo>
                    <a:pt x="25" y="7833"/>
                  </a:lnTo>
                  <a:cubicBezTo>
                    <a:pt x="25" y="7856"/>
                    <a:pt x="19" y="7886"/>
                    <a:pt x="19" y="7904"/>
                  </a:cubicBezTo>
                  <a:cubicBezTo>
                    <a:pt x="19" y="7928"/>
                    <a:pt x="19" y="7951"/>
                    <a:pt x="7" y="7975"/>
                  </a:cubicBezTo>
                  <a:cubicBezTo>
                    <a:pt x="7" y="8005"/>
                    <a:pt x="7" y="8035"/>
                    <a:pt x="1" y="8064"/>
                  </a:cubicBezTo>
                  <a:lnTo>
                    <a:pt x="1" y="8124"/>
                  </a:lnTo>
                  <a:lnTo>
                    <a:pt x="1" y="8219"/>
                  </a:lnTo>
                  <a:lnTo>
                    <a:pt x="1" y="8260"/>
                  </a:lnTo>
                  <a:lnTo>
                    <a:pt x="1" y="8403"/>
                  </a:lnTo>
                  <a:lnTo>
                    <a:pt x="1" y="8539"/>
                  </a:lnTo>
                  <a:lnTo>
                    <a:pt x="1" y="8581"/>
                  </a:lnTo>
                  <a:lnTo>
                    <a:pt x="1" y="8670"/>
                  </a:lnTo>
                  <a:lnTo>
                    <a:pt x="1" y="8717"/>
                  </a:lnTo>
                  <a:cubicBezTo>
                    <a:pt x="1" y="8747"/>
                    <a:pt x="1" y="8777"/>
                    <a:pt x="7" y="8795"/>
                  </a:cubicBezTo>
                  <a:lnTo>
                    <a:pt x="7" y="8842"/>
                  </a:lnTo>
                  <a:cubicBezTo>
                    <a:pt x="7" y="8872"/>
                    <a:pt x="19" y="8902"/>
                    <a:pt x="19" y="8937"/>
                  </a:cubicBezTo>
                  <a:lnTo>
                    <a:pt x="19" y="8967"/>
                  </a:lnTo>
                  <a:cubicBezTo>
                    <a:pt x="19" y="9014"/>
                    <a:pt x="25" y="9050"/>
                    <a:pt x="31" y="9092"/>
                  </a:cubicBezTo>
                  <a:lnTo>
                    <a:pt x="31" y="9115"/>
                  </a:lnTo>
                  <a:cubicBezTo>
                    <a:pt x="37" y="9145"/>
                    <a:pt x="37" y="9181"/>
                    <a:pt x="48" y="9210"/>
                  </a:cubicBezTo>
                  <a:cubicBezTo>
                    <a:pt x="48" y="9228"/>
                    <a:pt x="48" y="9234"/>
                    <a:pt x="54" y="9252"/>
                  </a:cubicBezTo>
                  <a:cubicBezTo>
                    <a:pt x="54" y="9264"/>
                    <a:pt x="60" y="9282"/>
                    <a:pt x="60" y="9293"/>
                  </a:cubicBezTo>
                  <a:cubicBezTo>
                    <a:pt x="60" y="9311"/>
                    <a:pt x="66" y="9317"/>
                    <a:pt x="66" y="9329"/>
                  </a:cubicBezTo>
                  <a:cubicBezTo>
                    <a:pt x="66" y="9347"/>
                    <a:pt x="78" y="9353"/>
                    <a:pt x="78" y="9371"/>
                  </a:cubicBezTo>
                  <a:cubicBezTo>
                    <a:pt x="84" y="9400"/>
                    <a:pt x="84" y="9430"/>
                    <a:pt x="90" y="9460"/>
                  </a:cubicBezTo>
                  <a:cubicBezTo>
                    <a:pt x="90" y="9466"/>
                    <a:pt x="90" y="9472"/>
                    <a:pt x="96" y="9489"/>
                  </a:cubicBezTo>
                  <a:lnTo>
                    <a:pt x="120" y="9596"/>
                  </a:lnTo>
                  <a:lnTo>
                    <a:pt x="120" y="9614"/>
                  </a:lnTo>
                  <a:cubicBezTo>
                    <a:pt x="126" y="9644"/>
                    <a:pt x="138" y="9679"/>
                    <a:pt x="143" y="9709"/>
                  </a:cubicBezTo>
                  <a:cubicBezTo>
                    <a:pt x="143" y="9715"/>
                    <a:pt x="149" y="9733"/>
                    <a:pt x="149" y="9739"/>
                  </a:cubicBezTo>
                  <a:cubicBezTo>
                    <a:pt x="155" y="9763"/>
                    <a:pt x="167" y="9792"/>
                    <a:pt x="173" y="9816"/>
                  </a:cubicBezTo>
                  <a:cubicBezTo>
                    <a:pt x="173" y="9828"/>
                    <a:pt x="179" y="9834"/>
                    <a:pt x="179" y="9852"/>
                  </a:cubicBezTo>
                  <a:cubicBezTo>
                    <a:pt x="185" y="9881"/>
                    <a:pt x="197" y="9905"/>
                    <a:pt x="203" y="9935"/>
                  </a:cubicBezTo>
                  <a:cubicBezTo>
                    <a:pt x="203" y="9941"/>
                    <a:pt x="209" y="9947"/>
                    <a:pt x="209" y="9953"/>
                  </a:cubicBezTo>
                  <a:cubicBezTo>
                    <a:pt x="215" y="9994"/>
                    <a:pt x="233" y="10024"/>
                    <a:pt x="238" y="10059"/>
                  </a:cubicBezTo>
                  <a:cubicBezTo>
                    <a:pt x="238" y="10065"/>
                    <a:pt x="244" y="10071"/>
                    <a:pt x="244" y="10071"/>
                  </a:cubicBezTo>
                  <a:cubicBezTo>
                    <a:pt x="256" y="10101"/>
                    <a:pt x="268" y="10125"/>
                    <a:pt x="274" y="10154"/>
                  </a:cubicBezTo>
                  <a:cubicBezTo>
                    <a:pt x="286" y="10160"/>
                    <a:pt x="286" y="10178"/>
                    <a:pt x="292" y="10184"/>
                  </a:cubicBezTo>
                  <a:cubicBezTo>
                    <a:pt x="298" y="10208"/>
                    <a:pt x="304" y="10232"/>
                    <a:pt x="322" y="10249"/>
                  </a:cubicBezTo>
                  <a:cubicBezTo>
                    <a:pt x="328" y="10261"/>
                    <a:pt x="328" y="10273"/>
                    <a:pt x="333" y="10279"/>
                  </a:cubicBezTo>
                  <a:cubicBezTo>
                    <a:pt x="345" y="10303"/>
                    <a:pt x="357" y="10333"/>
                    <a:pt x="363" y="10356"/>
                  </a:cubicBezTo>
                  <a:cubicBezTo>
                    <a:pt x="363" y="10362"/>
                    <a:pt x="375" y="10368"/>
                    <a:pt x="375" y="10380"/>
                  </a:cubicBezTo>
                  <a:lnTo>
                    <a:pt x="417" y="10469"/>
                  </a:lnTo>
                  <a:cubicBezTo>
                    <a:pt x="417" y="10475"/>
                    <a:pt x="423" y="10481"/>
                    <a:pt x="423" y="10487"/>
                  </a:cubicBezTo>
                  <a:cubicBezTo>
                    <a:pt x="440" y="10511"/>
                    <a:pt x="446" y="10534"/>
                    <a:pt x="464" y="10558"/>
                  </a:cubicBezTo>
                  <a:cubicBezTo>
                    <a:pt x="470" y="10564"/>
                    <a:pt x="470" y="10570"/>
                    <a:pt x="476" y="10588"/>
                  </a:cubicBezTo>
                  <a:cubicBezTo>
                    <a:pt x="482" y="10606"/>
                    <a:pt x="500" y="10624"/>
                    <a:pt x="512" y="10647"/>
                  </a:cubicBezTo>
                  <a:cubicBezTo>
                    <a:pt x="524" y="10653"/>
                    <a:pt x="524" y="10659"/>
                    <a:pt x="529" y="10677"/>
                  </a:cubicBezTo>
                  <a:lnTo>
                    <a:pt x="571" y="10742"/>
                  </a:lnTo>
                  <a:cubicBezTo>
                    <a:pt x="571" y="10748"/>
                    <a:pt x="583" y="10748"/>
                    <a:pt x="583" y="10754"/>
                  </a:cubicBezTo>
                  <a:cubicBezTo>
                    <a:pt x="595" y="10784"/>
                    <a:pt x="619" y="10808"/>
                    <a:pt x="630" y="10837"/>
                  </a:cubicBezTo>
                  <a:cubicBezTo>
                    <a:pt x="642" y="10843"/>
                    <a:pt x="642" y="10855"/>
                    <a:pt x="648" y="10861"/>
                  </a:cubicBezTo>
                  <a:cubicBezTo>
                    <a:pt x="660" y="10885"/>
                    <a:pt x="678" y="10897"/>
                    <a:pt x="690" y="10920"/>
                  </a:cubicBezTo>
                  <a:cubicBezTo>
                    <a:pt x="702" y="10926"/>
                    <a:pt x="708" y="10932"/>
                    <a:pt x="708" y="10944"/>
                  </a:cubicBezTo>
                  <a:cubicBezTo>
                    <a:pt x="719" y="10956"/>
                    <a:pt x="737" y="10980"/>
                    <a:pt x="743" y="10992"/>
                  </a:cubicBezTo>
                  <a:cubicBezTo>
                    <a:pt x="749" y="11004"/>
                    <a:pt x="761" y="11009"/>
                    <a:pt x="761" y="11015"/>
                  </a:cubicBezTo>
                  <a:cubicBezTo>
                    <a:pt x="773" y="11039"/>
                    <a:pt x="797" y="11051"/>
                    <a:pt x="809" y="11075"/>
                  </a:cubicBezTo>
                  <a:lnTo>
                    <a:pt x="820" y="11081"/>
                  </a:lnTo>
                  <a:cubicBezTo>
                    <a:pt x="838" y="11104"/>
                    <a:pt x="856" y="11128"/>
                    <a:pt x="880" y="11152"/>
                  </a:cubicBezTo>
                  <a:lnTo>
                    <a:pt x="892" y="11164"/>
                  </a:lnTo>
                  <a:lnTo>
                    <a:pt x="939" y="11211"/>
                  </a:lnTo>
                  <a:lnTo>
                    <a:pt x="957" y="11229"/>
                  </a:lnTo>
                  <a:lnTo>
                    <a:pt x="1004" y="11277"/>
                  </a:lnTo>
                  <a:lnTo>
                    <a:pt x="1028" y="11300"/>
                  </a:lnTo>
                  <a:cubicBezTo>
                    <a:pt x="1046" y="11312"/>
                    <a:pt x="1064" y="11336"/>
                    <a:pt x="1088" y="11348"/>
                  </a:cubicBezTo>
                  <a:lnTo>
                    <a:pt x="1094" y="11360"/>
                  </a:lnTo>
                  <a:cubicBezTo>
                    <a:pt x="1117" y="11378"/>
                    <a:pt x="1135" y="11395"/>
                    <a:pt x="1159" y="11407"/>
                  </a:cubicBezTo>
                  <a:cubicBezTo>
                    <a:pt x="1165" y="11419"/>
                    <a:pt x="1177" y="11419"/>
                    <a:pt x="1183" y="11425"/>
                  </a:cubicBezTo>
                  <a:cubicBezTo>
                    <a:pt x="1194" y="11437"/>
                    <a:pt x="1218" y="11449"/>
                    <a:pt x="1236" y="11461"/>
                  </a:cubicBezTo>
                  <a:cubicBezTo>
                    <a:pt x="1242" y="11467"/>
                    <a:pt x="1248" y="11479"/>
                    <a:pt x="1254" y="11479"/>
                  </a:cubicBezTo>
                  <a:cubicBezTo>
                    <a:pt x="1272" y="11490"/>
                    <a:pt x="1295" y="11496"/>
                    <a:pt x="1307" y="11514"/>
                  </a:cubicBezTo>
                  <a:cubicBezTo>
                    <a:pt x="1313" y="11520"/>
                    <a:pt x="1325" y="11520"/>
                    <a:pt x="1331" y="11526"/>
                  </a:cubicBezTo>
                  <a:cubicBezTo>
                    <a:pt x="1355" y="11544"/>
                    <a:pt x="1385" y="11556"/>
                    <a:pt x="1402" y="11574"/>
                  </a:cubicBezTo>
                  <a:lnTo>
                    <a:pt x="8605" y="15819"/>
                  </a:lnTo>
                  <a:lnTo>
                    <a:pt x="8605" y="15819"/>
                  </a:lnTo>
                  <a:cubicBezTo>
                    <a:pt x="8605" y="15807"/>
                    <a:pt x="8599" y="15807"/>
                    <a:pt x="8587" y="15795"/>
                  </a:cubicBezTo>
                  <a:cubicBezTo>
                    <a:pt x="8575" y="15784"/>
                    <a:pt x="8552" y="15778"/>
                    <a:pt x="8540" y="15760"/>
                  </a:cubicBezTo>
                  <a:cubicBezTo>
                    <a:pt x="8528" y="15754"/>
                    <a:pt x="8522" y="15748"/>
                    <a:pt x="8516" y="15748"/>
                  </a:cubicBezTo>
                  <a:cubicBezTo>
                    <a:pt x="8498" y="15730"/>
                    <a:pt x="8480" y="15724"/>
                    <a:pt x="8463" y="15706"/>
                  </a:cubicBezTo>
                  <a:cubicBezTo>
                    <a:pt x="8457" y="15700"/>
                    <a:pt x="8451" y="15700"/>
                    <a:pt x="8439" y="15695"/>
                  </a:cubicBezTo>
                  <a:cubicBezTo>
                    <a:pt x="8421" y="15677"/>
                    <a:pt x="8397" y="15653"/>
                    <a:pt x="8373" y="15641"/>
                  </a:cubicBezTo>
                  <a:cubicBezTo>
                    <a:pt x="8373" y="15641"/>
                    <a:pt x="8368" y="15641"/>
                    <a:pt x="8368" y="15635"/>
                  </a:cubicBezTo>
                  <a:cubicBezTo>
                    <a:pt x="8344" y="15617"/>
                    <a:pt x="8332" y="15594"/>
                    <a:pt x="8308" y="15582"/>
                  </a:cubicBezTo>
                  <a:lnTo>
                    <a:pt x="8284" y="15558"/>
                  </a:lnTo>
                  <a:lnTo>
                    <a:pt x="8243" y="15516"/>
                  </a:lnTo>
                  <a:lnTo>
                    <a:pt x="8219" y="15493"/>
                  </a:lnTo>
                  <a:lnTo>
                    <a:pt x="8172" y="15445"/>
                  </a:lnTo>
                  <a:lnTo>
                    <a:pt x="8160" y="15433"/>
                  </a:lnTo>
                  <a:cubicBezTo>
                    <a:pt x="8136" y="15409"/>
                    <a:pt x="8124" y="15386"/>
                    <a:pt x="8100" y="15368"/>
                  </a:cubicBezTo>
                  <a:cubicBezTo>
                    <a:pt x="8100" y="15368"/>
                    <a:pt x="8094" y="15356"/>
                    <a:pt x="8094" y="15350"/>
                  </a:cubicBezTo>
                  <a:cubicBezTo>
                    <a:pt x="8077" y="15326"/>
                    <a:pt x="8065" y="15314"/>
                    <a:pt x="8041" y="15291"/>
                  </a:cubicBezTo>
                  <a:lnTo>
                    <a:pt x="8017" y="15267"/>
                  </a:lnTo>
                  <a:cubicBezTo>
                    <a:pt x="8005" y="15255"/>
                    <a:pt x="7993" y="15237"/>
                    <a:pt x="7982" y="15219"/>
                  </a:cubicBezTo>
                  <a:lnTo>
                    <a:pt x="7958" y="15196"/>
                  </a:lnTo>
                  <a:cubicBezTo>
                    <a:pt x="7946" y="15178"/>
                    <a:pt x="7928" y="15160"/>
                    <a:pt x="7922" y="15142"/>
                  </a:cubicBezTo>
                  <a:cubicBezTo>
                    <a:pt x="7916" y="15136"/>
                    <a:pt x="7916" y="15130"/>
                    <a:pt x="7904" y="15119"/>
                  </a:cubicBezTo>
                  <a:cubicBezTo>
                    <a:pt x="7892" y="15101"/>
                    <a:pt x="7869" y="15071"/>
                    <a:pt x="7857" y="15047"/>
                  </a:cubicBezTo>
                  <a:cubicBezTo>
                    <a:pt x="7845" y="15041"/>
                    <a:pt x="7845" y="15029"/>
                    <a:pt x="7845" y="15029"/>
                  </a:cubicBezTo>
                  <a:cubicBezTo>
                    <a:pt x="7833" y="15012"/>
                    <a:pt x="7815" y="14988"/>
                    <a:pt x="7809" y="14964"/>
                  </a:cubicBezTo>
                  <a:cubicBezTo>
                    <a:pt x="7803" y="14958"/>
                    <a:pt x="7797" y="14940"/>
                    <a:pt x="7797" y="14934"/>
                  </a:cubicBezTo>
                  <a:cubicBezTo>
                    <a:pt x="7786" y="14923"/>
                    <a:pt x="7774" y="14899"/>
                    <a:pt x="7768" y="14875"/>
                  </a:cubicBezTo>
                  <a:cubicBezTo>
                    <a:pt x="7756" y="14869"/>
                    <a:pt x="7750" y="14851"/>
                    <a:pt x="7750" y="14845"/>
                  </a:cubicBezTo>
                  <a:cubicBezTo>
                    <a:pt x="7738" y="14822"/>
                    <a:pt x="7726" y="14804"/>
                    <a:pt x="7720" y="14780"/>
                  </a:cubicBezTo>
                  <a:cubicBezTo>
                    <a:pt x="7714" y="14774"/>
                    <a:pt x="7714" y="14762"/>
                    <a:pt x="7708" y="14756"/>
                  </a:cubicBezTo>
                  <a:lnTo>
                    <a:pt x="7661" y="14667"/>
                  </a:lnTo>
                  <a:cubicBezTo>
                    <a:pt x="7655" y="14661"/>
                    <a:pt x="7655" y="14655"/>
                    <a:pt x="7655" y="14644"/>
                  </a:cubicBezTo>
                  <a:cubicBezTo>
                    <a:pt x="7649" y="14626"/>
                    <a:pt x="7631" y="14602"/>
                    <a:pt x="7625" y="14578"/>
                  </a:cubicBezTo>
                  <a:cubicBezTo>
                    <a:pt x="7619" y="14566"/>
                    <a:pt x="7619" y="14554"/>
                    <a:pt x="7607" y="14543"/>
                  </a:cubicBezTo>
                  <a:cubicBezTo>
                    <a:pt x="7602" y="14519"/>
                    <a:pt x="7596" y="14495"/>
                    <a:pt x="7590" y="14483"/>
                  </a:cubicBezTo>
                  <a:cubicBezTo>
                    <a:pt x="7578" y="14465"/>
                    <a:pt x="7578" y="14459"/>
                    <a:pt x="7572" y="14448"/>
                  </a:cubicBezTo>
                  <a:cubicBezTo>
                    <a:pt x="7566" y="14424"/>
                    <a:pt x="7560" y="14400"/>
                    <a:pt x="7542" y="14370"/>
                  </a:cubicBezTo>
                  <a:cubicBezTo>
                    <a:pt x="7542" y="14364"/>
                    <a:pt x="7536" y="14358"/>
                    <a:pt x="7536" y="14341"/>
                  </a:cubicBezTo>
                  <a:cubicBezTo>
                    <a:pt x="7518" y="14311"/>
                    <a:pt x="7512" y="14275"/>
                    <a:pt x="7507" y="14246"/>
                  </a:cubicBezTo>
                  <a:cubicBezTo>
                    <a:pt x="7507" y="14240"/>
                    <a:pt x="7501" y="14222"/>
                    <a:pt x="7501" y="14216"/>
                  </a:cubicBezTo>
                  <a:cubicBezTo>
                    <a:pt x="7489" y="14192"/>
                    <a:pt x="7483" y="14168"/>
                    <a:pt x="7477" y="14139"/>
                  </a:cubicBezTo>
                  <a:cubicBezTo>
                    <a:pt x="7471" y="14127"/>
                    <a:pt x="7471" y="14115"/>
                    <a:pt x="7459" y="14103"/>
                  </a:cubicBezTo>
                  <a:cubicBezTo>
                    <a:pt x="7453" y="14079"/>
                    <a:pt x="7447" y="14062"/>
                    <a:pt x="7447" y="14038"/>
                  </a:cubicBezTo>
                  <a:cubicBezTo>
                    <a:pt x="7447" y="14026"/>
                    <a:pt x="7441" y="14008"/>
                    <a:pt x="7441" y="14002"/>
                  </a:cubicBezTo>
                  <a:cubicBezTo>
                    <a:pt x="7429" y="13973"/>
                    <a:pt x="7423" y="13949"/>
                    <a:pt x="7417" y="13919"/>
                  </a:cubicBezTo>
                  <a:cubicBezTo>
                    <a:pt x="7417" y="13913"/>
                    <a:pt x="7411" y="13895"/>
                    <a:pt x="7411" y="13889"/>
                  </a:cubicBezTo>
                  <a:cubicBezTo>
                    <a:pt x="7400" y="13854"/>
                    <a:pt x="7394" y="13818"/>
                    <a:pt x="7388" y="13788"/>
                  </a:cubicBezTo>
                  <a:cubicBezTo>
                    <a:pt x="7388" y="13771"/>
                    <a:pt x="7382" y="13759"/>
                    <a:pt x="7382" y="13747"/>
                  </a:cubicBezTo>
                  <a:cubicBezTo>
                    <a:pt x="7370" y="13729"/>
                    <a:pt x="7370" y="13699"/>
                    <a:pt x="7364" y="13676"/>
                  </a:cubicBezTo>
                  <a:cubicBezTo>
                    <a:pt x="7364" y="13658"/>
                    <a:pt x="7358" y="13646"/>
                    <a:pt x="7358" y="13628"/>
                  </a:cubicBezTo>
                  <a:cubicBezTo>
                    <a:pt x="7352" y="13610"/>
                    <a:pt x="7352" y="13587"/>
                    <a:pt x="7352" y="13563"/>
                  </a:cubicBezTo>
                  <a:cubicBezTo>
                    <a:pt x="7352" y="13551"/>
                    <a:pt x="7340" y="13533"/>
                    <a:pt x="7340" y="13521"/>
                  </a:cubicBezTo>
                  <a:cubicBezTo>
                    <a:pt x="7340" y="13492"/>
                    <a:pt x="7334" y="13468"/>
                    <a:pt x="7334" y="13438"/>
                  </a:cubicBezTo>
                  <a:cubicBezTo>
                    <a:pt x="7334" y="13420"/>
                    <a:pt x="7334" y="13414"/>
                    <a:pt x="7328" y="13397"/>
                  </a:cubicBezTo>
                  <a:cubicBezTo>
                    <a:pt x="7322" y="13361"/>
                    <a:pt x="7322" y="13319"/>
                    <a:pt x="7311" y="13278"/>
                  </a:cubicBezTo>
                  <a:lnTo>
                    <a:pt x="7311" y="13242"/>
                  </a:lnTo>
                  <a:cubicBezTo>
                    <a:pt x="7311" y="13212"/>
                    <a:pt x="7305" y="13183"/>
                    <a:pt x="7305" y="13153"/>
                  </a:cubicBezTo>
                  <a:lnTo>
                    <a:pt x="7305" y="13112"/>
                  </a:lnTo>
                  <a:cubicBezTo>
                    <a:pt x="7305" y="13082"/>
                    <a:pt x="7305" y="13058"/>
                    <a:pt x="7299" y="13028"/>
                  </a:cubicBezTo>
                  <a:lnTo>
                    <a:pt x="7299" y="12981"/>
                  </a:lnTo>
                  <a:lnTo>
                    <a:pt x="7299" y="12892"/>
                  </a:lnTo>
                  <a:lnTo>
                    <a:pt x="7299" y="12850"/>
                  </a:lnTo>
                  <a:lnTo>
                    <a:pt x="7299" y="12714"/>
                  </a:lnTo>
                  <a:lnTo>
                    <a:pt x="7299" y="12565"/>
                  </a:lnTo>
                  <a:lnTo>
                    <a:pt x="7299" y="12524"/>
                  </a:lnTo>
                  <a:cubicBezTo>
                    <a:pt x="7299" y="12488"/>
                    <a:pt x="7299" y="12458"/>
                    <a:pt x="7305" y="12417"/>
                  </a:cubicBezTo>
                  <a:lnTo>
                    <a:pt x="7305" y="12369"/>
                  </a:lnTo>
                  <a:cubicBezTo>
                    <a:pt x="7305" y="12340"/>
                    <a:pt x="7305" y="12298"/>
                    <a:pt x="7311" y="12268"/>
                  </a:cubicBezTo>
                  <a:cubicBezTo>
                    <a:pt x="7311" y="12256"/>
                    <a:pt x="7311" y="12233"/>
                    <a:pt x="7322" y="12221"/>
                  </a:cubicBezTo>
                  <a:cubicBezTo>
                    <a:pt x="7322" y="12191"/>
                    <a:pt x="7328" y="12161"/>
                    <a:pt x="7328" y="12132"/>
                  </a:cubicBezTo>
                  <a:cubicBezTo>
                    <a:pt x="7334" y="12072"/>
                    <a:pt x="7340" y="12013"/>
                    <a:pt x="7340" y="11954"/>
                  </a:cubicBezTo>
                  <a:cubicBezTo>
                    <a:pt x="7340" y="11936"/>
                    <a:pt x="7352" y="11912"/>
                    <a:pt x="7352" y="11900"/>
                  </a:cubicBezTo>
                  <a:cubicBezTo>
                    <a:pt x="7358" y="11853"/>
                    <a:pt x="7358" y="11811"/>
                    <a:pt x="7364" y="11764"/>
                  </a:cubicBezTo>
                  <a:cubicBezTo>
                    <a:pt x="7364" y="11746"/>
                    <a:pt x="7370" y="11728"/>
                    <a:pt x="7370" y="11704"/>
                  </a:cubicBezTo>
                  <a:cubicBezTo>
                    <a:pt x="7382" y="11663"/>
                    <a:pt x="7388" y="11609"/>
                    <a:pt x="7394" y="11568"/>
                  </a:cubicBezTo>
                  <a:cubicBezTo>
                    <a:pt x="7394" y="11550"/>
                    <a:pt x="7400" y="11538"/>
                    <a:pt x="7400" y="11526"/>
                  </a:cubicBezTo>
                  <a:cubicBezTo>
                    <a:pt x="7411" y="11467"/>
                    <a:pt x="7423" y="11407"/>
                    <a:pt x="7429" y="11348"/>
                  </a:cubicBezTo>
                  <a:cubicBezTo>
                    <a:pt x="7429" y="11336"/>
                    <a:pt x="7441" y="11312"/>
                    <a:pt x="7441" y="11300"/>
                  </a:cubicBezTo>
                  <a:cubicBezTo>
                    <a:pt x="7447" y="11253"/>
                    <a:pt x="7453" y="11211"/>
                    <a:pt x="7471" y="11164"/>
                  </a:cubicBezTo>
                  <a:cubicBezTo>
                    <a:pt x="7477" y="11140"/>
                    <a:pt x="7477" y="11128"/>
                    <a:pt x="7483" y="11104"/>
                  </a:cubicBezTo>
                  <a:cubicBezTo>
                    <a:pt x="7489" y="11063"/>
                    <a:pt x="7507" y="11009"/>
                    <a:pt x="7512" y="10962"/>
                  </a:cubicBezTo>
                  <a:cubicBezTo>
                    <a:pt x="7512" y="10950"/>
                    <a:pt x="7518" y="10938"/>
                    <a:pt x="7518" y="10920"/>
                  </a:cubicBezTo>
                  <a:lnTo>
                    <a:pt x="7566" y="10742"/>
                  </a:lnTo>
                  <a:cubicBezTo>
                    <a:pt x="7572" y="10724"/>
                    <a:pt x="7572" y="10707"/>
                    <a:pt x="7578" y="10689"/>
                  </a:cubicBezTo>
                  <a:cubicBezTo>
                    <a:pt x="7596" y="10647"/>
                    <a:pt x="7602" y="10600"/>
                    <a:pt x="7619" y="10558"/>
                  </a:cubicBezTo>
                  <a:cubicBezTo>
                    <a:pt x="7625" y="10534"/>
                    <a:pt x="7631" y="10517"/>
                    <a:pt x="7631" y="10499"/>
                  </a:cubicBezTo>
                  <a:cubicBezTo>
                    <a:pt x="7649" y="10451"/>
                    <a:pt x="7661" y="10398"/>
                    <a:pt x="7679" y="10356"/>
                  </a:cubicBezTo>
                  <a:cubicBezTo>
                    <a:pt x="7685" y="10344"/>
                    <a:pt x="7685" y="10327"/>
                    <a:pt x="7691" y="10309"/>
                  </a:cubicBezTo>
                  <a:cubicBezTo>
                    <a:pt x="7714" y="10249"/>
                    <a:pt x="7726" y="10190"/>
                    <a:pt x="7750" y="10131"/>
                  </a:cubicBezTo>
                  <a:cubicBezTo>
                    <a:pt x="7756" y="10119"/>
                    <a:pt x="7768" y="10095"/>
                    <a:pt x="7768" y="10083"/>
                  </a:cubicBezTo>
                  <a:lnTo>
                    <a:pt x="7809" y="9947"/>
                  </a:lnTo>
                  <a:cubicBezTo>
                    <a:pt x="7815" y="9923"/>
                    <a:pt x="7827" y="9911"/>
                    <a:pt x="7833" y="9887"/>
                  </a:cubicBezTo>
                  <a:cubicBezTo>
                    <a:pt x="7845" y="9846"/>
                    <a:pt x="7869" y="9792"/>
                    <a:pt x="7887" y="9751"/>
                  </a:cubicBezTo>
                  <a:cubicBezTo>
                    <a:pt x="7892" y="9733"/>
                    <a:pt x="7892" y="9721"/>
                    <a:pt x="7898" y="9703"/>
                  </a:cubicBezTo>
                  <a:lnTo>
                    <a:pt x="7964" y="9525"/>
                  </a:lnTo>
                  <a:cubicBezTo>
                    <a:pt x="7976" y="9513"/>
                    <a:pt x="7982" y="9489"/>
                    <a:pt x="7987" y="9472"/>
                  </a:cubicBezTo>
                  <a:cubicBezTo>
                    <a:pt x="8005" y="9430"/>
                    <a:pt x="8023" y="9382"/>
                    <a:pt x="8041" y="9341"/>
                  </a:cubicBezTo>
                  <a:cubicBezTo>
                    <a:pt x="8047" y="9317"/>
                    <a:pt x="8053" y="9305"/>
                    <a:pt x="8065" y="9282"/>
                  </a:cubicBezTo>
                  <a:cubicBezTo>
                    <a:pt x="8082" y="9234"/>
                    <a:pt x="8100" y="9192"/>
                    <a:pt x="8124" y="9145"/>
                  </a:cubicBezTo>
                  <a:lnTo>
                    <a:pt x="8142" y="9103"/>
                  </a:lnTo>
                  <a:cubicBezTo>
                    <a:pt x="8172" y="9044"/>
                    <a:pt x="8195" y="8985"/>
                    <a:pt x="8225" y="8925"/>
                  </a:cubicBezTo>
                  <a:cubicBezTo>
                    <a:pt x="8231" y="8907"/>
                    <a:pt x="8243" y="8884"/>
                    <a:pt x="8249" y="8872"/>
                  </a:cubicBezTo>
                  <a:cubicBezTo>
                    <a:pt x="8272" y="8824"/>
                    <a:pt x="8290" y="8783"/>
                    <a:pt x="8308" y="8747"/>
                  </a:cubicBezTo>
                  <a:cubicBezTo>
                    <a:pt x="8314" y="8723"/>
                    <a:pt x="8332" y="8711"/>
                    <a:pt x="8338" y="8688"/>
                  </a:cubicBezTo>
                  <a:lnTo>
                    <a:pt x="8403" y="8551"/>
                  </a:lnTo>
                  <a:lnTo>
                    <a:pt x="8427" y="8510"/>
                  </a:lnTo>
                  <a:cubicBezTo>
                    <a:pt x="8457" y="8450"/>
                    <a:pt x="8486" y="8397"/>
                    <a:pt x="8516" y="8337"/>
                  </a:cubicBezTo>
                  <a:cubicBezTo>
                    <a:pt x="8522" y="8320"/>
                    <a:pt x="8528" y="8308"/>
                    <a:pt x="8546" y="8284"/>
                  </a:cubicBezTo>
                  <a:cubicBezTo>
                    <a:pt x="8569" y="8242"/>
                    <a:pt x="8587" y="8201"/>
                    <a:pt x="8611" y="8159"/>
                  </a:cubicBezTo>
                  <a:cubicBezTo>
                    <a:pt x="8617" y="8136"/>
                    <a:pt x="8635" y="8124"/>
                    <a:pt x="8641" y="8100"/>
                  </a:cubicBezTo>
                  <a:cubicBezTo>
                    <a:pt x="8664" y="8052"/>
                    <a:pt x="8694" y="8011"/>
                    <a:pt x="8718" y="7975"/>
                  </a:cubicBezTo>
                  <a:lnTo>
                    <a:pt x="8736" y="7928"/>
                  </a:lnTo>
                  <a:cubicBezTo>
                    <a:pt x="8765" y="7868"/>
                    <a:pt x="8807" y="7815"/>
                    <a:pt x="8837" y="7767"/>
                  </a:cubicBezTo>
                  <a:cubicBezTo>
                    <a:pt x="8843" y="7750"/>
                    <a:pt x="8854" y="7738"/>
                    <a:pt x="8866" y="7720"/>
                  </a:cubicBezTo>
                  <a:cubicBezTo>
                    <a:pt x="8884" y="7678"/>
                    <a:pt x="8914" y="7637"/>
                    <a:pt x="8938" y="7595"/>
                  </a:cubicBezTo>
                  <a:cubicBezTo>
                    <a:pt x="8955" y="7571"/>
                    <a:pt x="8961" y="7560"/>
                    <a:pt x="8973" y="7536"/>
                  </a:cubicBezTo>
                  <a:cubicBezTo>
                    <a:pt x="9003" y="7488"/>
                    <a:pt x="9027" y="7453"/>
                    <a:pt x="9056" y="7411"/>
                  </a:cubicBezTo>
                  <a:cubicBezTo>
                    <a:pt x="9062" y="7393"/>
                    <a:pt x="9080" y="7381"/>
                    <a:pt x="9086" y="7364"/>
                  </a:cubicBezTo>
                  <a:cubicBezTo>
                    <a:pt x="9122" y="7310"/>
                    <a:pt x="9163" y="7263"/>
                    <a:pt x="9199" y="7203"/>
                  </a:cubicBezTo>
                  <a:cubicBezTo>
                    <a:pt x="9205" y="7185"/>
                    <a:pt x="9223" y="7174"/>
                    <a:pt x="9229" y="7156"/>
                  </a:cubicBezTo>
                  <a:cubicBezTo>
                    <a:pt x="9258" y="7120"/>
                    <a:pt x="9288" y="7073"/>
                    <a:pt x="9312" y="7037"/>
                  </a:cubicBezTo>
                  <a:cubicBezTo>
                    <a:pt x="9324" y="7025"/>
                    <a:pt x="9329" y="7001"/>
                    <a:pt x="9347" y="6984"/>
                  </a:cubicBezTo>
                  <a:cubicBezTo>
                    <a:pt x="9377" y="6948"/>
                    <a:pt x="9407" y="6906"/>
                    <a:pt x="9436" y="6865"/>
                  </a:cubicBezTo>
                  <a:cubicBezTo>
                    <a:pt x="9442" y="6853"/>
                    <a:pt x="9460" y="6835"/>
                    <a:pt x="9466" y="6829"/>
                  </a:cubicBezTo>
                  <a:cubicBezTo>
                    <a:pt x="9502" y="6776"/>
                    <a:pt x="9549" y="6728"/>
                    <a:pt x="9585" y="6675"/>
                  </a:cubicBezTo>
                  <a:cubicBezTo>
                    <a:pt x="9591" y="6657"/>
                    <a:pt x="9609" y="6651"/>
                    <a:pt x="9614" y="6639"/>
                  </a:cubicBezTo>
                  <a:cubicBezTo>
                    <a:pt x="9644" y="6598"/>
                    <a:pt x="9674" y="6556"/>
                    <a:pt x="9704" y="6520"/>
                  </a:cubicBezTo>
                  <a:cubicBezTo>
                    <a:pt x="9715" y="6503"/>
                    <a:pt x="9733" y="6491"/>
                    <a:pt x="9739" y="6467"/>
                  </a:cubicBezTo>
                  <a:cubicBezTo>
                    <a:pt x="9769" y="6431"/>
                    <a:pt x="9804" y="6384"/>
                    <a:pt x="9834" y="6348"/>
                  </a:cubicBezTo>
                  <a:cubicBezTo>
                    <a:pt x="9846" y="6330"/>
                    <a:pt x="9858" y="6324"/>
                    <a:pt x="9864" y="6313"/>
                  </a:cubicBezTo>
                  <a:cubicBezTo>
                    <a:pt x="9911" y="6259"/>
                    <a:pt x="9947" y="6212"/>
                    <a:pt x="9994" y="6164"/>
                  </a:cubicBezTo>
                  <a:cubicBezTo>
                    <a:pt x="10000" y="6146"/>
                    <a:pt x="10012" y="6140"/>
                    <a:pt x="10024" y="6123"/>
                  </a:cubicBezTo>
                  <a:cubicBezTo>
                    <a:pt x="10054" y="6087"/>
                    <a:pt x="10090" y="6051"/>
                    <a:pt x="10125" y="6016"/>
                  </a:cubicBezTo>
                  <a:cubicBezTo>
                    <a:pt x="10143" y="5998"/>
                    <a:pt x="10155" y="5986"/>
                    <a:pt x="10161" y="5968"/>
                  </a:cubicBezTo>
                  <a:cubicBezTo>
                    <a:pt x="10202" y="5933"/>
                    <a:pt x="10232" y="5897"/>
                    <a:pt x="10268" y="5855"/>
                  </a:cubicBezTo>
                  <a:lnTo>
                    <a:pt x="10297" y="5826"/>
                  </a:lnTo>
                  <a:cubicBezTo>
                    <a:pt x="10339" y="5784"/>
                    <a:pt x="10386" y="5737"/>
                    <a:pt x="10428" y="5689"/>
                  </a:cubicBezTo>
                  <a:lnTo>
                    <a:pt x="10458" y="5659"/>
                  </a:lnTo>
                  <a:lnTo>
                    <a:pt x="10570" y="5547"/>
                  </a:lnTo>
                  <a:lnTo>
                    <a:pt x="10606" y="5511"/>
                  </a:lnTo>
                  <a:cubicBezTo>
                    <a:pt x="10648" y="5469"/>
                    <a:pt x="10683" y="5434"/>
                    <a:pt x="10719" y="5404"/>
                  </a:cubicBezTo>
                  <a:cubicBezTo>
                    <a:pt x="10725" y="5398"/>
                    <a:pt x="10743" y="5392"/>
                    <a:pt x="10749" y="5374"/>
                  </a:cubicBezTo>
                  <a:cubicBezTo>
                    <a:pt x="10796" y="5333"/>
                    <a:pt x="10844" y="5285"/>
                    <a:pt x="10891" y="5250"/>
                  </a:cubicBezTo>
                  <a:cubicBezTo>
                    <a:pt x="10897" y="5244"/>
                    <a:pt x="10903" y="5232"/>
                    <a:pt x="10921" y="5226"/>
                  </a:cubicBezTo>
                  <a:cubicBezTo>
                    <a:pt x="10956" y="5190"/>
                    <a:pt x="10992" y="5161"/>
                    <a:pt x="11040" y="5125"/>
                  </a:cubicBezTo>
                  <a:cubicBezTo>
                    <a:pt x="11051" y="5107"/>
                    <a:pt x="11069" y="5101"/>
                    <a:pt x="11075" y="5083"/>
                  </a:cubicBezTo>
                  <a:cubicBezTo>
                    <a:pt x="11111" y="5054"/>
                    <a:pt x="11158" y="5018"/>
                    <a:pt x="11194" y="4988"/>
                  </a:cubicBezTo>
                  <a:cubicBezTo>
                    <a:pt x="11200" y="4982"/>
                    <a:pt x="11212" y="4977"/>
                    <a:pt x="11224" y="4965"/>
                  </a:cubicBezTo>
                  <a:cubicBezTo>
                    <a:pt x="11277" y="4929"/>
                    <a:pt x="11319" y="4887"/>
                    <a:pt x="11372" y="4846"/>
                  </a:cubicBezTo>
                  <a:lnTo>
                    <a:pt x="11461" y="4781"/>
                  </a:lnTo>
                  <a:cubicBezTo>
                    <a:pt x="11479" y="4775"/>
                    <a:pt x="11485" y="4769"/>
                    <a:pt x="11497" y="4757"/>
                  </a:cubicBezTo>
                  <a:cubicBezTo>
                    <a:pt x="11538" y="4739"/>
                    <a:pt x="11568" y="4709"/>
                    <a:pt x="11604" y="4686"/>
                  </a:cubicBezTo>
                  <a:cubicBezTo>
                    <a:pt x="11616" y="4680"/>
                    <a:pt x="11633" y="4662"/>
                    <a:pt x="11645" y="4656"/>
                  </a:cubicBezTo>
                  <a:cubicBezTo>
                    <a:pt x="11669" y="4638"/>
                    <a:pt x="11699" y="4620"/>
                    <a:pt x="11722" y="4602"/>
                  </a:cubicBezTo>
                  <a:cubicBezTo>
                    <a:pt x="11734" y="4597"/>
                    <a:pt x="11752" y="4579"/>
                    <a:pt x="11764" y="4573"/>
                  </a:cubicBezTo>
                  <a:lnTo>
                    <a:pt x="11835" y="4531"/>
                  </a:lnTo>
                  <a:cubicBezTo>
                    <a:pt x="11847" y="4519"/>
                    <a:pt x="11865" y="4507"/>
                    <a:pt x="11883" y="4501"/>
                  </a:cubicBezTo>
                  <a:lnTo>
                    <a:pt x="11954" y="4454"/>
                  </a:lnTo>
                  <a:cubicBezTo>
                    <a:pt x="11966" y="4448"/>
                    <a:pt x="11984" y="4430"/>
                    <a:pt x="11996" y="4424"/>
                  </a:cubicBezTo>
                  <a:cubicBezTo>
                    <a:pt x="12019" y="4412"/>
                    <a:pt x="12049" y="4395"/>
                    <a:pt x="12073" y="4383"/>
                  </a:cubicBezTo>
                  <a:lnTo>
                    <a:pt x="12114" y="4359"/>
                  </a:lnTo>
                  <a:cubicBezTo>
                    <a:pt x="12150" y="4335"/>
                    <a:pt x="12197" y="4311"/>
                    <a:pt x="12233" y="4294"/>
                  </a:cubicBezTo>
                  <a:lnTo>
                    <a:pt x="4959" y="1"/>
                  </a:lnTo>
                  <a:close/>
                  <a:moveTo>
                    <a:pt x="8605" y="15819"/>
                  </a:moveTo>
                  <a:cubicBezTo>
                    <a:pt x="8605" y="15819"/>
                    <a:pt x="8605" y="15819"/>
                    <a:pt x="8605" y="15819"/>
                  </a:cubicBezTo>
                  <a:cubicBezTo>
                    <a:pt x="8607" y="15820"/>
                    <a:pt x="8609" y="15821"/>
                    <a:pt x="8610" y="15822"/>
                  </a:cubicBezTo>
                  <a:lnTo>
                    <a:pt x="8610" y="15822"/>
                  </a:lnTo>
                  <a:lnTo>
                    <a:pt x="8605" y="15819"/>
                  </a:lnTo>
                  <a:close/>
                  <a:moveTo>
                    <a:pt x="8610" y="15822"/>
                  </a:moveTo>
                  <a:lnTo>
                    <a:pt x="8676" y="15861"/>
                  </a:lnTo>
                  <a:cubicBezTo>
                    <a:pt x="8660" y="15850"/>
                    <a:pt x="8633" y="15834"/>
                    <a:pt x="8610" y="15822"/>
                  </a:cubicBezTo>
                  <a:close/>
                </a:path>
              </a:pathLst>
            </a:custGeom>
            <a:solidFill>
              <a:srgbClr val="979797">
                <a:alpha val="4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9706338" y="-1666865"/>
              <a:ext cx="130405" cy="2622401"/>
            </a:xfrm>
            <a:custGeom>
              <a:rect b="b" l="l" r="r" t="t"/>
              <a:pathLst>
                <a:path extrusionOk="0" h="12459" w="601">
                  <a:moveTo>
                    <a:pt x="1" y="1"/>
                  </a:moveTo>
                  <a:lnTo>
                    <a:pt x="30" y="12132"/>
                  </a:lnTo>
                  <a:lnTo>
                    <a:pt x="600" y="12458"/>
                  </a:lnTo>
                  <a:lnTo>
                    <a:pt x="56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9706338" y="-4241474"/>
              <a:ext cx="4718447" cy="2643660"/>
            </a:xfrm>
            <a:custGeom>
              <a:rect b="b" l="l" r="r" t="t"/>
              <a:pathLst>
                <a:path extrusionOk="0" h="12560" w="21746">
                  <a:moveTo>
                    <a:pt x="21175" y="0"/>
                  </a:moveTo>
                  <a:lnTo>
                    <a:pt x="1" y="12233"/>
                  </a:lnTo>
                  <a:lnTo>
                    <a:pt x="565" y="12559"/>
                  </a:lnTo>
                  <a:lnTo>
                    <a:pt x="21745" y="333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9828714" y="-4171594"/>
              <a:ext cx="4602363" cy="5127143"/>
            </a:xfrm>
            <a:custGeom>
              <a:rect b="b" l="l" r="r" t="t"/>
              <a:pathLst>
                <a:path extrusionOk="0" h="24359" w="21211">
                  <a:moveTo>
                    <a:pt x="21181" y="1"/>
                  </a:moveTo>
                  <a:lnTo>
                    <a:pt x="1" y="12227"/>
                  </a:lnTo>
                  <a:lnTo>
                    <a:pt x="36" y="24358"/>
                  </a:lnTo>
                  <a:lnTo>
                    <a:pt x="21211" y="12132"/>
                  </a:lnTo>
                  <a:lnTo>
                    <a:pt x="21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9931779" y="-4022784"/>
              <a:ext cx="4396232" cy="4830784"/>
            </a:xfrm>
            <a:custGeom>
              <a:rect b="b" l="l" r="r" t="t"/>
              <a:pathLst>
                <a:path extrusionOk="0" h="22951" w="20261">
                  <a:moveTo>
                    <a:pt x="20261" y="0"/>
                  </a:moveTo>
                  <a:lnTo>
                    <a:pt x="1" y="11698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9875147" y="-3484162"/>
              <a:ext cx="4508410" cy="2543681"/>
            </a:xfrm>
            <a:custGeom>
              <a:rect b="b" l="l" r="r" t="t"/>
              <a:pathLst>
                <a:path extrusionOk="0" h="12085" w="20778">
                  <a:moveTo>
                    <a:pt x="20700" y="1"/>
                  </a:moveTo>
                  <a:lnTo>
                    <a:pt x="0" y="11948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9875147" y="-2879238"/>
              <a:ext cx="4508410" cy="2543681"/>
            </a:xfrm>
            <a:custGeom>
              <a:rect b="b" l="l" r="r" t="t"/>
              <a:pathLst>
                <a:path extrusionOk="0" h="12085" w="20778">
                  <a:moveTo>
                    <a:pt x="20700" y="1"/>
                  </a:moveTo>
                  <a:lnTo>
                    <a:pt x="0" y="11942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9873845" y="-2275577"/>
              <a:ext cx="4509712" cy="2544944"/>
            </a:xfrm>
            <a:custGeom>
              <a:rect b="b" l="l" r="r" t="t"/>
              <a:pathLst>
                <a:path extrusionOk="0" h="12091" w="20784">
                  <a:moveTo>
                    <a:pt x="20700" y="1"/>
                  </a:moveTo>
                  <a:lnTo>
                    <a:pt x="1" y="11948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13607610" y="-3656546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12860336" y="-3237899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12111761" y="-2816725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11363185" y="-2399340"/>
              <a:ext cx="35151" cy="2421180"/>
            </a:xfrm>
            <a:custGeom>
              <a:rect b="b" l="l" r="r" t="t"/>
              <a:pathLst>
                <a:path extrusionOk="0" h="11503" w="162">
                  <a:moveTo>
                    <a:pt x="1" y="1"/>
                  </a:moveTo>
                  <a:lnTo>
                    <a:pt x="1" y="11503"/>
                  </a:lnTo>
                  <a:lnTo>
                    <a:pt x="161" y="115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10614610" y="-1979219"/>
              <a:ext cx="35151" cy="2419707"/>
            </a:xfrm>
            <a:custGeom>
              <a:rect b="b" l="l" r="r" t="t"/>
              <a:pathLst>
                <a:path extrusionOk="0" h="11496" w="162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9042818" y="-851881"/>
              <a:ext cx="768109" cy="505368"/>
            </a:xfrm>
            <a:custGeom>
              <a:rect b="b" l="l" r="r" t="t"/>
              <a:pathLst>
                <a:path extrusionOk="0" h="2401" w="3540">
                  <a:moveTo>
                    <a:pt x="476" y="2292"/>
                  </a:moveTo>
                  <a:cubicBezTo>
                    <a:pt x="482" y="2292"/>
                    <a:pt x="482" y="2292"/>
                    <a:pt x="476" y="2304"/>
                  </a:cubicBezTo>
                  <a:lnTo>
                    <a:pt x="476" y="2292"/>
                  </a:lnTo>
                  <a:close/>
                  <a:moveTo>
                    <a:pt x="470" y="2316"/>
                  </a:moveTo>
                  <a:cubicBezTo>
                    <a:pt x="476" y="2316"/>
                    <a:pt x="470" y="2316"/>
                    <a:pt x="470" y="2322"/>
                  </a:cubicBezTo>
                  <a:lnTo>
                    <a:pt x="470" y="2316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2" y="1787"/>
                  </a:lnTo>
                  <a:cubicBezTo>
                    <a:pt x="30" y="1811"/>
                    <a:pt x="1" y="1871"/>
                    <a:pt x="1" y="1942"/>
                  </a:cubicBezTo>
                  <a:cubicBezTo>
                    <a:pt x="6" y="2102"/>
                    <a:pt x="107" y="2286"/>
                    <a:pt x="244" y="2369"/>
                  </a:cubicBezTo>
                  <a:cubicBezTo>
                    <a:pt x="281" y="2390"/>
                    <a:pt x="320" y="2400"/>
                    <a:pt x="354" y="2400"/>
                  </a:cubicBezTo>
                  <a:cubicBezTo>
                    <a:pt x="381" y="2400"/>
                    <a:pt x="404" y="2394"/>
                    <a:pt x="422" y="2381"/>
                  </a:cubicBezTo>
                  <a:lnTo>
                    <a:pt x="416" y="2381"/>
                  </a:lnTo>
                  <a:lnTo>
                    <a:pt x="3480" y="600"/>
                  </a:lnTo>
                  <a:cubicBezTo>
                    <a:pt x="3486" y="600"/>
                    <a:pt x="3486" y="594"/>
                    <a:pt x="3498" y="594"/>
                  </a:cubicBezTo>
                  <a:lnTo>
                    <a:pt x="3504" y="588"/>
                  </a:lnTo>
                  <a:lnTo>
                    <a:pt x="3510" y="576"/>
                  </a:lnTo>
                  <a:lnTo>
                    <a:pt x="3516" y="570"/>
                  </a:lnTo>
                  <a:lnTo>
                    <a:pt x="3528" y="564"/>
                  </a:lnTo>
                  <a:lnTo>
                    <a:pt x="3528" y="558"/>
                  </a:lnTo>
                  <a:cubicBezTo>
                    <a:pt x="3528" y="546"/>
                    <a:pt x="3534" y="546"/>
                    <a:pt x="3534" y="540"/>
                  </a:cubicBezTo>
                  <a:lnTo>
                    <a:pt x="3534" y="534"/>
                  </a:lnTo>
                  <a:cubicBezTo>
                    <a:pt x="3534" y="529"/>
                    <a:pt x="3540" y="529"/>
                    <a:pt x="3540" y="517"/>
                  </a:cubicBezTo>
                  <a:lnTo>
                    <a:pt x="3540" y="511"/>
                  </a:lnTo>
                  <a:lnTo>
                    <a:pt x="3540" y="499"/>
                  </a:lnTo>
                  <a:lnTo>
                    <a:pt x="3540" y="487"/>
                  </a:lnTo>
                  <a:lnTo>
                    <a:pt x="3540" y="481"/>
                  </a:lnTo>
                  <a:lnTo>
                    <a:pt x="3540" y="475"/>
                  </a:lnTo>
                  <a:lnTo>
                    <a:pt x="3540" y="469"/>
                  </a:lnTo>
                  <a:lnTo>
                    <a:pt x="3540" y="445"/>
                  </a:lnTo>
                  <a:lnTo>
                    <a:pt x="3540" y="416"/>
                  </a:lnTo>
                  <a:cubicBezTo>
                    <a:pt x="3540" y="410"/>
                    <a:pt x="3540" y="392"/>
                    <a:pt x="3534" y="386"/>
                  </a:cubicBezTo>
                  <a:lnTo>
                    <a:pt x="3534" y="368"/>
                  </a:lnTo>
                  <a:cubicBezTo>
                    <a:pt x="3534" y="362"/>
                    <a:pt x="3534" y="356"/>
                    <a:pt x="3528" y="350"/>
                  </a:cubicBezTo>
                  <a:lnTo>
                    <a:pt x="3528" y="339"/>
                  </a:lnTo>
                  <a:lnTo>
                    <a:pt x="3528" y="333"/>
                  </a:lnTo>
                  <a:cubicBezTo>
                    <a:pt x="3528" y="327"/>
                    <a:pt x="3516" y="309"/>
                    <a:pt x="3516" y="303"/>
                  </a:cubicBezTo>
                  <a:lnTo>
                    <a:pt x="3516" y="297"/>
                  </a:lnTo>
                  <a:cubicBezTo>
                    <a:pt x="3510" y="279"/>
                    <a:pt x="3510" y="273"/>
                    <a:pt x="3504" y="261"/>
                  </a:cubicBezTo>
                  <a:cubicBezTo>
                    <a:pt x="3504" y="249"/>
                    <a:pt x="3504" y="249"/>
                    <a:pt x="3498" y="244"/>
                  </a:cubicBezTo>
                  <a:cubicBezTo>
                    <a:pt x="3486" y="238"/>
                    <a:pt x="3486" y="232"/>
                    <a:pt x="3480" y="220"/>
                  </a:cubicBezTo>
                  <a:cubicBezTo>
                    <a:pt x="3480" y="214"/>
                    <a:pt x="3474" y="214"/>
                    <a:pt x="3474" y="208"/>
                  </a:cubicBezTo>
                  <a:cubicBezTo>
                    <a:pt x="3468" y="202"/>
                    <a:pt x="3456" y="184"/>
                    <a:pt x="3456" y="178"/>
                  </a:cubicBezTo>
                  <a:lnTo>
                    <a:pt x="3456" y="172"/>
                  </a:lnTo>
                  <a:cubicBezTo>
                    <a:pt x="3450" y="160"/>
                    <a:pt x="3445" y="148"/>
                    <a:pt x="3439" y="143"/>
                  </a:cubicBezTo>
                  <a:lnTo>
                    <a:pt x="3427" y="131"/>
                  </a:lnTo>
                  <a:cubicBezTo>
                    <a:pt x="3421" y="125"/>
                    <a:pt x="3415" y="119"/>
                    <a:pt x="3415" y="113"/>
                  </a:cubicBezTo>
                  <a:lnTo>
                    <a:pt x="3409" y="101"/>
                  </a:lnTo>
                  <a:lnTo>
                    <a:pt x="3385" y="83"/>
                  </a:lnTo>
                  <a:cubicBezTo>
                    <a:pt x="3379" y="71"/>
                    <a:pt x="3361" y="65"/>
                    <a:pt x="3355" y="59"/>
                  </a:cubicBezTo>
                  <a:lnTo>
                    <a:pt x="3350" y="53"/>
                  </a:lnTo>
                  <a:lnTo>
                    <a:pt x="3338" y="42"/>
                  </a:lnTo>
                  <a:cubicBezTo>
                    <a:pt x="3332" y="36"/>
                    <a:pt x="3326" y="36"/>
                    <a:pt x="3320" y="30"/>
                  </a:cubicBezTo>
                  <a:cubicBezTo>
                    <a:pt x="3308" y="24"/>
                    <a:pt x="3302" y="24"/>
                    <a:pt x="3296" y="12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49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6390040" y="-975644"/>
              <a:ext cx="4133469" cy="3953703"/>
            </a:xfrm>
            <a:custGeom>
              <a:rect b="b" l="l" r="r" t="t"/>
              <a:pathLst>
                <a:path extrusionOk="0" h="18784" w="19050">
                  <a:moveTo>
                    <a:pt x="16442" y="4780"/>
                  </a:moveTo>
                  <a:cubicBezTo>
                    <a:pt x="16448" y="4780"/>
                    <a:pt x="16454" y="4780"/>
                    <a:pt x="16472" y="4792"/>
                  </a:cubicBezTo>
                  <a:cubicBezTo>
                    <a:pt x="16454" y="4792"/>
                    <a:pt x="16448" y="4792"/>
                    <a:pt x="16442" y="4780"/>
                  </a:cubicBezTo>
                  <a:close/>
                  <a:moveTo>
                    <a:pt x="15534" y="4792"/>
                  </a:moveTo>
                  <a:cubicBezTo>
                    <a:pt x="15522" y="4798"/>
                    <a:pt x="15504" y="4798"/>
                    <a:pt x="15492" y="4798"/>
                  </a:cubicBezTo>
                  <a:cubicBezTo>
                    <a:pt x="15504" y="4798"/>
                    <a:pt x="15522" y="4792"/>
                    <a:pt x="15534" y="4792"/>
                  </a:cubicBezTo>
                  <a:close/>
                  <a:moveTo>
                    <a:pt x="16561" y="4804"/>
                  </a:moveTo>
                  <a:cubicBezTo>
                    <a:pt x="16566" y="4804"/>
                    <a:pt x="16571" y="4804"/>
                    <a:pt x="16580" y="4808"/>
                  </a:cubicBezTo>
                  <a:lnTo>
                    <a:pt x="16580" y="4808"/>
                  </a:lnTo>
                  <a:cubicBezTo>
                    <a:pt x="16572" y="4806"/>
                    <a:pt x="16562" y="4804"/>
                    <a:pt x="16555" y="4804"/>
                  </a:cubicBezTo>
                  <a:close/>
                  <a:moveTo>
                    <a:pt x="16680" y="4828"/>
                  </a:moveTo>
                  <a:cubicBezTo>
                    <a:pt x="16692" y="4828"/>
                    <a:pt x="16704" y="4834"/>
                    <a:pt x="16716" y="4834"/>
                  </a:cubicBezTo>
                  <a:cubicBezTo>
                    <a:pt x="16704" y="4834"/>
                    <a:pt x="16686" y="4828"/>
                    <a:pt x="16674" y="4828"/>
                  </a:cubicBezTo>
                  <a:close/>
                  <a:moveTo>
                    <a:pt x="16799" y="4857"/>
                  </a:moveTo>
                  <a:cubicBezTo>
                    <a:pt x="16805" y="4857"/>
                    <a:pt x="16822" y="4863"/>
                    <a:pt x="16828" y="4863"/>
                  </a:cubicBezTo>
                  <a:cubicBezTo>
                    <a:pt x="16811" y="4863"/>
                    <a:pt x="16805" y="4857"/>
                    <a:pt x="16793" y="4857"/>
                  </a:cubicBezTo>
                  <a:close/>
                  <a:moveTo>
                    <a:pt x="16912" y="4887"/>
                  </a:moveTo>
                  <a:cubicBezTo>
                    <a:pt x="16918" y="4887"/>
                    <a:pt x="16923" y="4893"/>
                    <a:pt x="16929" y="4893"/>
                  </a:cubicBezTo>
                  <a:cubicBezTo>
                    <a:pt x="16923" y="4893"/>
                    <a:pt x="16912" y="4887"/>
                    <a:pt x="16900" y="4887"/>
                  </a:cubicBezTo>
                  <a:close/>
                  <a:moveTo>
                    <a:pt x="15023" y="4893"/>
                  </a:moveTo>
                  <a:cubicBezTo>
                    <a:pt x="15011" y="4893"/>
                    <a:pt x="14994" y="4899"/>
                    <a:pt x="14982" y="4899"/>
                  </a:cubicBezTo>
                  <a:cubicBezTo>
                    <a:pt x="14994" y="4893"/>
                    <a:pt x="15011" y="4893"/>
                    <a:pt x="15023" y="4893"/>
                  </a:cubicBezTo>
                  <a:close/>
                  <a:moveTo>
                    <a:pt x="17018" y="4923"/>
                  </a:moveTo>
                  <a:cubicBezTo>
                    <a:pt x="17030" y="4923"/>
                    <a:pt x="17030" y="4923"/>
                    <a:pt x="17036" y="4929"/>
                  </a:cubicBezTo>
                  <a:cubicBezTo>
                    <a:pt x="17030" y="4923"/>
                    <a:pt x="17018" y="4923"/>
                    <a:pt x="17018" y="4923"/>
                  </a:cubicBezTo>
                  <a:close/>
                  <a:moveTo>
                    <a:pt x="14893" y="4929"/>
                  </a:moveTo>
                  <a:cubicBezTo>
                    <a:pt x="14875" y="4941"/>
                    <a:pt x="14863" y="4941"/>
                    <a:pt x="14845" y="4947"/>
                  </a:cubicBezTo>
                  <a:cubicBezTo>
                    <a:pt x="14845" y="4941"/>
                    <a:pt x="14851" y="4941"/>
                    <a:pt x="14851" y="4941"/>
                  </a:cubicBezTo>
                  <a:cubicBezTo>
                    <a:pt x="14869" y="4941"/>
                    <a:pt x="14875" y="4929"/>
                    <a:pt x="14893" y="4929"/>
                  </a:cubicBezTo>
                  <a:close/>
                  <a:moveTo>
                    <a:pt x="14750" y="4970"/>
                  </a:moveTo>
                  <a:cubicBezTo>
                    <a:pt x="14744" y="4976"/>
                    <a:pt x="14726" y="4982"/>
                    <a:pt x="14715" y="4982"/>
                  </a:cubicBezTo>
                  <a:cubicBezTo>
                    <a:pt x="14726" y="4976"/>
                    <a:pt x="14732" y="4976"/>
                    <a:pt x="14750" y="4970"/>
                  </a:cubicBezTo>
                  <a:close/>
                  <a:moveTo>
                    <a:pt x="14607" y="5016"/>
                  </a:moveTo>
                  <a:lnTo>
                    <a:pt x="14607" y="5016"/>
                  </a:lnTo>
                  <a:cubicBezTo>
                    <a:pt x="14599" y="5022"/>
                    <a:pt x="14593" y="5030"/>
                    <a:pt x="14584" y="5030"/>
                  </a:cubicBezTo>
                  <a:cubicBezTo>
                    <a:pt x="14592" y="5021"/>
                    <a:pt x="14601" y="5019"/>
                    <a:pt x="14607" y="5016"/>
                  </a:cubicBezTo>
                  <a:close/>
                  <a:moveTo>
                    <a:pt x="14483" y="5065"/>
                  </a:moveTo>
                  <a:cubicBezTo>
                    <a:pt x="14465" y="5071"/>
                    <a:pt x="14459" y="5077"/>
                    <a:pt x="14447" y="5077"/>
                  </a:cubicBezTo>
                  <a:cubicBezTo>
                    <a:pt x="14459" y="5071"/>
                    <a:pt x="14465" y="5071"/>
                    <a:pt x="14483" y="5065"/>
                  </a:cubicBezTo>
                  <a:close/>
                  <a:moveTo>
                    <a:pt x="17466" y="5131"/>
                  </a:moveTo>
                  <a:lnTo>
                    <a:pt x="17476" y="5137"/>
                  </a:lnTo>
                  <a:cubicBezTo>
                    <a:pt x="17476" y="5132"/>
                    <a:pt x="17469" y="5131"/>
                    <a:pt x="17466" y="5131"/>
                  </a:cubicBezTo>
                  <a:close/>
                  <a:moveTo>
                    <a:pt x="14177" y="5192"/>
                  </a:moveTo>
                  <a:lnTo>
                    <a:pt x="14177" y="5192"/>
                  </a:lnTo>
                  <a:cubicBezTo>
                    <a:pt x="14174" y="5193"/>
                    <a:pt x="14171" y="5194"/>
                    <a:pt x="14168" y="5196"/>
                  </a:cubicBezTo>
                  <a:cubicBezTo>
                    <a:pt x="14170" y="5194"/>
                    <a:pt x="14173" y="5193"/>
                    <a:pt x="14177" y="5192"/>
                  </a:cubicBezTo>
                  <a:close/>
                  <a:moveTo>
                    <a:pt x="8123" y="15552"/>
                  </a:moveTo>
                  <a:cubicBezTo>
                    <a:pt x="8129" y="15575"/>
                    <a:pt x="8129" y="15599"/>
                    <a:pt x="8129" y="15617"/>
                  </a:cubicBezTo>
                  <a:cubicBezTo>
                    <a:pt x="8129" y="15599"/>
                    <a:pt x="8123" y="15575"/>
                    <a:pt x="8123" y="15552"/>
                  </a:cubicBezTo>
                  <a:close/>
                  <a:moveTo>
                    <a:pt x="8135" y="15700"/>
                  </a:moveTo>
                  <a:cubicBezTo>
                    <a:pt x="8141" y="15724"/>
                    <a:pt x="8141" y="15736"/>
                    <a:pt x="8141" y="15754"/>
                  </a:cubicBezTo>
                  <a:cubicBezTo>
                    <a:pt x="8141" y="15736"/>
                    <a:pt x="8135" y="15718"/>
                    <a:pt x="8135" y="15700"/>
                  </a:cubicBezTo>
                  <a:close/>
                  <a:moveTo>
                    <a:pt x="8159" y="15849"/>
                  </a:moveTo>
                  <a:cubicBezTo>
                    <a:pt x="8165" y="15855"/>
                    <a:pt x="8165" y="15872"/>
                    <a:pt x="8165" y="15884"/>
                  </a:cubicBezTo>
                  <a:cubicBezTo>
                    <a:pt x="8165" y="15872"/>
                    <a:pt x="8159" y="15855"/>
                    <a:pt x="8159" y="15849"/>
                  </a:cubicBezTo>
                  <a:close/>
                  <a:moveTo>
                    <a:pt x="8242" y="16258"/>
                  </a:moveTo>
                  <a:lnTo>
                    <a:pt x="8242" y="16258"/>
                  </a:lnTo>
                  <a:cubicBezTo>
                    <a:pt x="8242" y="16270"/>
                    <a:pt x="8248" y="16288"/>
                    <a:pt x="8248" y="16300"/>
                  </a:cubicBezTo>
                  <a:cubicBezTo>
                    <a:pt x="8242" y="16288"/>
                    <a:pt x="8242" y="16270"/>
                    <a:pt x="8242" y="16258"/>
                  </a:cubicBezTo>
                  <a:close/>
                  <a:moveTo>
                    <a:pt x="8308" y="16508"/>
                  </a:moveTo>
                  <a:cubicBezTo>
                    <a:pt x="8312" y="16522"/>
                    <a:pt x="8313" y="16539"/>
                    <a:pt x="8316" y="16552"/>
                  </a:cubicBezTo>
                  <a:lnTo>
                    <a:pt x="8316" y="16552"/>
                  </a:lnTo>
                  <a:cubicBezTo>
                    <a:pt x="8316" y="16551"/>
                    <a:pt x="8315" y="16550"/>
                    <a:pt x="8313" y="16549"/>
                  </a:cubicBezTo>
                  <a:cubicBezTo>
                    <a:pt x="8313" y="16531"/>
                    <a:pt x="8308" y="16525"/>
                    <a:pt x="8308" y="16508"/>
                  </a:cubicBezTo>
                  <a:close/>
                  <a:moveTo>
                    <a:pt x="8391" y="16761"/>
                  </a:moveTo>
                  <a:cubicBezTo>
                    <a:pt x="8399" y="16777"/>
                    <a:pt x="8403" y="16794"/>
                    <a:pt x="8403" y="16799"/>
                  </a:cubicBezTo>
                  <a:cubicBezTo>
                    <a:pt x="8398" y="16784"/>
                    <a:pt x="8397" y="16774"/>
                    <a:pt x="8391" y="16761"/>
                  </a:cubicBezTo>
                  <a:close/>
                  <a:moveTo>
                    <a:pt x="8438" y="16887"/>
                  </a:moveTo>
                  <a:lnTo>
                    <a:pt x="8438" y="16887"/>
                  </a:lnTo>
                  <a:cubicBezTo>
                    <a:pt x="8440" y="16891"/>
                    <a:pt x="8443" y="16895"/>
                    <a:pt x="8444" y="16899"/>
                  </a:cubicBezTo>
                  <a:lnTo>
                    <a:pt x="8444" y="16899"/>
                  </a:lnTo>
                  <a:cubicBezTo>
                    <a:pt x="8442" y="16895"/>
                    <a:pt x="8440" y="16891"/>
                    <a:pt x="8438" y="16887"/>
                  </a:cubicBezTo>
                  <a:close/>
                  <a:moveTo>
                    <a:pt x="8485" y="17000"/>
                  </a:moveTo>
                  <a:cubicBezTo>
                    <a:pt x="8487" y="17004"/>
                    <a:pt x="8490" y="17008"/>
                    <a:pt x="8492" y="17012"/>
                  </a:cubicBezTo>
                  <a:lnTo>
                    <a:pt x="8492" y="17012"/>
                  </a:lnTo>
                  <a:cubicBezTo>
                    <a:pt x="8489" y="17009"/>
                    <a:pt x="8487" y="17005"/>
                    <a:pt x="8485" y="17000"/>
                  </a:cubicBezTo>
                  <a:close/>
                  <a:moveTo>
                    <a:pt x="8492" y="17012"/>
                  </a:moveTo>
                  <a:cubicBezTo>
                    <a:pt x="8498" y="17025"/>
                    <a:pt x="8503" y="17035"/>
                    <a:pt x="8509" y="17042"/>
                  </a:cubicBezTo>
                  <a:cubicBezTo>
                    <a:pt x="8498" y="17036"/>
                    <a:pt x="8498" y="17030"/>
                    <a:pt x="8492" y="17012"/>
                  </a:cubicBezTo>
                  <a:close/>
                  <a:moveTo>
                    <a:pt x="8527" y="17096"/>
                  </a:moveTo>
                  <a:cubicBezTo>
                    <a:pt x="8539" y="17119"/>
                    <a:pt x="8551" y="17131"/>
                    <a:pt x="8551" y="17143"/>
                  </a:cubicBezTo>
                  <a:lnTo>
                    <a:pt x="8527" y="17096"/>
                  </a:lnTo>
                  <a:close/>
                  <a:moveTo>
                    <a:pt x="8551" y="17143"/>
                  </a:moveTo>
                  <a:cubicBezTo>
                    <a:pt x="8554" y="17146"/>
                    <a:pt x="8554" y="17147"/>
                    <a:pt x="8553" y="17147"/>
                  </a:cubicBezTo>
                  <a:cubicBezTo>
                    <a:pt x="8552" y="17147"/>
                    <a:pt x="8551" y="17146"/>
                    <a:pt x="8551" y="17143"/>
                  </a:cubicBezTo>
                  <a:close/>
                  <a:moveTo>
                    <a:pt x="8587" y="17202"/>
                  </a:moveTo>
                  <a:lnTo>
                    <a:pt x="8610" y="17244"/>
                  </a:lnTo>
                  <a:cubicBezTo>
                    <a:pt x="8604" y="17244"/>
                    <a:pt x="8604" y="17244"/>
                    <a:pt x="8604" y="17238"/>
                  </a:cubicBezTo>
                  <a:cubicBezTo>
                    <a:pt x="8598" y="17220"/>
                    <a:pt x="8587" y="17214"/>
                    <a:pt x="8587" y="17202"/>
                  </a:cubicBezTo>
                  <a:close/>
                  <a:moveTo>
                    <a:pt x="8644" y="17312"/>
                  </a:moveTo>
                  <a:cubicBezTo>
                    <a:pt x="8650" y="17325"/>
                    <a:pt x="8659" y="17334"/>
                    <a:pt x="8664" y="17339"/>
                  </a:cubicBezTo>
                  <a:cubicBezTo>
                    <a:pt x="8664" y="17343"/>
                    <a:pt x="8664" y="17344"/>
                    <a:pt x="8664" y="17344"/>
                  </a:cubicBezTo>
                  <a:cubicBezTo>
                    <a:pt x="8663" y="17344"/>
                    <a:pt x="8662" y="17337"/>
                    <a:pt x="8658" y="17333"/>
                  </a:cubicBezTo>
                  <a:cubicBezTo>
                    <a:pt x="8649" y="17329"/>
                    <a:pt x="8647" y="17321"/>
                    <a:pt x="8644" y="17312"/>
                  </a:cubicBezTo>
                  <a:close/>
                  <a:moveTo>
                    <a:pt x="8699" y="17410"/>
                  </a:moveTo>
                  <a:lnTo>
                    <a:pt x="8699" y="17410"/>
                  </a:lnTo>
                  <a:cubicBezTo>
                    <a:pt x="8717" y="17428"/>
                    <a:pt x="8723" y="17446"/>
                    <a:pt x="8729" y="17458"/>
                  </a:cubicBezTo>
                  <a:cubicBezTo>
                    <a:pt x="8723" y="17452"/>
                    <a:pt x="8723" y="17446"/>
                    <a:pt x="8717" y="17440"/>
                  </a:cubicBezTo>
                  <a:cubicBezTo>
                    <a:pt x="8705" y="17428"/>
                    <a:pt x="8699" y="17416"/>
                    <a:pt x="8699" y="17410"/>
                  </a:cubicBezTo>
                  <a:close/>
                  <a:moveTo>
                    <a:pt x="8765" y="17511"/>
                  </a:moveTo>
                  <a:cubicBezTo>
                    <a:pt x="8767" y="17519"/>
                    <a:pt x="8772" y="17525"/>
                    <a:pt x="8777" y="17531"/>
                  </a:cubicBezTo>
                  <a:lnTo>
                    <a:pt x="8777" y="17531"/>
                  </a:lnTo>
                  <a:cubicBezTo>
                    <a:pt x="8772" y="17526"/>
                    <a:pt x="8768" y="17520"/>
                    <a:pt x="8765" y="17511"/>
                  </a:cubicBezTo>
                  <a:close/>
                  <a:moveTo>
                    <a:pt x="8788" y="17547"/>
                  </a:moveTo>
                  <a:cubicBezTo>
                    <a:pt x="8791" y="17551"/>
                    <a:pt x="8793" y="17554"/>
                    <a:pt x="8794" y="17559"/>
                  </a:cubicBezTo>
                  <a:lnTo>
                    <a:pt x="8788" y="17547"/>
                  </a:lnTo>
                  <a:close/>
                  <a:moveTo>
                    <a:pt x="8901" y="17689"/>
                  </a:moveTo>
                  <a:lnTo>
                    <a:pt x="8901" y="17689"/>
                  </a:lnTo>
                  <a:cubicBezTo>
                    <a:pt x="8907" y="17707"/>
                    <a:pt x="8919" y="17719"/>
                    <a:pt x="8931" y="17725"/>
                  </a:cubicBezTo>
                  <a:cubicBezTo>
                    <a:pt x="8919" y="17725"/>
                    <a:pt x="8913" y="17719"/>
                    <a:pt x="8913" y="17713"/>
                  </a:cubicBezTo>
                  <a:cubicBezTo>
                    <a:pt x="8907" y="17707"/>
                    <a:pt x="8901" y="17695"/>
                    <a:pt x="8901" y="17689"/>
                  </a:cubicBezTo>
                  <a:close/>
                  <a:moveTo>
                    <a:pt x="8964" y="17779"/>
                  </a:moveTo>
                  <a:cubicBezTo>
                    <a:pt x="8976" y="17798"/>
                    <a:pt x="8991" y="17809"/>
                    <a:pt x="8996" y="17814"/>
                  </a:cubicBezTo>
                  <a:lnTo>
                    <a:pt x="8978" y="17802"/>
                  </a:lnTo>
                  <a:cubicBezTo>
                    <a:pt x="8974" y="17793"/>
                    <a:pt x="8969" y="17787"/>
                    <a:pt x="8964" y="17779"/>
                  </a:cubicBezTo>
                  <a:close/>
                  <a:moveTo>
                    <a:pt x="9032" y="17862"/>
                  </a:moveTo>
                  <a:cubicBezTo>
                    <a:pt x="9041" y="17867"/>
                    <a:pt x="9047" y="17875"/>
                    <a:pt x="9052" y="17882"/>
                  </a:cubicBezTo>
                  <a:lnTo>
                    <a:pt x="9052" y="17882"/>
                  </a:lnTo>
                  <a:lnTo>
                    <a:pt x="9032" y="17862"/>
                  </a:lnTo>
                  <a:close/>
                  <a:moveTo>
                    <a:pt x="9353" y="18158"/>
                  </a:moveTo>
                  <a:lnTo>
                    <a:pt x="9353" y="18158"/>
                  </a:lnTo>
                  <a:cubicBezTo>
                    <a:pt x="9356" y="18160"/>
                    <a:pt x="9360" y="18163"/>
                    <a:pt x="9364" y="18166"/>
                  </a:cubicBezTo>
                  <a:lnTo>
                    <a:pt x="9364" y="18166"/>
                  </a:lnTo>
                  <a:cubicBezTo>
                    <a:pt x="9359" y="18163"/>
                    <a:pt x="9355" y="18161"/>
                    <a:pt x="9353" y="18158"/>
                  </a:cubicBezTo>
                  <a:close/>
                  <a:moveTo>
                    <a:pt x="9463" y="18238"/>
                  </a:moveTo>
                  <a:lnTo>
                    <a:pt x="9463" y="18238"/>
                  </a:lnTo>
                  <a:cubicBezTo>
                    <a:pt x="9468" y="18243"/>
                    <a:pt x="9472" y="18248"/>
                    <a:pt x="9477" y="18253"/>
                  </a:cubicBezTo>
                  <a:cubicBezTo>
                    <a:pt x="9471" y="18247"/>
                    <a:pt x="9465" y="18247"/>
                    <a:pt x="9465" y="18242"/>
                  </a:cubicBezTo>
                  <a:cubicBezTo>
                    <a:pt x="9465" y="18240"/>
                    <a:pt x="9464" y="18239"/>
                    <a:pt x="9463" y="18238"/>
                  </a:cubicBezTo>
                  <a:close/>
                  <a:moveTo>
                    <a:pt x="9596" y="18378"/>
                  </a:moveTo>
                  <a:cubicBezTo>
                    <a:pt x="9612" y="18389"/>
                    <a:pt x="9618" y="18394"/>
                    <a:pt x="9632" y="18400"/>
                  </a:cubicBezTo>
                  <a:lnTo>
                    <a:pt x="9632" y="18400"/>
                  </a:lnTo>
                  <a:cubicBezTo>
                    <a:pt x="9620" y="18393"/>
                    <a:pt x="9608" y="18385"/>
                    <a:pt x="9596" y="18378"/>
                  </a:cubicBezTo>
                  <a:close/>
                  <a:moveTo>
                    <a:pt x="7785" y="0"/>
                  </a:moveTo>
                  <a:cubicBezTo>
                    <a:pt x="7755" y="0"/>
                    <a:pt x="7732" y="0"/>
                    <a:pt x="7708" y="12"/>
                  </a:cubicBezTo>
                  <a:lnTo>
                    <a:pt x="7654" y="12"/>
                  </a:lnTo>
                  <a:cubicBezTo>
                    <a:pt x="7625" y="12"/>
                    <a:pt x="7601" y="18"/>
                    <a:pt x="7571" y="18"/>
                  </a:cubicBezTo>
                  <a:cubicBezTo>
                    <a:pt x="7559" y="18"/>
                    <a:pt x="7542" y="18"/>
                    <a:pt x="7518" y="24"/>
                  </a:cubicBezTo>
                  <a:cubicBezTo>
                    <a:pt x="7488" y="24"/>
                    <a:pt x="7458" y="30"/>
                    <a:pt x="7423" y="42"/>
                  </a:cubicBezTo>
                  <a:cubicBezTo>
                    <a:pt x="7417" y="42"/>
                    <a:pt x="7399" y="42"/>
                    <a:pt x="7393" y="48"/>
                  </a:cubicBezTo>
                  <a:lnTo>
                    <a:pt x="7363" y="48"/>
                  </a:lnTo>
                  <a:cubicBezTo>
                    <a:pt x="7334" y="54"/>
                    <a:pt x="7304" y="54"/>
                    <a:pt x="7268" y="60"/>
                  </a:cubicBezTo>
                  <a:cubicBezTo>
                    <a:pt x="7262" y="60"/>
                    <a:pt x="7251" y="60"/>
                    <a:pt x="7239" y="71"/>
                  </a:cubicBezTo>
                  <a:lnTo>
                    <a:pt x="7126" y="89"/>
                  </a:lnTo>
                  <a:cubicBezTo>
                    <a:pt x="7120" y="89"/>
                    <a:pt x="7114" y="89"/>
                    <a:pt x="7102" y="101"/>
                  </a:cubicBezTo>
                  <a:cubicBezTo>
                    <a:pt x="7072" y="107"/>
                    <a:pt x="7037" y="113"/>
                    <a:pt x="7007" y="119"/>
                  </a:cubicBezTo>
                  <a:cubicBezTo>
                    <a:pt x="7001" y="119"/>
                    <a:pt x="6995" y="131"/>
                    <a:pt x="6983" y="131"/>
                  </a:cubicBezTo>
                  <a:cubicBezTo>
                    <a:pt x="6948" y="137"/>
                    <a:pt x="6912" y="149"/>
                    <a:pt x="6876" y="161"/>
                  </a:cubicBezTo>
                  <a:cubicBezTo>
                    <a:pt x="6865" y="161"/>
                    <a:pt x="6859" y="166"/>
                    <a:pt x="6853" y="166"/>
                  </a:cubicBezTo>
                  <a:cubicBezTo>
                    <a:pt x="6817" y="172"/>
                    <a:pt x="6787" y="190"/>
                    <a:pt x="6746" y="196"/>
                  </a:cubicBezTo>
                  <a:cubicBezTo>
                    <a:pt x="6740" y="196"/>
                    <a:pt x="6734" y="202"/>
                    <a:pt x="6728" y="202"/>
                  </a:cubicBezTo>
                  <a:cubicBezTo>
                    <a:pt x="6686" y="220"/>
                    <a:pt x="6645" y="226"/>
                    <a:pt x="6609" y="238"/>
                  </a:cubicBezTo>
                  <a:cubicBezTo>
                    <a:pt x="6597" y="238"/>
                    <a:pt x="6591" y="250"/>
                    <a:pt x="6580" y="250"/>
                  </a:cubicBezTo>
                  <a:cubicBezTo>
                    <a:pt x="6538" y="261"/>
                    <a:pt x="6508" y="267"/>
                    <a:pt x="6473" y="285"/>
                  </a:cubicBezTo>
                  <a:cubicBezTo>
                    <a:pt x="6467" y="285"/>
                    <a:pt x="6461" y="291"/>
                    <a:pt x="6449" y="291"/>
                  </a:cubicBezTo>
                  <a:cubicBezTo>
                    <a:pt x="6413" y="309"/>
                    <a:pt x="6372" y="321"/>
                    <a:pt x="6330" y="339"/>
                  </a:cubicBezTo>
                  <a:cubicBezTo>
                    <a:pt x="6324" y="339"/>
                    <a:pt x="6312" y="345"/>
                    <a:pt x="6300" y="351"/>
                  </a:cubicBezTo>
                  <a:cubicBezTo>
                    <a:pt x="6265" y="368"/>
                    <a:pt x="6229" y="380"/>
                    <a:pt x="6200" y="398"/>
                  </a:cubicBezTo>
                  <a:cubicBezTo>
                    <a:pt x="6194" y="398"/>
                    <a:pt x="6182" y="404"/>
                    <a:pt x="6182" y="404"/>
                  </a:cubicBezTo>
                  <a:cubicBezTo>
                    <a:pt x="6146" y="416"/>
                    <a:pt x="6105" y="440"/>
                    <a:pt x="6063" y="457"/>
                  </a:cubicBezTo>
                  <a:cubicBezTo>
                    <a:pt x="6057" y="463"/>
                    <a:pt x="6045" y="463"/>
                    <a:pt x="6033" y="469"/>
                  </a:cubicBezTo>
                  <a:cubicBezTo>
                    <a:pt x="6021" y="475"/>
                    <a:pt x="6015" y="475"/>
                    <a:pt x="5998" y="487"/>
                  </a:cubicBezTo>
                  <a:lnTo>
                    <a:pt x="5956" y="505"/>
                  </a:lnTo>
                  <a:cubicBezTo>
                    <a:pt x="5932" y="517"/>
                    <a:pt x="5915" y="523"/>
                    <a:pt x="5897" y="535"/>
                  </a:cubicBezTo>
                  <a:cubicBezTo>
                    <a:pt x="5867" y="552"/>
                    <a:pt x="5843" y="564"/>
                    <a:pt x="5814" y="576"/>
                  </a:cubicBezTo>
                  <a:cubicBezTo>
                    <a:pt x="5796" y="582"/>
                    <a:pt x="5778" y="588"/>
                    <a:pt x="5760" y="606"/>
                  </a:cubicBezTo>
                  <a:lnTo>
                    <a:pt x="5671" y="647"/>
                  </a:lnTo>
                  <a:lnTo>
                    <a:pt x="5629" y="671"/>
                  </a:lnTo>
                  <a:cubicBezTo>
                    <a:pt x="5582" y="695"/>
                    <a:pt x="5540" y="725"/>
                    <a:pt x="5493" y="742"/>
                  </a:cubicBezTo>
                  <a:cubicBezTo>
                    <a:pt x="5451" y="766"/>
                    <a:pt x="5404" y="796"/>
                    <a:pt x="5362" y="820"/>
                  </a:cubicBezTo>
                  <a:lnTo>
                    <a:pt x="5315" y="843"/>
                  </a:lnTo>
                  <a:cubicBezTo>
                    <a:pt x="5285" y="855"/>
                    <a:pt x="5255" y="879"/>
                    <a:pt x="5226" y="891"/>
                  </a:cubicBezTo>
                  <a:cubicBezTo>
                    <a:pt x="5214" y="903"/>
                    <a:pt x="5196" y="915"/>
                    <a:pt x="5172" y="921"/>
                  </a:cubicBezTo>
                  <a:cubicBezTo>
                    <a:pt x="5143" y="938"/>
                    <a:pt x="5113" y="962"/>
                    <a:pt x="5095" y="974"/>
                  </a:cubicBezTo>
                  <a:cubicBezTo>
                    <a:pt x="5077" y="980"/>
                    <a:pt x="5065" y="998"/>
                    <a:pt x="5042" y="1004"/>
                  </a:cubicBezTo>
                  <a:cubicBezTo>
                    <a:pt x="5012" y="1027"/>
                    <a:pt x="4982" y="1039"/>
                    <a:pt x="4959" y="1063"/>
                  </a:cubicBezTo>
                  <a:cubicBezTo>
                    <a:pt x="4947" y="1069"/>
                    <a:pt x="4929" y="1087"/>
                    <a:pt x="4917" y="1093"/>
                  </a:cubicBezTo>
                  <a:cubicBezTo>
                    <a:pt x="4887" y="1117"/>
                    <a:pt x="4858" y="1140"/>
                    <a:pt x="4816" y="1158"/>
                  </a:cubicBezTo>
                  <a:cubicBezTo>
                    <a:pt x="4804" y="1170"/>
                    <a:pt x="4798" y="1176"/>
                    <a:pt x="4780" y="1182"/>
                  </a:cubicBezTo>
                  <a:lnTo>
                    <a:pt x="4537" y="1360"/>
                  </a:lnTo>
                  <a:lnTo>
                    <a:pt x="4531" y="1366"/>
                  </a:lnTo>
                  <a:cubicBezTo>
                    <a:pt x="4478" y="1413"/>
                    <a:pt x="4424" y="1449"/>
                    <a:pt x="4371" y="1497"/>
                  </a:cubicBezTo>
                  <a:cubicBezTo>
                    <a:pt x="4359" y="1502"/>
                    <a:pt x="4341" y="1514"/>
                    <a:pt x="4335" y="1526"/>
                  </a:cubicBezTo>
                  <a:cubicBezTo>
                    <a:pt x="4299" y="1556"/>
                    <a:pt x="4252" y="1592"/>
                    <a:pt x="4216" y="1621"/>
                  </a:cubicBezTo>
                  <a:cubicBezTo>
                    <a:pt x="4204" y="1633"/>
                    <a:pt x="4181" y="1651"/>
                    <a:pt x="4163" y="1663"/>
                  </a:cubicBezTo>
                  <a:cubicBezTo>
                    <a:pt x="4127" y="1704"/>
                    <a:pt x="4086" y="1734"/>
                    <a:pt x="4044" y="1770"/>
                  </a:cubicBezTo>
                  <a:cubicBezTo>
                    <a:pt x="4032" y="1776"/>
                    <a:pt x="4026" y="1793"/>
                    <a:pt x="4008" y="1799"/>
                  </a:cubicBezTo>
                  <a:cubicBezTo>
                    <a:pt x="3955" y="1841"/>
                    <a:pt x="3907" y="1888"/>
                    <a:pt x="3854" y="1942"/>
                  </a:cubicBezTo>
                  <a:lnTo>
                    <a:pt x="3818" y="1978"/>
                  </a:lnTo>
                  <a:cubicBezTo>
                    <a:pt x="3777" y="2013"/>
                    <a:pt x="3735" y="2049"/>
                    <a:pt x="3700" y="2090"/>
                  </a:cubicBezTo>
                  <a:cubicBezTo>
                    <a:pt x="3682" y="2102"/>
                    <a:pt x="3670" y="2120"/>
                    <a:pt x="3646" y="2132"/>
                  </a:cubicBezTo>
                  <a:lnTo>
                    <a:pt x="3527" y="2251"/>
                  </a:lnTo>
                  <a:lnTo>
                    <a:pt x="3492" y="2286"/>
                  </a:lnTo>
                  <a:cubicBezTo>
                    <a:pt x="3438" y="2340"/>
                    <a:pt x="3391" y="2393"/>
                    <a:pt x="3343" y="2435"/>
                  </a:cubicBezTo>
                  <a:lnTo>
                    <a:pt x="3302" y="2476"/>
                  </a:lnTo>
                  <a:cubicBezTo>
                    <a:pt x="3266" y="2512"/>
                    <a:pt x="3231" y="2554"/>
                    <a:pt x="3195" y="2595"/>
                  </a:cubicBezTo>
                  <a:cubicBezTo>
                    <a:pt x="3177" y="2607"/>
                    <a:pt x="3165" y="2631"/>
                    <a:pt x="3147" y="2643"/>
                  </a:cubicBezTo>
                  <a:cubicBezTo>
                    <a:pt x="3112" y="2690"/>
                    <a:pt x="3076" y="2726"/>
                    <a:pt x="3035" y="2773"/>
                  </a:cubicBezTo>
                  <a:lnTo>
                    <a:pt x="2999" y="2809"/>
                  </a:lnTo>
                  <a:cubicBezTo>
                    <a:pt x="2957" y="2862"/>
                    <a:pt x="2904" y="2922"/>
                    <a:pt x="2856" y="2969"/>
                  </a:cubicBezTo>
                  <a:cubicBezTo>
                    <a:pt x="2851" y="2987"/>
                    <a:pt x="2839" y="2993"/>
                    <a:pt x="2827" y="3011"/>
                  </a:cubicBezTo>
                  <a:lnTo>
                    <a:pt x="2720" y="3141"/>
                  </a:lnTo>
                  <a:cubicBezTo>
                    <a:pt x="2702" y="3159"/>
                    <a:pt x="2690" y="3177"/>
                    <a:pt x="2672" y="3195"/>
                  </a:cubicBezTo>
                  <a:cubicBezTo>
                    <a:pt x="2637" y="3236"/>
                    <a:pt x="2601" y="3284"/>
                    <a:pt x="2571" y="3325"/>
                  </a:cubicBezTo>
                  <a:cubicBezTo>
                    <a:pt x="2560" y="3343"/>
                    <a:pt x="2548" y="3355"/>
                    <a:pt x="2542" y="3367"/>
                  </a:cubicBezTo>
                  <a:cubicBezTo>
                    <a:pt x="2494" y="3426"/>
                    <a:pt x="2453" y="3486"/>
                    <a:pt x="2405" y="3533"/>
                  </a:cubicBezTo>
                  <a:cubicBezTo>
                    <a:pt x="2399" y="3551"/>
                    <a:pt x="2381" y="3557"/>
                    <a:pt x="2376" y="3575"/>
                  </a:cubicBezTo>
                  <a:cubicBezTo>
                    <a:pt x="2340" y="3616"/>
                    <a:pt x="2310" y="3670"/>
                    <a:pt x="2275" y="3711"/>
                  </a:cubicBezTo>
                  <a:cubicBezTo>
                    <a:pt x="2257" y="3729"/>
                    <a:pt x="2251" y="3753"/>
                    <a:pt x="2233" y="3765"/>
                  </a:cubicBezTo>
                  <a:cubicBezTo>
                    <a:pt x="2197" y="3812"/>
                    <a:pt x="2168" y="3860"/>
                    <a:pt x="2138" y="3907"/>
                  </a:cubicBezTo>
                  <a:cubicBezTo>
                    <a:pt x="2132" y="3919"/>
                    <a:pt x="2114" y="3937"/>
                    <a:pt x="2108" y="3943"/>
                  </a:cubicBezTo>
                  <a:cubicBezTo>
                    <a:pt x="2067" y="4002"/>
                    <a:pt x="2025" y="4062"/>
                    <a:pt x="1984" y="4127"/>
                  </a:cubicBezTo>
                  <a:cubicBezTo>
                    <a:pt x="1978" y="4145"/>
                    <a:pt x="1966" y="4151"/>
                    <a:pt x="1960" y="4169"/>
                  </a:cubicBezTo>
                  <a:cubicBezTo>
                    <a:pt x="1930" y="4216"/>
                    <a:pt x="1895" y="4264"/>
                    <a:pt x="1865" y="4317"/>
                  </a:cubicBezTo>
                  <a:cubicBezTo>
                    <a:pt x="1847" y="4329"/>
                    <a:pt x="1841" y="4353"/>
                    <a:pt x="1829" y="4365"/>
                  </a:cubicBezTo>
                  <a:cubicBezTo>
                    <a:pt x="1800" y="4418"/>
                    <a:pt x="1770" y="4466"/>
                    <a:pt x="1728" y="4513"/>
                  </a:cubicBezTo>
                  <a:lnTo>
                    <a:pt x="1710" y="4561"/>
                  </a:lnTo>
                  <a:cubicBezTo>
                    <a:pt x="1669" y="4626"/>
                    <a:pt x="1633" y="4685"/>
                    <a:pt x="1598" y="4751"/>
                  </a:cubicBezTo>
                  <a:cubicBezTo>
                    <a:pt x="1592" y="4768"/>
                    <a:pt x="1580" y="4774"/>
                    <a:pt x="1574" y="4792"/>
                  </a:cubicBezTo>
                  <a:lnTo>
                    <a:pt x="1485" y="4947"/>
                  </a:lnTo>
                  <a:cubicBezTo>
                    <a:pt x="1479" y="4970"/>
                    <a:pt x="1461" y="4982"/>
                    <a:pt x="1455" y="5006"/>
                  </a:cubicBezTo>
                  <a:cubicBezTo>
                    <a:pt x="1425" y="5059"/>
                    <a:pt x="1396" y="5107"/>
                    <a:pt x="1372" y="5160"/>
                  </a:cubicBezTo>
                  <a:lnTo>
                    <a:pt x="1354" y="5208"/>
                  </a:lnTo>
                  <a:cubicBezTo>
                    <a:pt x="1313" y="5273"/>
                    <a:pt x="1283" y="5338"/>
                    <a:pt x="1247" y="5404"/>
                  </a:cubicBezTo>
                  <a:cubicBezTo>
                    <a:pt x="1241" y="5422"/>
                    <a:pt x="1235" y="5427"/>
                    <a:pt x="1235" y="5445"/>
                  </a:cubicBezTo>
                  <a:cubicBezTo>
                    <a:pt x="1206" y="5493"/>
                    <a:pt x="1182" y="5552"/>
                    <a:pt x="1152" y="5606"/>
                  </a:cubicBezTo>
                  <a:cubicBezTo>
                    <a:pt x="1146" y="5629"/>
                    <a:pt x="1129" y="5641"/>
                    <a:pt x="1123" y="5665"/>
                  </a:cubicBezTo>
                  <a:cubicBezTo>
                    <a:pt x="1099" y="5718"/>
                    <a:pt x="1069" y="5772"/>
                    <a:pt x="1045" y="5819"/>
                  </a:cubicBezTo>
                  <a:lnTo>
                    <a:pt x="1028" y="5867"/>
                  </a:lnTo>
                  <a:lnTo>
                    <a:pt x="939" y="6069"/>
                  </a:lnTo>
                  <a:cubicBezTo>
                    <a:pt x="927" y="6081"/>
                    <a:pt x="927" y="6087"/>
                    <a:pt x="921" y="6104"/>
                  </a:cubicBezTo>
                  <a:cubicBezTo>
                    <a:pt x="897" y="6164"/>
                    <a:pt x="867" y="6217"/>
                    <a:pt x="849" y="6277"/>
                  </a:cubicBezTo>
                  <a:cubicBezTo>
                    <a:pt x="838" y="6294"/>
                    <a:pt x="832" y="6312"/>
                    <a:pt x="826" y="6336"/>
                  </a:cubicBezTo>
                  <a:cubicBezTo>
                    <a:pt x="802" y="6383"/>
                    <a:pt x="778" y="6437"/>
                    <a:pt x="760" y="6496"/>
                  </a:cubicBezTo>
                  <a:cubicBezTo>
                    <a:pt x="749" y="6514"/>
                    <a:pt x="743" y="6526"/>
                    <a:pt x="743" y="6544"/>
                  </a:cubicBezTo>
                  <a:cubicBezTo>
                    <a:pt x="713" y="6609"/>
                    <a:pt x="689" y="6674"/>
                    <a:pt x="659" y="6752"/>
                  </a:cubicBezTo>
                  <a:cubicBezTo>
                    <a:pt x="654" y="6764"/>
                    <a:pt x="654" y="6769"/>
                    <a:pt x="648" y="6787"/>
                  </a:cubicBezTo>
                  <a:cubicBezTo>
                    <a:pt x="624" y="6847"/>
                    <a:pt x="600" y="6900"/>
                    <a:pt x="588" y="6959"/>
                  </a:cubicBezTo>
                  <a:cubicBezTo>
                    <a:pt x="582" y="6977"/>
                    <a:pt x="570" y="6995"/>
                    <a:pt x="564" y="7019"/>
                  </a:cubicBezTo>
                  <a:cubicBezTo>
                    <a:pt x="541" y="7066"/>
                    <a:pt x="529" y="7126"/>
                    <a:pt x="511" y="7179"/>
                  </a:cubicBezTo>
                  <a:cubicBezTo>
                    <a:pt x="505" y="7197"/>
                    <a:pt x="505" y="7209"/>
                    <a:pt x="499" y="7227"/>
                  </a:cubicBezTo>
                  <a:cubicBezTo>
                    <a:pt x="475" y="7292"/>
                    <a:pt x="452" y="7357"/>
                    <a:pt x="434" y="7434"/>
                  </a:cubicBezTo>
                  <a:cubicBezTo>
                    <a:pt x="434" y="7446"/>
                    <a:pt x="422" y="7452"/>
                    <a:pt x="422" y="7470"/>
                  </a:cubicBezTo>
                  <a:cubicBezTo>
                    <a:pt x="410" y="7530"/>
                    <a:pt x="386" y="7583"/>
                    <a:pt x="374" y="7642"/>
                  </a:cubicBezTo>
                  <a:cubicBezTo>
                    <a:pt x="374" y="7648"/>
                    <a:pt x="363" y="7660"/>
                    <a:pt x="363" y="7672"/>
                  </a:cubicBezTo>
                  <a:lnTo>
                    <a:pt x="345" y="7737"/>
                  </a:lnTo>
                  <a:cubicBezTo>
                    <a:pt x="345" y="7749"/>
                    <a:pt x="333" y="7761"/>
                    <a:pt x="333" y="7773"/>
                  </a:cubicBezTo>
                  <a:cubicBezTo>
                    <a:pt x="321" y="7826"/>
                    <a:pt x="303" y="7868"/>
                    <a:pt x="297" y="7921"/>
                  </a:cubicBezTo>
                  <a:cubicBezTo>
                    <a:pt x="297" y="7939"/>
                    <a:pt x="291" y="7951"/>
                    <a:pt x="291" y="7957"/>
                  </a:cubicBezTo>
                  <a:cubicBezTo>
                    <a:pt x="285" y="8005"/>
                    <a:pt x="268" y="8040"/>
                    <a:pt x="262" y="8088"/>
                  </a:cubicBezTo>
                  <a:cubicBezTo>
                    <a:pt x="262" y="8094"/>
                    <a:pt x="256" y="8105"/>
                    <a:pt x="256" y="8117"/>
                  </a:cubicBezTo>
                  <a:cubicBezTo>
                    <a:pt x="238" y="8165"/>
                    <a:pt x="232" y="8212"/>
                    <a:pt x="214" y="8266"/>
                  </a:cubicBezTo>
                  <a:cubicBezTo>
                    <a:pt x="214" y="8278"/>
                    <a:pt x="208" y="8284"/>
                    <a:pt x="208" y="8301"/>
                  </a:cubicBezTo>
                  <a:cubicBezTo>
                    <a:pt x="202" y="8343"/>
                    <a:pt x="196" y="8385"/>
                    <a:pt x="178" y="8426"/>
                  </a:cubicBezTo>
                  <a:cubicBezTo>
                    <a:pt x="178" y="8432"/>
                    <a:pt x="173" y="8450"/>
                    <a:pt x="173" y="8456"/>
                  </a:cubicBezTo>
                  <a:cubicBezTo>
                    <a:pt x="167" y="8509"/>
                    <a:pt x="149" y="8551"/>
                    <a:pt x="143" y="8604"/>
                  </a:cubicBezTo>
                  <a:cubicBezTo>
                    <a:pt x="143" y="8622"/>
                    <a:pt x="137" y="8628"/>
                    <a:pt x="137" y="8640"/>
                  </a:cubicBezTo>
                  <a:cubicBezTo>
                    <a:pt x="125" y="8687"/>
                    <a:pt x="119" y="8723"/>
                    <a:pt x="113" y="8771"/>
                  </a:cubicBezTo>
                  <a:cubicBezTo>
                    <a:pt x="113" y="8776"/>
                    <a:pt x="113" y="8782"/>
                    <a:pt x="107" y="8788"/>
                  </a:cubicBezTo>
                  <a:cubicBezTo>
                    <a:pt x="95" y="8842"/>
                    <a:pt x="89" y="8889"/>
                    <a:pt x="83" y="8937"/>
                  </a:cubicBezTo>
                  <a:cubicBezTo>
                    <a:pt x="83" y="8955"/>
                    <a:pt x="83" y="8961"/>
                    <a:pt x="78" y="8978"/>
                  </a:cubicBezTo>
                  <a:cubicBezTo>
                    <a:pt x="66" y="9020"/>
                    <a:pt x="60" y="9067"/>
                    <a:pt x="60" y="9109"/>
                  </a:cubicBezTo>
                  <a:lnTo>
                    <a:pt x="60" y="9133"/>
                  </a:lnTo>
                  <a:cubicBezTo>
                    <a:pt x="54" y="9186"/>
                    <a:pt x="48" y="9228"/>
                    <a:pt x="48" y="9281"/>
                  </a:cubicBezTo>
                  <a:lnTo>
                    <a:pt x="48" y="9311"/>
                  </a:lnTo>
                  <a:cubicBezTo>
                    <a:pt x="36" y="9352"/>
                    <a:pt x="36" y="9400"/>
                    <a:pt x="30" y="9442"/>
                  </a:cubicBezTo>
                  <a:lnTo>
                    <a:pt x="30" y="9459"/>
                  </a:lnTo>
                  <a:lnTo>
                    <a:pt x="30" y="9465"/>
                  </a:lnTo>
                  <a:cubicBezTo>
                    <a:pt x="30" y="9495"/>
                    <a:pt x="24" y="9525"/>
                    <a:pt x="24" y="9560"/>
                  </a:cubicBezTo>
                  <a:cubicBezTo>
                    <a:pt x="24" y="9584"/>
                    <a:pt x="24" y="9608"/>
                    <a:pt x="18" y="9620"/>
                  </a:cubicBezTo>
                  <a:cubicBezTo>
                    <a:pt x="18" y="9661"/>
                    <a:pt x="6" y="9691"/>
                    <a:pt x="6" y="9727"/>
                  </a:cubicBezTo>
                  <a:lnTo>
                    <a:pt x="6" y="9786"/>
                  </a:lnTo>
                  <a:cubicBezTo>
                    <a:pt x="6" y="9822"/>
                    <a:pt x="6" y="9869"/>
                    <a:pt x="0" y="9905"/>
                  </a:cubicBezTo>
                  <a:lnTo>
                    <a:pt x="0" y="9940"/>
                  </a:lnTo>
                  <a:lnTo>
                    <a:pt x="0" y="10107"/>
                  </a:lnTo>
                  <a:lnTo>
                    <a:pt x="0" y="10255"/>
                  </a:lnTo>
                  <a:lnTo>
                    <a:pt x="0" y="10297"/>
                  </a:lnTo>
                  <a:lnTo>
                    <a:pt x="0" y="10403"/>
                  </a:lnTo>
                  <a:lnTo>
                    <a:pt x="0" y="10445"/>
                  </a:lnTo>
                  <a:cubicBezTo>
                    <a:pt x="0" y="10481"/>
                    <a:pt x="0" y="10510"/>
                    <a:pt x="6" y="10540"/>
                  </a:cubicBezTo>
                  <a:lnTo>
                    <a:pt x="6" y="10588"/>
                  </a:lnTo>
                  <a:cubicBezTo>
                    <a:pt x="6" y="10623"/>
                    <a:pt x="18" y="10659"/>
                    <a:pt x="18" y="10700"/>
                  </a:cubicBezTo>
                  <a:lnTo>
                    <a:pt x="18" y="10730"/>
                  </a:lnTo>
                  <a:cubicBezTo>
                    <a:pt x="24" y="10772"/>
                    <a:pt x="24" y="10819"/>
                    <a:pt x="30" y="10867"/>
                  </a:cubicBezTo>
                  <a:lnTo>
                    <a:pt x="30" y="10896"/>
                  </a:lnTo>
                  <a:cubicBezTo>
                    <a:pt x="36" y="10938"/>
                    <a:pt x="36" y="10974"/>
                    <a:pt x="48" y="11003"/>
                  </a:cubicBezTo>
                  <a:cubicBezTo>
                    <a:pt x="48" y="11015"/>
                    <a:pt x="54" y="11033"/>
                    <a:pt x="54" y="11045"/>
                  </a:cubicBezTo>
                  <a:cubicBezTo>
                    <a:pt x="54" y="11063"/>
                    <a:pt x="60" y="11086"/>
                    <a:pt x="60" y="11098"/>
                  </a:cubicBezTo>
                  <a:cubicBezTo>
                    <a:pt x="60" y="11116"/>
                    <a:pt x="66" y="11122"/>
                    <a:pt x="66" y="11134"/>
                  </a:cubicBezTo>
                  <a:cubicBezTo>
                    <a:pt x="66" y="11152"/>
                    <a:pt x="78" y="11164"/>
                    <a:pt x="78" y="11181"/>
                  </a:cubicBezTo>
                  <a:cubicBezTo>
                    <a:pt x="83" y="11211"/>
                    <a:pt x="83" y="11241"/>
                    <a:pt x="89" y="11276"/>
                  </a:cubicBezTo>
                  <a:cubicBezTo>
                    <a:pt x="89" y="11294"/>
                    <a:pt x="95" y="11300"/>
                    <a:pt x="95" y="11312"/>
                  </a:cubicBezTo>
                  <a:cubicBezTo>
                    <a:pt x="107" y="11359"/>
                    <a:pt x="113" y="11395"/>
                    <a:pt x="119" y="11443"/>
                  </a:cubicBezTo>
                  <a:cubicBezTo>
                    <a:pt x="119" y="11449"/>
                    <a:pt x="119" y="11454"/>
                    <a:pt x="125" y="11460"/>
                  </a:cubicBezTo>
                  <a:cubicBezTo>
                    <a:pt x="137" y="11502"/>
                    <a:pt x="143" y="11532"/>
                    <a:pt x="149" y="11561"/>
                  </a:cubicBezTo>
                  <a:cubicBezTo>
                    <a:pt x="149" y="11573"/>
                    <a:pt x="155" y="11591"/>
                    <a:pt x="155" y="11597"/>
                  </a:cubicBezTo>
                  <a:cubicBezTo>
                    <a:pt x="167" y="11627"/>
                    <a:pt x="173" y="11650"/>
                    <a:pt x="178" y="11680"/>
                  </a:cubicBezTo>
                  <a:cubicBezTo>
                    <a:pt x="178" y="11692"/>
                    <a:pt x="184" y="11710"/>
                    <a:pt x="184" y="11716"/>
                  </a:cubicBezTo>
                  <a:lnTo>
                    <a:pt x="208" y="11805"/>
                  </a:lnTo>
                  <a:cubicBezTo>
                    <a:pt x="208" y="11811"/>
                    <a:pt x="214" y="11829"/>
                    <a:pt x="214" y="11835"/>
                  </a:cubicBezTo>
                  <a:cubicBezTo>
                    <a:pt x="232" y="11870"/>
                    <a:pt x="238" y="11906"/>
                    <a:pt x="256" y="11947"/>
                  </a:cubicBezTo>
                  <a:cubicBezTo>
                    <a:pt x="256" y="11953"/>
                    <a:pt x="262" y="11959"/>
                    <a:pt x="262" y="11965"/>
                  </a:cubicBezTo>
                  <a:cubicBezTo>
                    <a:pt x="268" y="11995"/>
                    <a:pt x="285" y="12025"/>
                    <a:pt x="291" y="12054"/>
                  </a:cubicBezTo>
                  <a:cubicBezTo>
                    <a:pt x="297" y="12072"/>
                    <a:pt x="297" y="12078"/>
                    <a:pt x="303" y="12096"/>
                  </a:cubicBezTo>
                  <a:cubicBezTo>
                    <a:pt x="315" y="12114"/>
                    <a:pt x="327" y="12143"/>
                    <a:pt x="333" y="12167"/>
                  </a:cubicBezTo>
                  <a:cubicBezTo>
                    <a:pt x="345" y="12185"/>
                    <a:pt x="345" y="12191"/>
                    <a:pt x="351" y="12203"/>
                  </a:cubicBezTo>
                  <a:cubicBezTo>
                    <a:pt x="363" y="12232"/>
                    <a:pt x="374" y="12256"/>
                    <a:pt x="386" y="12286"/>
                  </a:cubicBezTo>
                  <a:cubicBezTo>
                    <a:pt x="386" y="12292"/>
                    <a:pt x="392" y="12304"/>
                    <a:pt x="392" y="12310"/>
                  </a:cubicBezTo>
                  <a:cubicBezTo>
                    <a:pt x="410" y="12345"/>
                    <a:pt x="422" y="12375"/>
                    <a:pt x="440" y="12405"/>
                  </a:cubicBezTo>
                  <a:cubicBezTo>
                    <a:pt x="446" y="12410"/>
                    <a:pt x="446" y="12422"/>
                    <a:pt x="452" y="12428"/>
                  </a:cubicBezTo>
                  <a:cubicBezTo>
                    <a:pt x="469" y="12452"/>
                    <a:pt x="475" y="12482"/>
                    <a:pt x="493" y="12500"/>
                  </a:cubicBezTo>
                  <a:cubicBezTo>
                    <a:pt x="499" y="12511"/>
                    <a:pt x="505" y="12523"/>
                    <a:pt x="505" y="12529"/>
                  </a:cubicBezTo>
                  <a:cubicBezTo>
                    <a:pt x="523" y="12553"/>
                    <a:pt x="529" y="12577"/>
                    <a:pt x="541" y="12601"/>
                  </a:cubicBezTo>
                  <a:cubicBezTo>
                    <a:pt x="553" y="12606"/>
                    <a:pt x="559" y="12618"/>
                    <a:pt x="559" y="12630"/>
                  </a:cubicBezTo>
                  <a:cubicBezTo>
                    <a:pt x="570" y="12648"/>
                    <a:pt x="588" y="12678"/>
                    <a:pt x="600" y="12701"/>
                  </a:cubicBezTo>
                  <a:cubicBezTo>
                    <a:pt x="600" y="12707"/>
                    <a:pt x="612" y="12707"/>
                    <a:pt x="612" y="12719"/>
                  </a:cubicBezTo>
                  <a:cubicBezTo>
                    <a:pt x="630" y="12749"/>
                    <a:pt x="648" y="12779"/>
                    <a:pt x="671" y="12808"/>
                  </a:cubicBezTo>
                  <a:cubicBezTo>
                    <a:pt x="677" y="12814"/>
                    <a:pt x="677" y="12820"/>
                    <a:pt x="683" y="12826"/>
                  </a:cubicBezTo>
                  <a:lnTo>
                    <a:pt x="731" y="12897"/>
                  </a:lnTo>
                  <a:cubicBezTo>
                    <a:pt x="737" y="12903"/>
                    <a:pt x="743" y="12909"/>
                    <a:pt x="749" y="12927"/>
                  </a:cubicBezTo>
                  <a:cubicBezTo>
                    <a:pt x="766" y="12945"/>
                    <a:pt x="778" y="12963"/>
                    <a:pt x="796" y="12986"/>
                  </a:cubicBezTo>
                  <a:lnTo>
                    <a:pt x="820" y="13004"/>
                  </a:lnTo>
                  <a:cubicBezTo>
                    <a:pt x="832" y="13028"/>
                    <a:pt x="855" y="13052"/>
                    <a:pt x="879" y="13076"/>
                  </a:cubicBezTo>
                  <a:lnTo>
                    <a:pt x="885" y="13081"/>
                  </a:lnTo>
                  <a:cubicBezTo>
                    <a:pt x="909" y="13105"/>
                    <a:pt x="927" y="13135"/>
                    <a:pt x="950" y="13153"/>
                  </a:cubicBezTo>
                  <a:lnTo>
                    <a:pt x="974" y="13176"/>
                  </a:lnTo>
                  <a:lnTo>
                    <a:pt x="1028" y="13230"/>
                  </a:lnTo>
                  <a:lnTo>
                    <a:pt x="1045" y="13254"/>
                  </a:lnTo>
                  <a:cubicBezTo>
                    <a:pt x="1063" y="13266"/>
                    <a:pt x="1087" y="13283"/>
                    <a:pt x="1099" y="13295"/>
                  </a:cubicBezTo>
                  <a:lnTo>
                    <a:pt x="1123" y="13319"/>
                  </a:lnTo>
                  <a:cubicBezTo>
                    <a:pt x="1146" y="13343"/>
                    <a:pt x="1164" y="13355"/>
                    <a:pt x="1188" y="13378"/>
                  </a:cubicBezTo>
                  <a:cubicBezTo>
                    <a:pt x="1188" y="13378"/>
                    <a:pt x="1194" y="13378"/>
                    <a:pt x="1194" y="13384"/>
                  </a:cubicBezTo>
                  <a:cubicBezTo>
                    <a:pt x="1218" y="13408"/>
                    <a:pt x="1247" y="13432"/>
                    <a:pt x="1271" y="13444"/>
                  </a:cubicBezTo>
                  <a:cubicBezTo>
                    <a:pt x="1277" y="13450"/>
                    <a:pt x="1283" y="13462"/>
                    <a:pt x="1295" y="13462"/>
                  </a:cubicBezTo>
                  <a:cubicBezTo>
                    <a:pt x="1313" y="13473"/>
                    <a:pt x="1330" y="13491"/>
                    <a:pt x="1354" y="13503"/>
                  </a:cubicBezTo>
                  <a:cubicBezTo>
                    <a:pt x="1360" y="13509"/>
                    <a:pt x="1366" y="13521"/>
                    <a:pt x="1384" y="13527"/>
                  </a:cubicBezTo>
                  <a:cubicBezTo>
                    <a:pt x="1402" y="13539"/>
                    <a:pt x="1420" y="13551"/>
                    <a:pt x="1443" y="13562"/>
                  </a:cubicBezTo>
                  <a:cubicBezTo>
                    <a:pt x="1449" y="13568"/>
                    <a:pt x="1455" y="13568"/>
                    <a:pt x="1461" y="13580"/>
                  </a:cubicBezTo>
                  <a:cubicBezTo>
                    <a:pt x="1491" y="13592"/>
                    <a:pt x="1515" y="13616"/>
                    <a:pt x="1544" y="13628"/>
                  </a:cubicBezTo>
                  <a:lnTo>
                    <a:pt x="9638" y="18402"/>
                  </a:lnTo>
                  <a:cubicBezTo>
                    <a:pt x="9636" y="18401"/>
                    <a:pt x="9634" y="18400"/>
                    <a:pt x="9632" y="18400"/>
                  </a:cubicBezTo>
                  <a:lnTo>
                    <a:pt x="9632" y="18400"/>
                  </a:lnTo>
                  <a:cubicBezTo>
                    <a:pt x="10055" y="18652"/>
                    <a:pt x="10548" y="18783"/>
                    <a:pt x="11093" y="18783"/>
                  </a:cubicBezTo>
                  <a:cubicBezTo>
                    <a:pt x="11821" y="18783"/>
                    <a:pt x="12643" y="18548"/>
                    <a:pt x="13515" y="18052"/>
                  </a:cubicBezTo>
                  <a:cubicBezTo>
                    <a:pt x="16537" y="16341"/>
                    <a:pt x="19002" y="12143"/>
                    <a:pt x="19025" y="8687"/>
                  </a:cubicBezTo>
                  <a:cubicBezTo>
                    <a:pt x="19049" y="6918"/>
                    <a:pt x="18444" y="5701"/>
                    <a:pt x="17464" y="5131"/>
                  </a:cubicBezTo>
                  <a:lnTo>
                    <a:pt x="17464" y="5131"/>
                  </a:lnTo>
                  <a:cubicBezTo>
                    <a:pt x="17464" y="5131"/>
                    <a:pt x="17465" y="5131"/>
                    <a:pt x="17466" y="5131"/>
                  </a:cubicBezTo>
                  <a:lnTo>
                    <a:pt x="17466" y="5131"/>
                  </a:lnTo>
                  <a:lnTo>
                    <a:pt x="9382" y="368"/>
                  </a:lnTo>
                  <a:cubicBezTo>
                    <a:pt x="9353" y="345"/>
                    <a:pt x="9317" y="327"/>
                    <a:pt x="9287" y="309"/>
                  </a:cubicBezTo>
                  <a:cubicBezTo>
                    <a:pt x="9281" y="297"/>
                    <a:pt x="9264" y="291"/>
                    <a:pt x="9252" y="291"/>
                  </a:cubicBezTo>
                  <a:cubicBezTo>
                    <a:pt x="9228" y="279"/>
                    <a:pt x="9204" y="267"/>
                    <a:pt x="9180" y="256"/>
                  </a:cubicBezTo>
                  <a:lnTo>
                    <a:pt x="9139" y="232"/>
                  </a:lnTo>
                  <a:cubicBezTo>
                    <a:pt x="9115" y="226"/>
                    <a:pt x="9091" y="208"/>
                    <a:pt x="9068" y="202"/>
                  </a:cubicBezTo>
                  <a:cubicBezTo>
                    <a:pt x="9056" y="196"/>
                    <a:pt x="9038" y="190"/>
                    <a:pt x="9026" y="190"/>
                  </a:cubicBezTo>
                  <a:lnTo>
                    <a:pt x="8961" y="166"/>
                  </a:lnTo>
                  <a:cubicBezTo>
                    <a:pt x="8943" y="161"/>
                    <a:pt x="8931" y="149"/>
                    <a:pt x="8913" y="149"/>
                  </a:cubicBezTo>
                  <a:lnTo>
                    <a:pt x="8848" y="131"/>
                  </a:lnTo>
                  <a:cubicBezTo>
                    <a:pt x="8830" y="119"/>
                    <a:pt x="8818" y="119"/>
                    <a:pt x="8806" y="113"/>
                  </a:cubicBezTo>
                  <a:lnTo>
                    <a:pt x="8735" y="89"/>
                  </a:lnTo>
                  <a:cubicBezTo>
                    <a:pt x="8723" y="83"/>
                    <a:pt x="8705" y="83"/>
                    <a:pt x="8693" y="77"/>
                  </a:cubicBezTo>
                  <a:cubicBezTo>
                    <a:pt x="8670" y="71"/>
                    <a:pt x="8646" y="60"/>
                    <a:pt x="8616" y="60"/>
                  </a:cubicBezTo>
                  <a:cubicBezTo>
                    <a:pt x="8604" y="60"/>
                    <a:pt x="8587" y="54"/>
                    <a:pt x="8575" y="54"/>
                  </a:cubicBezTo>
                  <a:cubicBezTo>
                    <a:pt x="8545" y="48"/>
                    <a:pt x="8515" y="42"/>
                    <a:pt x="8486" y="42"/>
                  </a:cubicBezTo>
                  <a:cubicBezTo>
                    <a:pt x="8480" y="42"/>
                    <a:pt x="8462" y="30"/>
                    <a:pt x="8456" y="30"/>
                  </a:cubicBezTo>
                  <a:cubicBezTo>
                    <a:pt x="8420" y="24"/>
                    <a:pt x="8373" y="18"/>
                    <a:pt x="8337" y="18"/>
                  </a:cubicBezTo>
                  <a:lnTo>
                    <a:pt x="8308" y="18"/>
                  </a:lnTo>
                  <a:cubicBezTo>
                    <a:pt x="8278" y="12"/>
                    <a:pt x="8248" y="12"/>
                    <a:pt x="8218" y="12"/>
                  </a:cubicBezTo>
                  <a:lnTo>
                    <a:pt x="8171" y="12"/>
                  </a:lnTo>
                  <a:cubicBezTo>
                    <a:pt x="8141" y="12"/>
                    <a:pt x="8123" y="0"/>
                    <a:pt x="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8246507" y="74659"/>
              <a:ext cx="3213691" cy="3186284"/>
            </a:xfrm>
            <a:custGeom>
              <a:rect b="b" l="l" r="r" t="t"/>
              <a:pathLst>
                <a:path extrusionOk="0" h="15138" w="14811">
                  <a:moveTo>
                    <a:pt x="7911" y="1"/>
                  </a:moveTo>
                  <a:cubicBezTo>
                    <a:pt x="7322" y="1"/>
                    <a:pt x="6672" y="154"/>
                    <a:pt x="5986" y="473"/>
                  </a:cubicBezTo>
                  <a:cubicBezTo>
                    <a:pt x="5980" y="473"/>
                    <a:pt x="5969" y="485"/>
                    <a:pt x="5963" y="485"/>
                  </a:cubicBezTo>
                  <a:lnTo>
                    <a:pt x="5743" y="592"/>
                  </a:lnTo>
                  <a:cubicBezTo>
                    <a:pt x="5731" y="604"/>
                    <a:pt x="5725" y="604"/>
                    <a:pt x="5707" y="610"/>
                  </a:cubicBezTo>
                  <a:cubicBezTo>
                    <a:pt x="5630" y="651"/>
                    <a:pt x="5553" y="693"/>
                    <a:pt x="5470" y="734"/>
                  </a:cubicBezTo>
                  <a:cubicBezTo>
                    <a:pt x="2453" y="2462"/>
                    <a:pt x="13" y="6666"/>
                    <a:pt x="1" y="10122"/>
                  </a:cubicBezTo>
                  <a:cubicBezTo>
                    <a:pt x="1" y="11844"/>
                    <a:pt x="601" y="13056"/>
                    <a:pt x="1574" y="13626"/>
                  </a:cubicBezTo>
                  <a:lnTo>
                    <a:pt x="8255" y="14879"/>
                  </a:lnTo>
                  <a:cubicBezTo>
                    <a:pt x="8249" y="14873"/>
                    <a:pt x="8243" y="14873"/>
                    <a:pt x="8237" y="14867"/>
                  </a:cubicBezTo>
                  <a:lnTo>
                    <a:pt x="8237" y="14867"/>
                  </a:lnTo>
                  <a:cubicBezTo>
                    <a:pt x="8532" y="15045"/>
                    <a:pt x="8880" y="15138"/>
                    <a:pt x="9265" y="15138"/>
                  </a:cubicBezTo>
                  <a:cubicBezTo>
                    <a:pt x="9779" y="15138"/>
                    <a:pt x="10360" y="14973"/>
                    <a:pt x="10974" y="14623"/>
                  </a:cubicBezTo>
                  <a:cubicBezTo>
                    <a:pt x="13088" y="13412"/>
                    <a:pt x="14804" y="10473"/>
                    <a:pt x="14804" y="8044"/>
                  </a:cubicBezTo>
                  <a:cubicBezTo>
                    <a:pt x="14810" y="6850"/>
                    <a:pt x="14388" y="5995"/>
                    <a:pt x="13700" y="5603"/>
                  </a:cubicBezTo>
                  <a:lnTo>
                    <a:pt x="9353" y="372"/>
                  </a:lnTo>
                  <a:cubicBezTo>
                    <a:pt x="8936" y="128"/>
                    <a:pt x="8449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9476992" y="111704"/>
              <a:ext cx="4583052" cy="5620725"/>
            </a:xfrm>
            <a:custGeom>
              <a:rect b="b" l="l" r="r" t="t"/>
              <a:pathLst>
                <a:path extrusionOk="0" h="26704" w="21122">
                  <a:moveTo>
                    <a:pt x="15077" y="0"/>
                  </a:moveTo>
                  <a:cubicBezTo>
                    <a:pt x="14798" y="0"/>
                    <a:pt x="14430" y="24"/>
                    <a:pt x="14157" y="54"/>
                  </a:cubicBezTo>
                  <a:cubicBezTo>
                    <a:pt x="13658" y="107"/>
                    <a:pt x="12999" y="238"/>
                    <a:pt x="12518" y="386"/>
                  </a:cubicBezTo>
                  <a:cubicBezTo>
                    <a:pt x="12215" y="481"/>
                    <a:pt x="11805" y="624"/>
                    <a:pt x="11502" y="742"/>
                  </a:cubicBezTo>
                  <a:cubicBezTo>
                    <a:pt x="11241" y="849"/>
                    <a:pt x="10897" y="998"/>
                    <a:pt x="10647" y="1122"/>
                  </a:cubicBezTo>
                  <a:cubicBezTo>
                    <a:pt x="10154" y="1366"/>
                    <a:pt x="9513" y="1716"/>
                    <a:pt x="9050" y="2019"/>
                  </a:cubicBezTo>
                  <a:cubicBezTo>
                    <a:pt x="8807" y="2185"/>
                    <a:pt x="8480" y="2399"/>
                    <a:pt x="8242" y="2577"/>
                  </a:cubicBezTo>
                  <a:cubicBezTo>
                    <a:pt x="7957" y="2791"/>
                    <a:pt x="7583" y="3076"/>
                    <a:pt x="7316" y="3308"/>
                  </a:cubicBezTo>
                  <a:cubicBezTo>
                    <a:pt x="7091" y="3498"/>
                    <a:pt x="6794" y="3753"/>
                    <a:pt x="6580" y="3949"/>
                  </a:cubicBezTo>
                  <a:cubicBezTo>
                    <a:pt x="6336" y="4181"/>
                    <a:pt x="6016" y="4483"/>
                    <a:pt x="5784" y="4727"/>
                  </a:cubicBezTo>
                  <a:cubicBezTo>
                    <a:pt x="5570" y="4958"/>
                    <a:pt x="5279" y="5261"/>
                    <a:pt x="5078" y="5499"/>
                  </a:cubicBezTo>
                  <a:cubicBezTo>
                    <a:pt x="4893" y="5724"/>
                    <a:pt x="4644" y="6021"/>
                    <a:pt x="4466" y="6241"/>
                  </a:cubicBezTo>
                  <a:cubicBezTo>
                    <a:pt x="4276" y="6473"/>
                    <a:pt x="4038" y="6787"/>
                    <a:pt x="3872" y="7031"/>
                  </a:cubicBezTo>
                  <a:cubicBezTo>
                    <a:pt x="3546" y="7500"/>
                    <a:pt x="3136" y="8135"/>
                    <a:pt x="2833" y="8616"/>
                  </a:cubicBezTo>
                  <a:cubicBezTo>
                    <a:pt x="2673" y="8866"/>
                    <a:pt x="2506" y="9204"/>
                    <a:pt x="2364" y="9453"/>
                  </a:cubicBezTo>
                  <a:cubicBezTo>
                    <a:pt x="2239" y="9673"/>
                    <a:pt x="1824" y="10504"/>
                    <a:pt x="1544" y="11164"/>
                  </a:cubicBezTo>
                  <a:cubicBezTo>
                    <a:pt x="1426" y="11431"/>
                    <a:pt x="1289" y="11805"/>
                    <a:pt x="1182" y="12078"/>
                  </a:cubicBezTo>
                  <a:cubicBezTo>
                    <a:pt x="1081" y="12351"/>
                    <a:pt x="969" y="12713"/>
                    <a:pt x="873" y="12992"/>
                  </a:cubicBezTo>
                  <a:cubicBezTo>
                    <a:pt x="784" y="13266"/>
                    <a:pt x="683" y="13646"/>
                    <a:pt x="606" y="13925"/>
                  </a:cubicBezTo>
                  <a:cubicBezTo>
                    <a:pt x="523" y="14228"/>
                    <a:pt x="434" y="14637"/>
                    <a:pt x="369" y="14952"/>
                  </a:cubicBezTo>
                  <a:cubicBezTo>
                    <a:pt x="309" y="15237"/>
                    <a:pt x="238" y="15635"/>
                    <a:pt x="197" y="15920"/>
                  </a:cubicBezTo>
                  <a:cubicBezTo>
                    <a:pt x="137" y="16258"/>
                    <a:pt x="90" y="16704"/>
                    <a:pt x="60" y="17036"/>
                  </a:cubicBezTo>
                  <a:cubicBezTo>
                    <a:pt x="42" y="17327"/>
                    <a:pt x="18" y="17719"/>
                    <a:pt x="12" y="18016"/>
                  </a:cubicBezTo>
                  <a:cubicBezTo>
                    <a:pt x="1" y="18366"/>
                    <a:pt x="12" y="18823"/>
                    <a:pt x="24" y="19174"/>
                  </a:cubicBezTo>
                  <a:cubicBezTo>
                    <a:pt x="36" y="19459"/>
                    <a:pt x="72" y="19833"/>
                    <a:pt x="108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55" y="22832"/>
                    <a:pt x="1010" y="23324"/>
                    <a:pt x="1200" y="23681"/>
                  </a:cubicBezTo>
                  <a:cubicBezTo>
                    <a:pt x="1325" y="23918"/>
                    <a:pt x="1509" y="24227"/>
                    <a:pt x="1681" y="24435"/>
                  </a:cubicBezTo>
                  <a:cubicBezTo>
                    <a:pt x="1717" y="24482"/>
                    <a:pt x="1752" y="24536"/>
                    <a:pt x="1800" y="24583"/>
                  </a:cubicBezTo>
                  <a:cubicBezTo>
                    <a:pt x="1919" y="24726"/>
                    <a:pt x="2037" y="24880"/>
                    <a:pt x="2150" y="24999"/>
                  </a:cubicBezTo>
                  <a:cubicBezTo>
                    <a:pt x="2310" y="25171"/>
                    <a:pt x="2542" y="25385"/>
                    <a:pt x="2726" y="25545"/>
                  </a:cubicBezTo>
                  <a:cubicBezTo>
                    <a:pt x="3647" y="26302"/>
                    <a:pt x="4799" y="26703"/>
                    <a:pt x="6110" y="26703"/>
                  </a:cubicBezTo>
                  <a:cubicBezTo>
                    <a:pt x="7455" y="26703"/>
                    <a:pt x="8968" y="26281"/>
                    <a:pt x="10570" y="25385"/>
                  </a:cubicBezTo>
                  <a:cubicBezTo>
                    <a:pt x="16294" y="22202"/>
                    <a:pt x="20991" y="14245"/>
                    <a:pt x="21074" y="7619"/>
                  </a:cubicBezTo>
                  <a:cubicBezTo>
                    <a:pt x="21122" y="3842"/>
                    <a:pt x="19655" y="1307"/>
                    <a:pt x="17322" y="404"/>
                  </a:cubicBezTo>
                  <a:cubicBezTo>
                    <a:pt x="17215" y="362"/>
                    <a:pt x="17090" y="321"/>
                    <a:pt x="16965" y="285"/>
                  </a:cubicBezTo>
                  <a:cubicBezTo>
                    <a:pt x="16852" y="244"/>
                    <a:pt x="16740" y="208"/>
                    <a:pt x="16645" y="184"/>
                  </a:cubicBezTo>
                  <a:cubicBezTo>
                    <a:pt x="16407" y="137"/>
                    <a:pt x="16081" y="77"/>
                    <a:pt x="15837" y="48"/>
                  </a:cubicBezTo>
                  <a:cubicBezTo>
                    <a:pt x="15605" y="24"/>
                    <a:pt x="15303" y="0"/>
                    <a:pt x="1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9480897" y="111704"/>
              <a:ext cx="4000677" cy="5224386"/>
            </a:xfrm>
            <a:custGeom>
              <a:rect b="b" l="l" r="r" t="t"/>
              <a:pathLst>
                <a:path extrusionOk="0" h="24821" w="18438">
                  <a:moveTo>
                    <a:pt x="15077" y="0"/>
                  </a:moveTo>
                  <a:cubicBezTo>
                    <a:pt x="14792" y="0"/>
                    <a:pt x="14430" y="24"/>
                    <a:pt x="14156" y="54"/>
                  </a:cubicBezTo>
                  <a:cubicBezTo>
                    <a:pt x="13658" y="107"/>
                    <a:pt x="12999" y="238"/>
                    <a:pt x="12512" y="386"/>
                  </a:cubicBezTo>
                  <a:cubicBezTo>
                    <a:pt x="12209" y="481"/>
                    <a:pt x="11799" y="624"/>
                    <a:pt x="11496" y="742"/>
                  </a:cubicBezTo>
                  <a:cubicBezTo>
                    <a:pt x="11235" y="849"/>
                    <a:pt x="10897" y="998"/>
                    <a:pt x="10641" y="1122"/>
                  </a:cubicBezTo>
                  <a:cubicBezTo>
                    <a:pt x="10154" y="1366"/>
                    <a:pt x="9507" y="1716"/>
                    <a:pt x="9050" y="2019"/>
                  </a:cubicBezTo>
                  <a:cubicBezTo>
                    <a:pt x="8800" y="2185"/>
                    <a:pt x="8474" y="2399"/>
                    <a:pt x="8236" y="2577"/>
                  </a:cubicBezTo>
                  <a:cubicBezTo>
                    <a:pt x="7957" y="2791"/>
                    <a:pt x="7577" y="3076"/>
                    <a:pt x="7310" y="3308"/>
                  </a:cubicBezTo>
                  <a:cubicBezTo>
                    <a:pt x="7090" y="3498"/>
                    <a:pt x="6793" y="3753"/>
                    <a:pt x="6574" y="3949"/>
                  </a:cubicBezTo>
                  <a:cubicBezTo>
                    <a:pt x="6330" y="4181"/>
                    <a:pt x="6010" y="4483"/>
                    <a:pt x="5778" y="4727"/>
                  </a:cubicBezTo>
                  <a:cubicBezTo>
                    <a:pt x="5564" y="4958"/>
                    <a:pt x="5279" y="5261"/>
                    <a:pt x="5077" y="5499"/>
                  </a:cubicBezTo>
                  <a:cubicBezTo>
                    <a:pt x="4887" y="5724"/>
                    <a:pt x="4638" y="6021"/>
                    <a:pt x="4460" y="6241"/>
                  </a:cubicBezTo>
                  <a:cubicBezTo>
                    <a:pt x="4276" y="6473"/>
                    <a:pt x="4038" y="6787"/>
                    <a:pt x="3866" y="7031"/>
                  </a:cubicBezTo>
                  <a:cubicBezTo>
                    <a:pt x="3539" y="7500"/>
                    <a:pt x="3130" y="8135"/>
                    <a:pt x="2827" y="8616"/>
                  </a:cubicBezTo>
                  <a:cubicBezTo>
                    <a:pt x="2673" y="8866"/>
                    <a:pt x="2500" y="9204"/>
                    <a:pt x="2358" y="9453"/>
                  </a:cubicBezTo>
                  <a:cubicBezTo>
                    <a:pt x="2233" y="9673"/>
                    <a:pt x="1817" y="10504"/>
                    <a:pt x="1544" y="11164"/>
                  </a:cubicBezTo>
                  <a:cubicBezTo>
                    <a:pt x="1426" y="11431"/>
                    <a:pt x="1283" y="11805"/>
                    <a:pt x="1176" y="12078"/>
                  </a:cubicBezTo>
                  <a:cubicBezTo>
                    <a:pt x="1075" y="12351"/>
                    <a:pt x="962" y="12713"/>
                    <a:pt x="867" y="12992"/>
                  </a:cubicBezTo>
                  <a:cubicBezTo>
                    <a:pt x="778" y="13266"/>
                    <a:pt x="683" y="13646"/>
                    <a:pt x="600" y="13925"/>
                  </a:cubicBezTo>
                  <a:cubicBezTo>
                    <a:pt x="517" y="14228"/>
                    <a:pt x="428" y="14637"/>
                    <a:pt x="363" y="14952"/>
                  </a:cubicBezTo>
                  <a:cubicBezTo>
                    <a:pt x="303" y="15237"/>
                    <a:pt x="238" y="15635"/>
                    <a:pt x="190" y="15920"/>
                  </a:cubicBezTo>
                  <a:cubicBezTo>
                    <a:pt x="131" y="16258"/>
                    <a:pt x="90" y="16704"/>
                    <a:pt x="60" y="17036"/>
                  </a:cubicBezTo>
                  <a:cubicBezTo>
                    <a:pt x="36" y="17327"/>
                    <a:pt x="12" y="17719"/>
                    <a:pt x="6" y="18016"/>
                  </a:cubicBezTo>
                  <a:cubicBezTo>
                    <a:pt x="0" y="18366"/>
                    <a:pt x="6" y="18823"/>
                    <a:pt x="18" y="19174"/>
                  </a:cubicBezTo>
                  <a:cubicBezTo>
                    <a:pt x="36" y="19459"/>
                    <a:pt x="66" y="19833"/>
                    <a:pt x="101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49" y="22832"/>
                    <a:pt x="1010" y="23324"/>
                    <a:pt x="1194" y="23681"/>
                  </a:cubicBezTo>
                  <a:cubicBezTo>
                    <a:pt x="1319" y="23918"/>
                    <a:pt x="1509" y="24227"/>
                    <a:pt x="1675" y="24435"/>
                  </a:cubicBezTo>
                  <a:cubicBezTo>
                    <a:pt x="1716" y="24482"/>
                    <a:pt x="1752" y="24536"/>
                    <a:pt x="1794" y="24583"/>
                  </a:cubicBezTo>
                  <a:cubicBezTo>
                    <a:pt x="2310" y="24740"/>
                    <a:pt x="2865" y="24820"/>
                    <a:pt x="3450" y="24820"/>
                  </a:cubicBezTo>
                  <a:cubicBezTo>
                    <a:pt x="4797" y="24820"/>
                    <a:pt x="6308" y="24396"/>
                    <a:pt x="7910" y="23503"/>
                  </a:cubicBezTo>
                  <a:cubicBezTo>
                    <a:pt x="13628" y="20308"/>
                    <a:pt x="18325" y="12363"/>
                    <a:pt x="18408" y="5730"/>
                  </a:cubicBezTo>
                  <a:cubicBezTo>
                    <a:pt x="18438" y="3432"/>
                    <a:pt x="17903" y="1592"/>
                    <a:pt x="16959" y="285"/>
                  </a:cubicBezTo>
                  <a:cubicBezTo>
                    <a:pt x="16846" y="244"/>
                    <a:pt x="16739" y="208"/>
                    <a:pt x="16639" y="184"/>
                  </a:cubicBezTo>
                  <a:cubicBezTo>
                    <a:pt x="16401" y="137"/>
                    <a:pt x="16074" y="77"/>
                    <a:pt x="15831" y="48"/>
                  </a:cubicBezTo>
                  <a:cubicBezTo>
                    <a:pt x="15599" y="24"/>
                    <a:pt x="15297" y="0"/>
                    <a:pt x="15077" y="0"/>
                  </a:cubicBez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9327494" y="12988"/>
              <a:ext cx="3954461" cy="5553160"/>
            </a:xfrm>
            <a:custGeom>
              <a:rect b="b" l="l" r="r" t="t"/>
              <a:pathLst>
                <a:path extrusionOk="0" h="26383" w="18225">
                  <a:moveTo>
                    <a:pt x="17813" y="343"/>
                  </a:moveTo>
                  <a:cubicBezTo>
                    <a:pt x="17955" y="390"/>
                    <a:pt x="18102" y="440"/>
                    <a:pt x="18224" y="481"/>
                  </a:cubicBezTo>
                  <a:cubicBezTo>
                    <a:pt x="18090" y="430"/>
                    <a:pt x="17953" y="383"/>
                    <a:pt x="17813" y="343"/>
                  </a:cubicBezTo>
                  <a:close/>
                  <a:moveTo>
                    <a:pt x="15695" y="0"/>
                  </a:moveTo>
                  <a:cubicBezTo>
                    <a:pt x="15338" y="0"/>
                    <a:pt x="14863" y="24"/>
                    <a:pt x="14507" y="65"/>
                  </a:cubicBezTo>
                  <a:cubicBezTo>
                    <a:pt x="14252" y="83"/>
                    <a:pt x="13913" y="137"/>
                    <a:pt x="13658" y="190"/>
                  </a:cubicBezTo>
                  <a:cubicBezTo>
                    <a:pt x="13278" y="273"/>
                    <a:pt x="12773" y="398"/>
                    <a:pt x="12405" y="511"/>
                  </a:cubicBezTo>
                  <a:cubicBezTo>
                    <a:pt x="11871" y="665"/>
                    <a:pt x="11182" y="956"/>
                    <a:pt x="10665" y="1188"/>
                  </a:cubicBezTo>
                  <a:cubicBezTo>
                    <a:pt x="10576" y="1229"/>
                    <a:pt x="9781" y="1597"/>
                    <a:pt x="8884" y="2179"/>
                  </a:cubicBezTo>
                  <a:cubicBezTo>
                    <a:pt x="8641" y="2334"/>
                    <a:pt x="8314" y="2559"/>
                    <a:pt x="8076" y="2726"/>
                  </a:cubicBezTo>
                  <a:cubicBezTo>
                    <a:pt x="7780" y="2939"/>
                    <a:pt x="7394" y="3230"/>
                    <a:pt x="7120" y="3468"/>
                  </a:cubicBezTo>
                  <a:cubicBezTo>
                    <a:pt x="6841" y="3699"/>
                    <a:pt x="6129" y="4317"/>
                    <a:pt x="5618" y="4863"/>
                  </a:cubicBezTo>
                  <a:cubicBezTo>
                    <a:pt x="5410" y="5089"/>
                    <a:pt x="5131" y="5374"/>
                    <a:pt x="4935" y="5606"/>
                  </a:cubicBezTo>
                  <a:cubicBezTo>
                    <a:pt x="4579" y="6039"/>
                    <a:pt x="4104" y="6615"/>
                    <a:pt x="3777" y="7066"/>
                  </a:cubicBezTo>
                  <a:cubicBezTo>
                    <a:pt x="3178" y="7909"/>
                    <a:pt x="2762" y="8628"/>
                    <a:pt x="2756" y="8634"/>
                  </a:cubicBezTo>
                  <a:cubicBezTo>
                    <a:pt x="2477" y="9115"/>
                    <a:pt x="2138" y="9774"/>
                    <a:pt x="1883" y="10267"/>
                  </a:cubicBezTo>
                  <a:cubicBezTo>
                    <a:pt x="1758" y="10522"/>
                    <a:pt x="1610" y="10861"/>
                    <a:pt x="1509" y="11116"/>
                  </a:cubicBezTo>
                  <a:cubicBezTo>
                    <a:pt x="1396" y="11383"/>
                    <a:pt x="1254" y="11728"/>
                    <a:pt x="1159" y="11995"/>
                  </a:cubicBezTo>
                  <a:cubicBezTo>
                    <a:pt x="1064" y="12262"/>
                    <a:pt x="945" y="12618"/>
                    <a:pt x="856" y="12885"/>
                  </a:cubicBezTo>
                  <a:cubicBezTo>
                    <a:pt x="767" y="13153"/>
                    <a:pt x="666" y="13527"/>
                    <a:pt x="589" y="13800"/>
                  </a:cubicBezTo>
                  <a:cubicBezTo>
                    <a:pt x="589" y="13806"/>
                    <a:pt x="339" y="14691"/>
                    <a:pt x="185" y="15753"/>
                  </a:cubicBezTo>
                  <a:cubicBezTo>
                    <a:pt x="66" y="16537"/>
                    <a:pt x="7" y="17309"/>
                    <a:pt x="1" y="18063"/>
                  </a:cubicBezTo>
                  <a:cubicBezTo>
                    <a:pt x="1" y="18348"/>
                    <a:pt x="1" y="18746"/>
                    <a:pt x="13" y="19031"/>
                  </a:cubicBezTo>
                  <a:cubicBezTo>
                    <a:pt x="36" y="19417"/>
                    <a:pt x="84" y="19922"/>
                    <a:pt x="131" y="20308"/>
                  </a:cubicBezTo>
                  <a:cubicBezTo>
                    <a:pt x="173" y="20587"/>
                    <a:pt x="232" y="20943"/>
                    <a:pt x="292" y="21216"/>
                  </a:cubicBezTo>
                  <a:cubicBezTo>
                    <a:pt x="369" y="21585"/>
                    <a:pt x="506" y="22083"/>
                    <a:pt x="618" y="22451"/>
                  </a:cubicBezTo>
                  <a:cubicBezTo>
                    <a:pt x="767" y="22932"/>
                    <a:pt x="1040" y="23544"/>
                    <a:pt x="1272" y="24001"/>
                  </a:cubicBezTo>
                  <a:cubicBezTo>
                    <a:pt x="1432" y="24310"/>
                    <a:pt x="1687" y="24702"/>
                    <a:pt x="1883" y="24999"/>
                  </a:cubicBezTo>
                  <a:cubicBezTo>
                    <a:pt x="2020" y="25195"/>
                    <a:pt x="2222" y="25426"/>
                    <a:pt x="2370" y="25610"/>
                  </a:cubicBezTo>
                  <a:cubicBezTo>
                    <a:pt x="2499" y="25772"/>
                    <a:pt x="2677" y="25948"/>
                    <a:pt x="2853" y="26108"/>
                  </a:cubicBezTo>
                  <a:lnTo>
                    <a:pt x="2853" y="26108"/>
                  </a:lnTo>
                  <a:cubicBezTo>
                    <a:pt x="1490" y="24795"/>
                    <a:pt x="698" y="22636"/>
                    <a:pt x="737" y="19791"/>
                  </a:cubicBezTo>
                  <a:cubicBezTo>
                    <a:pt x="814" y="12957"/>
                    <a:pt x="5672" y="4745"/>
                    <a:pt x="11562" y="1461"/>
                  </a:cubicBezTo>
                  <a:cubicBezTo>
                    <a:pt x="13215" y="551"/>
                    <a:pt x="14776" y="116"/>
                    <a:pt x="16163" y="116"/>
                  </a:cubicBezTo>
                  <a:cubicBezTo>
                    <a:pt x="16745" y="116"/>
                    <a:pt x="17297" y="192"/>
                    <a:pt x="17813" y="343"/>
                  </a:cubicBezTo>
                  <a:lnTo>
                    <a:pt x="17813" y="343"/>
                  </a:lnTo>
                  <a:cubicBezTo>
                    <a:pt x="17707" y="308"/>
                    <a:pt x="17603" y="275"/>
                    <a:pt x="17512" y="250"/>
                  </a:cubicBezTo>
                  <a:cubicBezTo>
                    <a:pt x="17209" y="172"/>
                    <a:pt x="16793" y="89"/>
                    <a:pt x="16479" y="54"/>
                  </a:cubicBezTo>
                  <a:cubicBezTo>
                    <a:pt x="16241" y="24"/>
                    <a:pt x="15932" y="0"/>
                    <a:pt x="15695" y="0"/>
                  </a:cubicBezTo>
                  <a:close/>
                  <a:moveTo>
                    <a:pt x="2853" y="26108"/>
                  </a:moveTo>
                  <a:lnTo>
                    <a:pt x="2853" y="26108"/>
                  </a:lnTo>
                  <a:cubicBezTo>
                    <a:pt x="2952" y="26204"/>
                    <a:pt x="3054" y="26296"/>
                    <a:pt x="3160" y="26382"/>
                  </a:cubicBezTo>
                  <a:cubicBezTo>
                    <a:pt x="3067" y="26301"/>
                    <a:pt x="2961" y="26207"/>
                    <a:pt x="2853" y="26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9473520" y="36562"/>
              <a:ext cx="4660947" cy="5784691"/>
            </a:xfrm>
            <a:custGeom>
              <a:rect b="b" l="l" r="r" t="t"/>
              <a:pathLst>
                <a:path extrusionOk="0" h="27483" w="21481">
                  <a:moveTo>
                    <a:pt x="15352" y="425"/>
                  </a:moveTo>
                  <a:cubicBezTo>
                    <a:pt x="18802" y="425"/>
                    <a:pt x="21150" y="3210"/>
                    <a:pt x="21090" y="7976"/>
                  </a:cubicBezTo>
                  <a:cubicBezTo>
                    <a:pt x="21007" y="14602"/>
                    <a:pt x="16310" y="22559"/>
                    <a:pt x="10598" y="25742"/>
                  </a:cubicBezTo>
                  <a:cubicBezTo>
                    <a:pt x="8991" y="26640"/>
                    <a:pt x="7474" y="27065"/>
                    <a:pt x="6126" y="27065"/>
                  </a:cubicBezTo>
                  <a:cubicBezTo>
                    <a:pt x="2677" y="27065"/>
                    <a:pt x="331" y="24283"/>
                    <a:pt x="391" y="19519"/>
                  </a:cubicBezTo>
                  <a:cubicBezTo>
                    <a:pt x="462" y="12886"/>
                    <a:pt x="5171" y="4929"/>
                    <a:pt x="10883" y="1747"/>
                  </a:cubicBezTo>
                  <a:cubicBezTo>
                    <a:pt x="12489" y="850"/>
                    <a:pt x="14004" y="425"/>
                    <a:pt x="15352" y="425"/>
                  </a:cubicBezTo>
                  <a:close/>
                  <a:moveTo>
                    <a:pt x="15501" y="0"/>
                  </a:moveTo>
                  <a:cubicBezTo>
                    <a:pt x="14112" y="0"/>
                    <a:pt x="12550" y="437"/>
                    <a:pt x="10895" y="1361"/>
                  </a:cubicBezTo>
                  <a:cubicBezTo>
                    <a:pt x="4999" y="4650"/>
                    <a:pt x="147" y="12857"/>
                    <a:pt x="64" y="19697"/>
                  </a:cubicBezTo>
                  <a:cubicBezTo>
                    <a:pt x="0" y="24613"/>
                    <a:pt x="2421" y="27483"/>
                    <a:pt x="5979" y="27483"/>
                  </a:cubicBezTo>
                  <a:cubicBezTo>
                    <a:pt x="7368" y="27483"/>
                    <a:pt x="8931" y="27046"/>
                    <a:pt x="10586" y="26122"/>
                  </a:cubicBezTo>
                  <a:cubicBezTo>
                    <a:pt x="16482" y="22832"/>
                    <a:pt x="21334" y="14632"/>
                    <a:pt x="21417" y="7792"/>
                  </a:cubicBezTo>
                  <a:cubicBezTo>
                    <a:pt x="21481" y="2871"/>
                    <a:pt x="19060" y="0"/>
                    <a:pt x="1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11382496" y="3155055"/>
              <a:ext cx="274697" cy="316355"/>
            </a:xfrm>
            <a:custGeom>
              <a:rect b="b" l="l" r="r" t="t"/>
              <a:pathLst>
                <a:path extrusionOk="0" h="1503" w="1266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11382496" y="2653688"/>
              <a:ext cx="272093" cy="541571"/>
            </a:xfrm>
            <a:custGeom>
              <a:rect b="b" l="l" r="r" t="t"/>
              <a:pathLst>
                <a:path extrusionOk="0" h="2573" w="1254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1583635" y="2427631"/>
              <a:ext cx="474318" cy="265208"/>
            </a:xfrm>
            <a:custGeom>
              <a:rect b="b" l="l" r="r" t="t"/>
              <a:pathLst>
                <a:path extrusionOk="0" h="1260" w="2186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11454750" y="2467623"/>
              <a:ext cx="805430" cy="1003791"/>
            </a:xfrm>
            <a:custGeom>
              <a:rect b="b" l="l" r="r" t="t"/>
              <a:pathLst>
                <a:path extrusionOk="0" h="4769" w="3712">
                  <a:moveTo>
                    <a:pt x="2779" y="0"/>
                  </a:moveTo>
                  <a:lnTo>
                    <a:pt x="921" y="1069"/>
                  </a:lnTo>
                  <a:lnTo>
                    <a:pt x="0" y="3456"/>
                  </a:lnTo>
                  <a:lnTo>
                    <a:pt x="933" y="4768"/>
                  </a:lnTo>
                  <a:lnTo>
                    <a:pt x="2791" y="3700"/>
                  </a:lnTo>
                  <a:lnTo>
                    <a:pt x="3712" y="131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6449275" y="1983936"/>
              <a:ext cx="770713" cy="503685"/>
            </a:xfrm>
            <a:custGeom>
              <a:rect b="b" l="l" r="r" t="t"/>
              <a:pathLst>
                <a:path extrusionOk="0" h="2393" w="3552">
                  <a:moveTo>
                    <a:pt x="3159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12" y="1871"/>
                    <a:pt x="0" y="1942"/>
                  </a:cubicBezTo>
                  <a:cubicBezTo>
                    <a:pt x="0" y="2096"/>
                    <a:pt x="107" y="2286"/>
                    <a:pt x="238" y="2358"/>
                  </a:cubicBezTo>
                  <a:cubicBezTo>
                    <a:pt x="281" y="2379"/>
                    <a:pt x="323" y="2392"/>
                    <a:pt x="358" y="2392"/>
                  </a:cubicBezTo>
                  <a:cubicBezTo>
                    <a:pt x="380" y="2392"/>
                    <a:pt x="400" y="2387"/>
                    <a:pt x="416" y="2375"/>
                  </a:cubicBezTo>
                  <a:lnTo>
                    <a:pt x="410" y="2375"/>
                  </a:lnTo>
                  <a:lnTo>
                    <a:pt x="3474" y="594"/>
                  </a:lnTo>
                  <a:cubicBezTo>
                    <a:pt x="3486" y="594"/>
                    <a:pt x="3486" y="582"/>
                    <a:pt x="3492" y="582"/>
                  </a:cubicBezTo>
                  <a:lnTo>
                    <a:pt x="3498" y="582"/>
                  </a:lnTo>
                  <a:lnTo>
                    <a:pt x="3504" y="576"/>
                  </a:lnTo>
                  <a:lnTo>
                    <a:pt x="3516" y="570"/>
                  </a:lnTo>
                  <a:cubicBezTo>
                    <a:pt x="3522" y="547"/>
                    <a:pt x="3522" y="547"/>
                    <a:pt x="3528" y="541"/>
                  </a:cubicBezTo>
                  <a:cubicBezTo>
                    <a:pt x="3534" y="535"/>
                    <a:pt x="3545" y="517"/>
                    <a:pt x="3545" y="505"/>
                  </a:cubicBezTo>
                  <a:lnTo>
                    <a:pt x="3545" y="499"/>
                  </a:lnTo>
                  <a:cubicBezTo>
                    <a:pt x="3545" y="487"/>
                    <a:pt x="3545" y="487"/>
                    <a:pt x="3551" y="481"/>
                  </a:cubicBezTo>
                  <a:lnTo>
                    <a:pt x="3551" y="475"/>
                  </a:lnTo>
                  <a:lnTo>
                    <a:pt x="3551" y="463"/>
                  </a:lnTo>
                  <a:lnTo>
                    <a:pt x="3551" y="452"/>
                  </a:lnTo>
                  <a:lnTo>
                    <a:pt x="3551" y="446"/>
                  </a:lnTo>
                  <a:lnTo>
                    <a:pt x="3551" y="422"/>
                  </a:lnTo>
                  <a:lnTo>
                    <a:pt x="3551" y="392"/>
                  </a:lnTo>
                  <a:cubicBezTo>
                    <a:pt x="3551" y="374"/>
                    <a:pt x="3551" y="368"/>
                    <a:pt x="3545" y="357"/>
                  </a:cubicBezTo>
                  <a:lnTo>
                    <a:pt x="3545" y="345"/>
                  </a:lnTo>
                  <a:cubicBezTo>
                    <a:pt x="3545" y="339"/>
                    <a:pt x="3545" y="333"/>
                    <a:pt x="3534" y="327"/>
                  </a:cubicBezTo>
                  <a:lnTo>
                    <a:pt x="3534" y="315"/>
                  </a:lnTo>
                  <a:lnTo>
                    <a:pt x="3534" y="309"/>
                  </a:lnTo>
                  <a:cubicBezTo>
                    <a:pt x="3534" y="303"/>
                    <a:pt x="3528" y="285"/>
                    <a:pt x="3528" y="279"/>
                  </a:cubicBezTo>
                  <a:lnTo>
                    <a:pt x="3528" y="273"/>
                  </a:lnTo>
                  <a:cubicBezTo>
                    <a:pt x="3522" y="256"/>
                    <a:pt x="3522" y="250"/>
                    <a:pt x="3516" y="238"/>
                  </a:cubicBezTo>
                  <a:cubicBezTo>
                    <a:pt x="3516" y="238"/>
                    <a:pt x="3516" y="226"/>
                    <a:pt x="3504" y="226"/>
                  </a:cubicBezTo>
                  <a:cubicBezTo>
                    <a:pt x="3498" y="220"/>
                    <a:pt x="3498" y="214"/>
                    <a:pt x="3492" y="208"/>
                  </a:cubicBezTo>
                  <a:lnTo>
                    <a:pt x="3486" y="196"/>
                  </a:lnTo>
                  <a:cubicBezTo>
                    <a:pt x="3474" y="190"/>
                    <a:pt x="3468" y="178"/>
                    <a:pt x="3468" y="167"/>
                  </a:cubicBezTo>
                  <a:cubicBezTo>
                    <a:pt x="3462" y="161"/>
                    <a:pt x="3456" y="149"/>
                    <a:pt x="3444" y="137"/>
                  </a:cubicBezTo>
                  <a:lnTo>
                    <a:pt x="3439" y="131"/>
                  </a:lnTo>
                  <a:cubicBezTo>
                    <a:pt x="3433" y="125"/>
                    <a:pt x="3427" y="119"/>
                    <a:pt x="3427" y="113"/>
                  </a:cubicBezTo>
                  <a:lnTo>
                    <a:pt x="3415" y="101"/>
                  </a:lnTo>
                  <a:lnTo>
                    <a:pt x="3397" y="83"/>
                  </a:lnTo>
                  <a:cubicBezTo>
                    <a:pt x="3385" y="71"/>
                    <a:pt x="3379" y="66"/>
                    <a:pt x="3367" y="60"/>
                  </a:cubicBezTo>
                  <a:cubicBezTo>
                    <a:pt x="3355" y="60"/>
                    <a:pt x="3355" y="54"/>
                    <a:pt x="3349" y="54"/>
                  </a:cubicBezTo>
                  <a:cubicBezTo>
                    <a:pt x="3349" y="54"/>
                    <a:pt x="3344" y="54"/>
                    <a:pt x="3344" y="42"/>
                  </a:cubicBezTo>
                  <a:cubicBezTo>
                    <a:pt x="3338" y="36"/>
                    <a:pt x="3326" y="36"/>
                    <a:pt x="3320" y="30"/>
                  </a:cubicBezTo>
                  <a:cubicBezTo>
                    <a:pt x="3314" y="18"/>
                    <a:pt x="3308" y="18"/>
                    <a:pt x="3296" y="12"/>
                  </a:cubicBezTo>
                  <a:cubicBezTo>
                    <a:pt x="3290" y="6"/>
                    <a:pt x="3278" y="6"/>
                    <a:pt x="3266" y="6"/>
                  </a:cubicBezTo>
                  <a:lnTo>
                    <a:pt x="3260" y="6"/>
                  </a:lnTo>
                  <a:cubicBezTo>
                    <a:pt x="3254" y="6"/>
                    <a:pt x="3249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6261154" y="711576"/>
              <a:ext cx="772015" cy="504527"/>
            </a:xfrm>
            <a:custGeom>
              <a:rect b="b" l="l" r="r" t="t"/>
              <a:pathLst>
                <a:path extrusionOk="0" h="2397" w="3558">
                  <a:moveTo>
                    <a:pt x="232" y="1776"/>
                  </a:moveTo>
                  <a:cubicBezTo>
                    <a:pt x="238" y="1776"/>
                    <a:pt x="244" y="1782"/>
                    <a:pt x="256" y="1794"/>
                  </a:cubicBezTo>
                  <a:cubicBezTo>
                    <a:pt x="244" y="1782"/>
                    <a:pt x="238" y="1782"/>
                    <a:pt x="232" y="1776"/>
                  </a:cubicBezTo>
                  <a:close/>
                  <a:moveTo>
                    <a:pt x="482" y="2275"/>
                  </a:moveTo>
                  <a:cubicBezTo>
                    <a:pt x="493" y="2275"/>
                    <a:pt x="493" y="2275"/>
                    <a:pt x="482" y="2281"/>
                  </a:cubicBezTo>
                  <a:lnTo>
                    <a:pt x="482" y="2275"/>
                  </a:lnTo>
                  <a:close/>
                  <a:moveTo>
                    <a:pt x="476" y="2298"/>
                  </a:moveTo>
                  <a:cubicBezTo>
                    <a:pt x="482" y="2298"/>
                    <a:pt x="476" y="2298"/>
                    <a:pt x="476" y="2304"/>
                  </a:cubicBezTo>
                  <a:lnTo>
                    <a:pt x="476" y="2298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6" y="1871"/>
                    <a:pt x="1" y="1948"/>
                  </a:cubicBezTo>
                  <a:cubicBezTo>
                    <a:pt x="1" y="2102"/>
                    <a:pt x="107" y="2287"/>
                    <a:pt x="238" y="2364"/>
                  </a:cubicBezTo>
                  <a:cubicBezTo>
                    <a:pt x="280" y="2386"/>
                    <a:pt x="317" y="2397"/>
                    <a:pt x="348" y="2397"/>
                  </a:cubicBezTo>
                  <a:cubicBezTo>
                    <a:pt x="372" y="2397"/>
                    <a:pt x="393" y="2391"/>
                    <a:pt x="411" y="2379"/>
                  </a:cubicBezTo>
                  <a:lnTo>
                    <a:pt x="411" y="2379"/>
                  </a:lnTo>
                  <a:cubicBezTo>
                    <a:pt x="410" y="2380"/>
                    <a:pt x="410" y="2381"/>
                    <a:pt x="410" y="2382"/>
                  </a:cubicBezTo>
                  <a:lnTo>
                    <a:pt x="3492" y="582"/>
                  </a:lnTo>
                  <a:cubicBezTo>
                    <a:pt x="3498" y="582"/>
                    <a:pt x="3498" y="576"/>
                    <a:pt x="3504" y="576"/>
                  </a:cubicBezTo>
                  <a:lnTo>
                    <a:pt x="3510" y="576"/>
                  </a:lnTo>
                  <a:lnTo>
                    <a:pt x="3522" y="565"/>
                  </a:lnTo>
                  <a:lnTo>
                    <a:pt x="3528" y="559"/>
                  </a:lnTo>
                  <a:lnTo>
                    <a:pt x="3534" y="553"/>
                  </a:lnTo>
                  <a:cubicBezTo>
                    <a:pt x="3540" y="541"/>
                    <a:pt x="3545" y="529"/>
                    <a:pt x="3545" y="511"/>
                  </a:cubicBezTo>
                  <a:lnTo>
                    <a:pt x="3545" y="505"/>
                  </a:lnTo>
                  <a:cubicBezTo>
                    <a:pt x="3545" y="499"/>
                    <a:pt x="3545" y="499"/>
                    <a:pt x="3557" y="493"/>
                  </a:cubicBezTo>
                  <a:lnTo>
                    <a:pt x="3557" y="481"/>
                  </a:lnTo>
                  <a:lnTo>
                    <a:pt x="3557" y="475"/>
                  </a:lnTo>
                  <a:lnTo>
                    <a:pt x="3557" y="470"/>
                  </a:lnTo>
                  <a:lnTo>
                    <a:pt x="3557" y="464"/>
                  </a:lnTo>
                  <a:lnTo>
                    <a:pt x="3557" y="440"/>
                  </a:lnTo>
                  <a:lnTo>
                    <a:pt x="3557" y="410"/>
                  </a:lnTo>
                  <a:cubicBezTo>
                    <a:pt x="3557" y="392"/>
                    <a:pt x="3557" y="386"/>
                    <a:pt x="3545" y="375"/>
                  </a:cubicBezTo>
                  <a:lnTo>
                    <a:pt x="3545" y="363"/>
                  </a:lnTo>
                  <a:cubicBezTo>
                    <a:pt x="3545" y="357"/>
                    <a:pt x="3540" y="351"/>
                    <a:pt x="3540" y="333"/>
                  </a:cubicBezTo>
                  <a:lnTo>
                    <a:pt x="3540" y="327"/>
                  </a:lnTo>
                  <a:lnTo>
                    <a:pt x="3540" y="321"/>
                  </a:lnTo>
                  <a:cubicBezTo>
                    <a:pt x="3540" y="303"/>
                    <a:pt x="3534" y="297"/>
                    <a:pt x="3528" y="285"/>
                  </a:cubicBezTo>
                  <a:cubicBezTo>
                    <a:pt x="3522" y="268"/>
                    <a:pt x="3522" y="262"/>
                    <a:pt x="3510" y="244"/>
                  </a:cubicBezTo>
                  <a:cubicBezTo>
                    <a:pt x="3510" y="244"/>
                    <a:pt x="3510" y="238"/>
                    <a:pt x="3504" y="238"/>
                  </a:cubicBezTo>
                  <a:cubicBezTo>
                    <a:pt x="3498" y="232"/>
                    <a:pt x="3498" y="226"/>
                    <a:pt x="3486" y="208"/>
                  </a:cubicBezTo>
                  <a:cubicBezTo>
                    <a:pt x="3486" y="208"/>
                    <a:pt x="3486" y="202"/>
                    <a:pt x="3480" y="202"/>
                  </a:cubicBezTo>
                  <a:cubicBezTo>
                    <a:pt x="3474" y="196"/>
                    <a:pt x="3468" y="179"/>
                    <a:pt x="3468" y="173"/>
                  </a:cubicBezTo>
                  <a:cubicBezTo>
                    <a:pt x="3462" y="167"/>
                    <a:pt x="3450" y="149"/>
                    <a:pt x="3445" y="143"/>
                  </a:cubicBezTo>
                  <a:lnTo>
                    <a:pt x="3439" y="137"/>
                  </a:lnTo>
                  <a:cubicBezTo>
                    <a:pt x="3433" y="125"/>
                    <a:pt x="3421" y="119"/>
                    <a:pt x="3421" y="113"/>
                  </a:cubicBezTo>
                  <a:lnTo>
                    <a:pt x="3415" y="107"/>
                  </a:lnTo>
                  <a:lnTo>
                    <a:pt x="3391" y="84"/>
                  </a:lnTo>
                  <a:cubicBezTo>
                    <a:pt x="3385" y="78"/>
                    <a:pt x="3379" y="66"/>
                    <a:pt x="3361" y="60"/>
                  </a:cubicBezTo>
                  <a:cubicBezTo>
                    <a:pt x="3355" y="60"/>
                    <a:pt x="3355" y="54"/>
                    <a:pt x="3350" y="54"/>
                  </a:cubicBezTo>
                  <a:cubicBezTo>
                    <a:pt x="3350" y="54"/>
                    <a:pt x="3344" y="54"/>
                    <a:pt x="3344" y="48"/>
                  </a:cubicBezTo>
                  <a:cubicBezTo>
                    <a:pt x="3332" y="36"/>
                    <a:pt x="3326" y="36"/>
                    <a:pt x="3320" y="30"/>
                  </a:cubicBezTo>
                  <a:cubicBezTo>
                    <a:pt x="3314" y="24"/>
                    <a:pt x="3302" y="24"/>
                    <a:pt x="3296" y="18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55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1880577" y="2777451"/>
              <a:ext cx="130405" cy="2623664"/>
            </a:xfrm>
            <a:custGeom>
              <a:rect b="b" l="l" r="r" t="t"/>
              <a:pathLst>
                <a:path extrusionOk="0" h="12465" w="601">
                  <a:moveTo>
                    <a:pt x="1" y="1"/>
                  </a:moveTo>
                  <a:lnTo>
                    <a:pt x="30" y="12126"/>
                  </a:lnTo>
                  <a:lnTo>
                    <a:pt x="600" y="12465"/>
                  </a:lnTo>
                  <a:lnTo>
                    <a:pt x="57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1880577" y="202842"/>
              <a:ext cx="4719749" cy="2643660"/>
            </a:xfrm>
            <a:custGeom>
              <a:rect b="b" l="l" r="r" t="t"/>
              <a:pathLst>
                <a:path extrusionOk="0" h="12560" w="21752">
                  <a:moveTo>
                    <a:pt x="21175" y="1"/>
                  </a:moveTo>
                  <a:lnTo>
                    <a:pt x="1" y="12233"/>
                  </a:lnTo>
                  <a:lnTo>
                    <a:pt x="571" y="12559"/>
                  </a:lnTo>
                  <a:lnTo>
                    <a:pt x="21751" y="333"/>
                  </a:lnTo>
                  <a:lnTo>
                    <a:pt x="21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2004254" y="272932"/>
              <a:ext cx="4602363" cy="5128196"/>
            </a:xfrm>
            <a:custGeom>
              <a:rect b="b" l="l" r="r" t="t"/>
              <a:pathLst>
                <a:path extrusionOk="0" h="24364" w="21211">
                  <a:moveTo>
                    <a:pt x="21181" y="0"/>
                  </a:moveTo>
                  <a:lnTo>
                    <a:pt x="1" y="12226"/>
                  </a:lnTo>
                  <a:lnTo>
                    <a:pt x="30" y="24364"/>
                  </a:lnTo>
                  <a:lnTo>
                    <a:pt x="21211" y="12137"/>
                  </a:lnTo>
                  <a:lnTo>
                    <a:pt x="2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107319" y="421532"/>
              <a:ext cx="4396232" cy="4830784"/>
            </a:xfrm>
            <a:custGeom>
              <a:rect b="b" l="l" r="r" t="t"/>
              <a:pathLst>
                <a:path extrusionOk="0" h="22951" w="20261">
                  <a:moveTo>
                    <a:pt x="20261" y="1"/>
                  </a:moveTo>
                  <a:lnTo>
                    <a:pt x="1" y="11699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050688" y="960365"/>
              <a:ext cx="4509712" cy="2543471"/>
            </a:xfrm>
            <a:custGeom>
              <a:rect b="b" l="l" r="r" t="t"/>
              <a:pathLst>
                <a:path extrusionOk="0" h="12084" w="20784">
                  <a:moveTo>
                    <a:pt x="20700" y="0"/>
                  </a:moveTo>
                  <a:lnTo>
                    <a:pt x="0" y="11941"/>
                  </a:lnTo>
                  <a:lnTo>
                    <a:pt x="84" y="12084"/>
                  </a:lnTo>
                  <a:lnTo>
                    <a:pt x="20783" y="137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050688" y="1564026"/>
              <a:ext cx="4509712" cy="2544733"/>
            </a:xfrm>
            <a:custGeom>
              <a:rect b="b" l="l" r="r" t="t"/>
              <a:pathLst>
                <a:path extrusionOk="0" h="12090" w="20784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050688" y="2168949"/>
              <a:ext cx="4509712" cy="2544733"/>
            </a:xfrm>
            <a:custGeom>
              <a:rect b="b" l="l" r="r" t="t"/>
              <a:pathLst>
                <a:path extrusionOk="0" h="12090" w="20784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5784453" y="787770"/>
              <a:ext cx="36236" cy="2421180"/>
            </a:xfrm>
            <a:custGeom>
              <a:rect b="b" l="l" r="r" t="t"/>
              <a:pathLst>
                <a:path extrusionOk="0" h="11503" w="167">
                  <a:moveTo>
                    <a:pt x="1" y="1"/>
                  </a:moveTo>
                  <a:lnTo>
                    <a:pt x="1" y="11502"/>
                  </a:lnTo>
                  <a:lnTo>
                    <a:pt x="167" y="115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5035877" y="1207681"/>
              <a:ext cx="34934" cy="2419917"/>
            </a:xfrm>
            <a:custGeom>
              <a:rect b="b" l="l" r="r" t="t"/>
              <a:pathLst>
                <a:path extrusionOk="0" h="11497" w="161">
                  <a:moveTo>
                    <a:pt x="1" y="1"/>
                  </a:moveTo>
                  <a:lnTo>
                    <a:pt x="1" y="11497"/>
                  </a:lnTo>
                  <a:lnTo>
                    <a:pt x="161" y="1149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4286000" y="1626328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1"/>
                  </a:moveTo>
                  <a:lnTo>
                    <a:pt x="1" y="11497"/>
                  </a:lnTo>
                  <a:lnTo>
                    <a:pt x="167" y="1149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3540028" y="2046449"/>
              <a:ext cx="34934" cy="2419707"/>
            </a:xfrm>
            <a:custGeom>
              <a:rect b="b" l="l" r="r" t="t"/>
              <a:pathLst>
                <a:path extrusionOk="0" h="11496" w="161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790150" y="2465097"/>
              <a:ext cx="36453" cy="2419917"/>
            </a:xfrm>
            <a:custGeom>
              <a:rect b="b" l="l" r="r" t="t"/>
              <a:pathLst>
                <a:path extrusionOk="0" h="11497" w="168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11650465" y="3098646"/>
              <a:ext cx="686959" cy="476532"/>
            </a:xfrm>
            <a:custGeom>
              <a:rect b="b" l="l" r="r" t="t"/>
              <a:pathLst>
                <a:path extrusionOk="0" h="2264" w="3166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11650465" y="2823757"/>
              <a:ext cx="685657" cy="600086"/>
            </a:xfrm>
            <a:custGeom>
              <a:rect b="b" l="l" r="r" t="t"/>
              <a:pathLst>
                <a:path extrusionOk="0" h="2851" w="316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11760039" y="2699994"/>
              <a:ext cx="796534" cy="448959"/>
            </a:xfrm>
            <a:custGeom>
              <a:rect b="b" l="l" r="r" t="t"/>
              <a:pathLst>
                <a:path extrusionOk="0" h="2133" w="3671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12226542" y="3026241"/>
              <a:ext cx="441988" cy="548938"/>
            </a:xfrm>
            <a:custGeom>
              <a:rect b="b" l="l" r="r" t="t"/>
              <a:pathLst>
                <a:path extrusionOk="0" h="2608" w="2037">
                  <a:moveTo>
                    <a:pt x="1520" y="0"/>
                  </a:moveTo>
                  <a:lnTo>
                    <a:pt x="505" y="582"/>
                  </a:lnTo>
                  <a:lnTo>
                    <a:pt x="0" y="1889"/>
                  </a:lnTo>
                  <a:lnTo>
                    <a:pt x="511" y="2607"/>
                  </a:lnTo>
                  <a:lnTo>
                    <a:pt x="1532" y="2025"/>
                  </a:lnTo>
                  <a:lnTo>
                    <a:pt x="2037" y="71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12355211" y="3371220"/>
              <a:ext cx="1094230" cy="661336"/>
            </a:xfrm>
            <a:custGeom>
              <a:rect b="b" l="l" r="r" t="t"/>
              <a:pathLst>
                <a:path extrusionOk="0" h="3142" w="5043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12355211" y="3235038"/>
              <a:ext cx="1094230" cy="722586"/>
            </a:xfrm>
            <a:custGeom>
              <a:rect b="b" l="l" r="r" t="t"/>
              <a:pathLst>
                <a:path extrusionOk="0" h="3433" w="5043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12410757" y="3172525"/>
              <a:ext cx="1148041" cy="647655"/>
            </a:xfrm>
            <a:custGeom>
              <a:rect b="b" l="l" r="r" t="t"/>
              <a:pathLst>
                <a:path extrusionOk="0" h="3077" w="5291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13393669" y="3758716"/>
              <a:ext cx="219367" cy="273838"/>
            </a:xfrm>
            <a:custGeom>
              <a:rect b="b" l="l" r="r" t="t"/>
              <a:pathLst>
                <a:path extrusionOk="0" h="1301" w="1011">
                  <a:moveTo>
                    <a:pt x="761" y="0"/>
                  </a:moveTo>
                  <a:lnTo>
                    <a:pt x="256" y="291"/>
                  </a:lnTo>
                  <a:lnTo>
                    <a:pt x="1" y="944"/>
                  </a:lnTo>
                  <a:lnTo>
                    <a:pt x="256" y="1301"/>
                  </a:lnTo>
                  <a:lnTo>
                    <a:pt x="761" y="1010"/>
                  </a:lnTo>
                  <a:lnTo>
                    <a:pt x="1010" y="356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13464621" y="3821229"/>
              <a:ext cx="1318154" cy="811831"/>
            </a:xfrm>
            <a:custGeom>
              <a:rect b="b" l="l" r="r" t="t"/>
              <a:pathLst>
                <a:path extrusionOk="0" h="3857" w="6075">
                  <a:moveTo>
                    <a:pt x="5535" y="3741"/>
                  </a:moveTo>
                  <a:cubicBezTo>
                    <a:pt x="5541" y="3741"/>
                    <a:pt x="5541" y="3747"/>
                    <a:pt x="5541" y="3753"/>
                  </a:cubicBezTo>
                  <a:cubicBezTo>
                    <a:pt x="5541" y="3747"/>
                    <a:pt x="5541" y="3747"/>
                    <a:pt x="5535" y="3741"/>
                  </a:cubicBezTo>
                  <a:close/>
                  <a:moveTo>
                    <a:pt x="5541" y="3765"/>
                  </a:moveTo>
                  <a:cubicBezTo>
                    <a:pt x="5544" y="3768"/>
                    <a:pt x="5546" y="3772"/>
                    <a:pt x="5546" y="3774"/>
                  </a:cubicBezTo>
                  <a:lnTo>
                    <a:pt x="5546" y="3774"/>
                  </a:lnTo>
                  <a:cubicBezTo>
                    <a:pt x="5545" y="3771"/>
                    <a:pt x="5541" y="3770"/>
                    <a:pt x="5541" y="3765"/>
                  </a:cubicBezTo>
                  <a:close/>
                  <a:moveTo>
                    <a:pt x="345" y="0"/>
                  </a:moveTo>
                  <a:cubicBezTo>
                    <a:pt x="339" y="0"/>
                    <a:pt x="327" y="6"/>
                    <a:pt x="321" y="6"/>
                  </a:cubicBezTo>
                  <a:lnTo>
                    <a:pt x="315" y="6"/>
                  </a:lnTo>
                  <a:cubicBezTo>
                    <a:pt x="309" y="6"/>
                    <a:pt x="297" y="12"/>
                    <a:pt x="291" y="12"/>
                  </a:cubicBezTo>
                  <a:cubicBezTo>
                    <a:pt x="286" y="24"/>
                    <a:pt x="280" y="24"/>
                    <a:pt x="268" y="30"/>
                  </a:cubicBezTo>
                  <a:cubicBezTo>
                    <a:pt x="262" y="36"/>
                    <a:pt x="256" y="36"/>
                    <a:pt x="238" y="42"/>
                  </a:cubicBezTo>
                  <a:cubicBezTo>
                    <a:pt x="238" y="42"/>
                    <a:pt x="232" y="42"/>
                    <a:pt x="232" y="53"/>
                  </a:cubicBezTo>
                  <a:cubicBezTo>
                    <a:pt x="226" y="53"/>
                    <a:pt x="226" y="59"/>
                    <a:pt x="220" y="59"/>
                  </a:cubicBezTo>
                  <a:cubicBezTo>
                    <a:pt x="208" y="65"/>
                    <a:pt x="196" y="71"/>
                    <a:pt x="191" y="89"/>
                  </a:cubicBezTo>
                  <a:lnTo>
                    <a:pt x="179" y="95"/>
                  </a:lnTo>
                  <a:lnTo>
                    <a:pt x="161" y="119"/>
                  </a:lnTo>
                  <a:lnTo>
                    <a:pt x="149" y="125"/>
                  </a:lnTo>
                  <a:lnTo>
                    <a:pt x="131" y="148"/>
                  </a:lnTo>
                  <a:lnTo>
                    <a:pt x="119" y="154"/>
                  </a:lnTo>
                  <a:cubicBezTo>
                    <a:pt x="113" y="172"/>
                    <a:pt x="107" y="178"/>
                    <a:pt x="101" y="190"/>
                  </a:cubicBezTo>
                  <a:cubicBezTo>
                    <a:pt x="90" y="208"/>
                    <a:pt x="84" y="214"/>
                    <a:pt x="78" y="232"/>
                  </a:cubicBezTo>
                  <a:cubicBezTo>
                    <a:pt x="78" y="238"/>
                    <a:pt x="72" y="238"/>
                    <a:pt x="72" y="243"/>
                  </a:cubicBezTo>
                  <a:cubicBezTo>
                    <a:pt x="60" y="249"/>
                    <a:pt x="60" y="267"/>
                    <a:pt x="54" y="273"/>
                  </a:cubicBezTo>
                  <a:cubicBezTo>
                    <a:pt x="54" y="273"/>
                    <a:pt x="54" y="279"/>
                    <a:pt x="48" y="279"/>
                  </a:cubicBezTo>
                  <a:cubicBezTo>
                    <a:pt x="42" y="297"/>
                    <a:pt x="30" y="309"/>
                    <a:pt x="30" y="321"/>
                  </a:cubicBezTo>
                  <a:cubicBezTo>
                    <a:pt x="24" y="333"/>
                    <a:pt x="24" y="338"/>
                    <a:pt x="18" y="356"/>
                  </a:cubicBezTo>
                  <a:lnTo>
                    <a:pt x="18" y="362"/>
                  </a:lnTo>
                  <a:lnTo>
                    <a:pt x="18" y="368"/>
                  </a:lnTo>
                  <a:cubicBezTo>
                    <a:pt x="18" y="380"/>
                    <a:pt x="12" y="392"/>
                    <a:pt x="12" y="398"/>
                  </a:cubicBezTo>
                  <a:lnTo>
                    <a:pt x="12" y="410"/>
                  </a:lnTo>
                  <a:cubicBezTo>
                    <a:pt x="12" y="422"/>
                    <a:pt x="1" y="439"/>
                    <a:pt x="1" y="445"/>
                  </a:cubicBezTo>
                  <a:lnTo>
                    <a:pt x="1" y="475"/>
                  </a:lnTo>
                  <a:lnTo>
                    <a:pt x="1" y="505"/>
                  </a:lnTo>
                  <a:lnTo>
                    <a:pt x="1" y="511"/>
                  </a:lnTo>
                  <a:lnTo>
                    <a:pt x="1" y="528"/>
                  </a:lnTo>
                  <a:lnTo>
                    <a:pt x="1" y="534"/>
                  </a:lnTo>
                  <a:lnTo>
                    <a:pt x="1" y="540"/>
                  </a:lnTo>
                  <a:cubicBezTo>
                    <a:pt x="1" y="546"/>
                    <a:pt x="1" y="546"/>
                    <a:pt x="12" y="558"/>
                  </a:cubicBezTo>
                  <a:lnTo>
                    <a:pt x="12" y="564"/>
                  </a:lnTo>
                  <a:cubicBezTo>
                    <a:pt x="12" y="570"/>
                    <a:pt x="18" y="576"/>
                    <a:pt x="18" y="588"/>
                  </a:cubicBezTo>
                  <a:cubicBezTo>
                    <a:pt x="18" y="594"/>
                    <a:pt x="24" y="600"/>
                    <a:pt x="24" y="606"/>
                  </a:cubicBezTo>
                  <a:lnTo>
                    <a:pt x="24" y="618"/>
                  </a:lnTo>
                  <a:cubicBezTo>
                    <a:pt x="24" y="624"/>
                    <a:pt x="30" y="624"/>
                    <a:pt x="30" y="629"/>
                  </a:cubicBezTo>
                  <a:lnTo>
                    <a:pt x="42" y="635"/>
                  </a:lnTo>
                  <a:lnTo>
                    <a:pt x="48" y="647"/>
                  </a:lnTo>
                  <a:lnTo>
                    <a:pt x="54" y="653"/>
                  </a:lnTo>
                  <a:cubicBezTo>
                    <a:pt x="60" y="659"/>
                    <a:pt x="60" y="659"/>
                    <a:pt x="72" y="659"/>
                  </a:cubicBezTo>
                  <a:lnTo>
                    <a:pt x="5554" y="3796"/>
                  </a:lnTo>
                  <a:lnTo>
                    <a:pt x="5554" y="3796"/>
                  </a:lnTo>
                  <a:cubicBezTo>
                    <a:pt x="5555" y="3798"/>
                    <a:pt x="5557" y="3800"/>
                    <a:pt x="5561" y="3800"/>
                  </a:cubicBezTo>
                  <a:lnTo>
                    <a:pt x="5561" y="3800"/>
                  </a:lnTo>
                  <a:lnTo>
                    <a:pt x="5624" y="3836"/>
                  </a:lnTo>
                  <a:cubicBezTo>
                    <a:pt x="5612" y="3836"/>
                    <a:pt x="5612" y="3830"/>
                    <a:pt x="5606" y="3830"/>
                  </a:cubicBezTo>
                  <a:lnTo>
                    <a:pt x="5606" y="3830"/>
                  </a:lnTo>
                  <a:cubicBezTo>
                    <a:pt x="5632" y="3847"/>
                    <a:pt x="5661" y="3856"/>
                    <a:pt x="5694" y="3856"/>
                  </a:cubicBezTo>
                  <a:cubicBezTo>
                    <a:pt x="5729" y="3856"/>
                    <a:pt x="5768" y="3846"/>
                    <a:pt x="5808" y="3824"/>
                  </a:cubicBezTo>
                  <a:cubicBezTo>
                    <a:pt x="5956" y="3735"/>
                    <a:pt x="6075" y="3527"/>
                    <a:pt x="6075" y="3355"/>
                  </a:cubicBezTo>
                  <a:cubicBezTo>
                    <a:pt x="6069" y="3272"/>
                    <a:pt x="6039" y="3212"/>
                    <a:pt x="5992" y="3183"/>
                  </a:cubicBezTo>
                  <a:lnTo>
                    <a:pt x="446" y="6"/>
                  </a:lnTo>
                  <a:cubicBezTo>
                    <a:pt x="440" y="0"/>
                    <a:pt x="434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14383308" y="4721037"/>
              <a:ext cx="212640" cy="243949"/>
            </a:xfrm>
            <a:custGeom>
              <a:rect b="b" l="l" r="r" t="t"/>
              <a:pathLst>
                <a:path extrusionOk="0" h="1159" w="98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14383308" y="4332278"/>
              <a:ext cx="211555" cy="420123"/>
            </a:xfrm>
            <a:custGeom>
              <a:rect b="b" l="l" r="r" t="t"/>
              <a:pathLst>
                <a:path extrusionOk="0" h="1996" w="975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14539099" y="4158631"/>
              <a:ext cx="366262" cy="205220"/>
            </a:xfrm>
            <a:custGeom>
              <a:rect b="b" l="l" r="r" t="t"/>
              <a:pathLst>
                <a:path extrusionOk="0" h="975" w="1688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14439939" y="4189782"/>
              <a:ext cx="622516" cy="775207"/>
            </a:xfrm>
            <a:custGeom>
              <a:rect b="b" l="l" r="r" t="t"/>
              <a:pathLst>
                <a:path extrusionOk="0" h="3683" w="2869">
                  <a:moveTo>
                    <a:pt x="2144" y="1"/>
                  </a:moveTo>
                  <a:lnTo>
                    <a:pt x="713" y="826"/>
                  </a:lnTo>
                  <a:lnTo>
                    <a:pt x="1" y="2673"/>
                  </a:lnTo>
                  <a:lnTo>
                    <a:pt x="719" y="3682"/>
                  </a:lnTo>
                  <a:lnTo>
                    <a:pt x="2150" y="2857"/>
                  </a:lnTo>
                  <a:lnTo>
                    <a:pt x="2869" y="10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11382496" y="3160618"/>
              <a:ext cx="274697" cy="316355"/>
            </a:xfrm>
            <a:custGeom>
              <a:rect b="b" l="l" r="r" t="t"/>
              <a:pathLst>
                <a:path extrusionOk="0" h="1503" w="1266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11382496" y="2659251"/>
              <a:ext cx="272093" cy="541571"/>
            </a:xfrm>
            <a:custGeom>
              <a:rect b="b" l="l" r="r" t="t"/>
              <a:pathLst>
                <a:path extrusionOk="0" h="2573" w="1254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11583635" y="2433194"/>
              <a:ext cx="474318" cy="265208"/>
            </a:xfrm>
            <a:custGeom>
              <a:rect b="b" l="l" r="r" t="t"/>
              <a:pathLst>
                <a:path extrusionOk="0" h="1260" w="2186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11650465" y="3104209"/>
              <a:ext cx="686959" cy="476532"/>
            </a:xfrm>
            <a:custGeom>
              <a:rect b="b" l="l" r="r" t="t"/>
              <a:pathLst>
                <a:path extrusionOk="0" h="2264" w="3166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11650465" y="2829320"/>
              <a:ext cx="685657" cy="600086"/>
            </a:xfrm>
            <a:custGeom>
              <a:rect b="b" l="l" r="r" t="t"/>
              <a:pathLst>
                <a:path extrusionOk="0" h="2851" w="316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11760039" y="2705557"/>
              <a:ext cx="796534" cy="448959"/>
            </a:xfrm>
            <a:custGeom>
              <a:rect b="b" l="l" r="r" t="t"/>
              <a:pathLst>
                <a:path extrusionOk="0" h="2133" w="3671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12355211" y="3376783"/>
              <a:ext cx="1094230" cy="661336"/>
            </a:xfrm>
            <a:custGeom>
              <a:rect b="b" l="l" r="r" t="t"/>
              <a:pathLst>
                <a:path extrusionOk="0" h="3142" w="5043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12355211" y="3240601"/>
              <a:ext cx="1094230" cy="722586"/>
            </a:xfrm>
            <a:custGeom>
              <a:rect b="b" l="l" r="r" t="t"/>
              <a:pathLst>
                <a:path extrusionOk="0" h="3433" w="5043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12410757" y="3178088"/>
              <a:ext cx="1148041" cy="647655"/>
            </a:xfrm>
            <a:custGeom>
              <a:rect b="b" l="l" r="r" t="t"/>
              <a:pathLst>
                <a:path extrusionOk="0" h="3077" w="5291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14383308" y="4726600"/>
              <a:ext cx="212640" cy="243949"/>
            </a:xfrm>
            <a:custGeom>
              <a:rect b="b" l="l" r="r" t="t"/>
              <a:pathLst>
                <a:path extrusionOk="0" h="1159" w="98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14383308" y="4337841"/>
              <a:ext cx="211555" cy="420123"/>
            </a:xfrm>
            <a:custGeom>
              <a:rect b="b" l="l" r="r" t="t"/>
              <a:pathLst>
                <a:path extrusionOk="0" h="1996" w="975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14539099" y="4164194"/>
              <a:ext cx="366262" cy="205220"/>
            </a:xfrm>
            <a:custGeom>
              <a:rect b="b" l="l" r="r" t="t"/>
              <a:pathLst>
                <a:path extrusionOk="0" h="975" w="1688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1882175" y="2775750"/>
              <a:ext cx="122900" cy="74550"/>
            </a:xfrm>
            <a:custGeom>
              <a:rect b="b" l="l" r="r" t="t"/>
              <a:pathLst>
                <a:path extrusionOk="0" h="2982" w="4916">
                  <a:moveTo>
                    <a:pt x="119" y="0"/>
                  </a:moveTo>
                  <a:lnTo>
                    <a:pt x="4916" y="2391"/>
                  </a:lnTo>
                  <a:lnTo>
                    <a:pt x="4916" y="2833"/>
                  </a:lnTo>
                  <a:lnTo>
                    <a:pt x="4076" y="2982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26" name="Google Shape;1326;p53"/>
            <p:cNvSpPr/>
            <p:nvPr/>
          </p:nvSpPr>
          <p:spPr>
            <a:xfrm>
              <a:off x="9708860" y="-1666675"/>
              <a:ext cx="121106" cy="76743"/>
            </a:xfrm>
            <a:custGeom>
              <a:rect b="b" l="l" r="r" t="t"/>
              <a:pathLst>
                <a:path extrusionOk="0" h="1976" w="3025">
                  <a:moveTo>
                    <a:pt x="0" y="0"/>
                  </a:moveTo>
                  <a:lnTo>
                    <a:pt x="3025" y="1476"/>
                  </a:lnTo>
                  <a:lnTo>
                    <a:pt x="2953" y="1786"/>
                  </a:lnTo>
                  <a:lnTo>
                    <a:pt x="2215" y="197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4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d"/>
              <a:t>Manager</a:t>
            </a:r>
            <a:endParaRPr/>
          </a:p>
        </p:txBody>
      </p:sp>
      <p:sp>
        <p:nvSpPr>
          <p:cNvPr id="1332" name="Google Shape;1332;p54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d" sz="2000"/>
              <a:t>Koordinasi dengan tim kitchen terkait stok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d" sz="2000"/>
              <a:t>Menghubungi supplier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d" sz="2000"/>
              <a:t>Mencatat pemasukan pengeluaran bahan baku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d" sz="2000"/>
              <a:t>Memperkirakan stok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d" sz="2000"/>
              <a:t>Melakukan pemesanan bahan makan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/>
          </a:p>
        </p:txBody>
      </p:sp>
      <p:grpSp>
        <p:nvGrpSpPr>
          <p:cNvPr id="1333" name="Google Shape;1333;p54"/>
          <p:cNvGrpSpPr/>
          <p:nvPr/>
        </p:nvGrpSpPr>
        <p:grpSpPr>
          <a:xfrm>
            <a:off x="228895" y="1915074"/>
            <a:ext cx="3754365" cy="1677570"/>
            <a:chOff x="659524" y="978426"/>
            <a:chExt cx="5052301" cy="2257530"/>
          </a:xfrm>
        </p:grpSpPr>
        <p:sp>
          <p:nvSpPr>
            <p:cNvPr id="1334" name="Google Shape;1334;p54"/>
            <p:cNvSpPr/>
            <p:nvPr/>
          </p:nvSpPr>
          <p:spPr>
            <a:xfrm>
              <a:off x="659524" y="1589173"/>
              <a:ext cx="1183623" cy="388411"/>
            </a:xfrm>
            <a:custGeom>
              <a:rect b="b" l="l" r="r" t="t"/>
              <a:pathLst>
                <a:path extrusionOk="0" h="20718" w="63135">
                  <a:moveTo>
                    <a:pt x="49498" y="1"/>
                  </a:moveTo>
                  <a:cubicBezTo>
                    <a:pt x="30935" y="1"/>
                    <a:pt x="22071" y="14087"/>
                    <a:pt x="0" y="16686"/>
                  </a:cubicBezTo>
                  <a:cubicBezTo>
                    <a:pt x="970" y="16635"/>
                    <a:pt x="1922" y="16611"/>
                    <a:pt x="2858" y="16611"/>
                  </a:cubicBezTo>
                  <a:cubicBezTo>
                    <a:pt x="15179" y="16611"/>
                    <a:pt x="24776" y="20718"/>
                    <a:pt x="35637" y="20718"/>
                  </a:cubicBezTo>
                  <a:cubicBezTo>
                    <a:pt x="42970" y="20718"/>
                    <a:pt x="50879" y="18846"/>
                    <a:pt x="60591" y="12574"/>
                  </a:cubicBezTo>
                  <a:lnTo>
                    <a:pt x="63134" y="2236"/>
                  </a:lnTo>
                  <a:cubicBezTo>
                    <a:pt x="57981" y="660"/>
                    <a:pt x="53513" y="1"/>
                    <a:pt x="49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1112405" y="1637315"/>
              <a:ext cx="736289" cy="241543"/>
            </a:xfrm>
            <a:custGeom>
              <a:rect b="b" l="l" r="r" t="t"/>
              <a:pathLst>
                <a:path extrusionOk="0" h="12884" w="39274">
                  <a:moveTo>
                    <a:pt x="30796" y="1"/>
                  </a:moveTo>
                  <a:cubicBezTo>
                    <a:pt x="19253" y="1"/>
                    <a:pt x="13727" y="8762"/>
                    <a:pt x="0" y="10374"/>
                  </a:cubicBezTo>
                  <a:cubicBezTo>
                    <a:pt x="598" y="10343"/>
                    <a:pt x="1186" y="10329"/>
                    <a:pt x="1764" y="10329"/>
                  </a:cubicBezTo>
                  <a:cubicBezTo>
                    <a:pt x="9430" y="10329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20"/>
                  </a:cubicBezTo>
                  <a:lnTo>
                    <a:pt x="39273" y="1391"/>
                  </a:lnTo>
                  <a:cubicBezTo>
                    <a:pt x="36070" y="411"/>
                    <a:pt x="33293" y="1"/>
                    <a:pt x="30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1654164" y="1543975"/>
              <a:ext cx="530011" cy="399172"/>
            </a:xfrm>
            <a:custGeom>
              <a:rect b="b" l="l" r="r" t="t"/>
              <a:pathLst>
                <a:path extrusionOk="0" h="21292" w="28271">
                  <a:moveTo>
                    <a:pt x="2698" y="1"/>
                  </a:moveTo>
                  <a:cubicBezTo>
                    <a:pt x="1688" y="191"/>
                    <a:pt x="987" y="1153"/>
                    <a:pt x="583" y="2639"/>
                  </a:cubicBezTo>
                  <a:cubicBezTo>
                    <a:pt x="405" y="3340"/>
                    <a:pt x="286" y="4136"/>
                    <a:pt x="226" y="5051"/>
                  </a:cubicBezTo>
                  <a:cubicBezTo>
                    <a:pt x="1" y="8438"/>
                    <a:pt x="678" y="12917"/>
                    <a:pt x="1890" y="16304"/>
                  </a:cubicBezTo>
                  <a:cubicBezTo>
                    <a:pt x="2092" y="16886"/>
                    <a:pt x="2318" y="17409"/>
                    <a:pt x="2555" y="17908"/>
                  </a:cubicBezTo>
                  <a:cubicBezTo>
                    <a:pt x="3150" y="19204"/>
                    <a:pt x="3863" y="20214"/>
                    <a:pt x="4623" y="20796"/>
                  </a:cubicBezTo>
                  <a:cubicBezTo>
                    <a:pt x="5061" y="21114"/>
                    <a:pt x="5524" y="21291"/>
                    <a:pt x="6006" y="21291"/>
                  </a:cubicBezTo>
                  <a:cubicBezTo>
                    <a:pt x="6099" y="21291"/>
                    <a:pt x="6192" y="21285"/>
                    <a:pt x="6287" y="21271"/>
                  </a:cubicBezTo>
                  <a:lnTo>
                    <a:pt x="7855" y="20225"/>
                  </a:lnTo>
                  <a:lnTo>
                    <a:pt x="11563" y="17766"/>
                  </a:lnTo>
                  <a:lnTo>
                    <a:pt x="28270" y="6655"/>
                  </a:lnTo>
                  <a:lnTo>
                    <a:pt x="6857" y="1070"/>
                  </a:lnTo>
                  <a:lnTo>
                    <a:pt x="2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1894" y="1959420"/>
              <a:ext cx="1183623" cy="388467"/>
            </a:xfrm>
            <a:custGeom>
              <a:rect b="b" l="l" r="r" t="t"/>
              <a:pathLst>
                <a:path extrusionOk="0" h="20721" w="63135">
                  <a:moveTo>
                    <a:pt x="49499" y="0"/>
                  </a:moveTo>
                  <a:cubicBezTo>
                    <a:pt x="30936" y="0"/>
                    <a:pt x="22071" y="14086"/>
                    <a:pt x="0" y="16685"/>
                  </a:cubicBezTo>
                  <a:cubicBezTo>
                    <a:pt x="961" y="16635"/>
                    <a:pt x="1905" y="16612"/>
                    <a:pt x="2833" y="16612"/>
                  </a:cubicBezTo>
                  <a:cubicBezTo>
                    <a:pt x="15162" y="16612"/>
                    <a:pt x="24763" y="20721"/>
                    <a:pt x="35629" y="20721"/>
                  </a:cubicBezTo>
                  <a:cubicBezTo>
                    <a:pt x="42964" y="20721"/>
                    <a:pt x="50875" y="18848"/>
                    <a:pt x="60592" y="12574"/>
                  </a:cubicBezTo>
                  <a:lnTo>
                    <a:pt x="63135" y="2235"/>
                  </a:lnTo>
                  <a:cubicBezTo>
                    <a:pt x="57981" y="659"/>
                    <a:pt x="53513" y="0"/>
                    <a:pt x="49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1174775" y="2008012"/>
              <a:ext cx="736289" cy="241524"/>
            </a:xfrm>
            <a:custGeom>
              <a:rect b="b" l="l" r="r" t="t"/>
              <a:pathLst>
                <a:path extrusionOk="0" h="12883" w="39274">
                  <a:moveTo>
                    <a:pt x="30788" y="0"/>
                  </a:moveTo>
                  <a:cubicBezTo>
                    <a:pt x="19237" y="0"/>
                    <a:pt x="13728" y="8762"/>
                    <a:pt x="0" y="10374"/>
                  </a:cubicBezTo>
                  <a:cubicBezTo>
                    <a:pt x="599" y="10342"/>
                    <a:pt x="1186" y="10328"/>
                    <a:pt x="1764" y="10328"/>
                  </a:cubicBezTo>
                  <a:cubicBezTo>
                    <a:pt x="9430" y="10328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19"/>
                  </a:cubicBezTo>
                  <a:lnTo>
                    <a:pt x="39274" y="1390"/>
                  </a:lnTo>
                  <a:cubicBezTo>
                    <a:pt x="36066" y="410"/>
                    <a:pt x="33286" y="0"/>
                    <a:pt x="30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1716534" y="1913997"/>
              <a:ext cx="530011" cy="399753"/>
            </a:xfrm>
            <a:custGeom>
              <a:rect b="b" l="l" r="r" t="t"/>
              <a:pathLst>
                <a:path extrusionOk="0" h="21323" w="28271">
                  <a:moveTo>
                    <a:pt x="2710" y="0"/>
                  </a:moveTo>
                  <a:cubicBezTo>
                    <a:pt x="2128" y="107"/>
                    <a:pt x="1653" y="464"/>
                    <a:pt x="1296" y="1034"/>
                  </a:cubicBezTo>
                  <a:cubicBezTo>
                    <a:pt x="999" y="1450"/>
                    <a:pt x="773" y="1985"/>
                    <a:pt x="595" y="2638"/>
                  </a:cubicBezTo>
                  <a:cubicBezTo>
                    <a:pt x="405" y="3351"/>
                    <a:pt x="274" y="4159"/>
                    <a:pt x="227" y="5074"/>
                  </a:cubicBezTo>
                  <a:cubicBezTo>
                    <a:pt x="1" y="8461"/>
                    <a:pt x="678" y="12953"/>
                    <a:pt x="1890" y="16339"/>
                  </a:cubicBezTo>
                  <a:cubicBezTo>
                    <a:pt x="2104" y="16922"/>
                    <a:pt x="2318" y="17433"/>
                    <a:pt x="2556" y="17943"/>
                  </a:cubicBezTo>
                  <a:cubicBezTo>
                    <a:pt x="3510" y="19963"/>
                    <a:pt x="4678" y="21323"/>
                    <a:pt x="5964" y="21323"/>
                  </a:cubicBezTo>
                  <a:cubicBezTo>
                    <a:pt x="6071" y="21323"/>
                    <a:pt x="6179" y="21314"/>
                    <a:pt x="6287" y="21294"/>
                  </a:cubicBezTo>
                  <a:lnTo>
                    <a:pt x="10066" y="18787"/>
                  </a:lnTo>
                  <a:lnTo>
                    <a:pt x="28270" y="6667"/>
                  </a:lnTo>
                  <a:lnTo>
                    <a:pt x="8937" y="1616"/>
                  </a:lnTo>
                  <a:lnTo>
                    <a:pt x="4540" y="476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1847536" y="1944067"/>
              <a:ext cx="398778" cy="321932"/>
            </a:xfrm>
            <a:custGeom>
              <a:rect b="b" l="l" r="r" t="t"/>
              <a:pathLst>
                <a:path extrusionOk="0" h="17172" w="21271">
                  <a:moveTo>
                    <a:pt x="1925" y="0"/>
                  </a:moveTo>
                  <a:cubicBezTo>
                    <a:pt x="1664" y="642"/>
                    <a:pt x="1319" y="1486"/>
                    <a:pt x="1058" y="2460"/>
                  </a:cubicBezTo>
                  <a:cubicBezTo>
                    <a:pt x="903" y="2983"/>
                    <a:pt x="761" y="3506"/>
                    <a:pt x="642" y="4064"/>
                  </a:cubicBezTo>
                  <a:cubicBezTo>
                    <a:pt x="178" y="6263"/>
                    <a:pt x="0" y="8972"/>
                    <a:pt x="725" y="11883"/>
                  </a:cubicBezTo>
                  <a:cubicBezTo>
                    <a:pt x="761" y="12002"/>
                    <a:pt x="784" y="12145"/>
                    <a:pt x="832" y="12264"/>
                  </a:cubicBezTo>
                  <a:cubicBezTo>
                    <a:pt x="1260" y="13856"/>
                    <a:pt x="1961" y="15520"/>
                    <a:pt x="3054" y="17171"/>
                  </a:cubicBezTo>
                  <a:lnTo>
                    <a:pt x="21271" y="505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1778248" y="1564034"/>
              <a:ext cx="405921" cy="313008"/>
            </a:xfrm>
            <a:custGeom>
              <a:rect b="b" l="l" r="r" t="t"/>
              <a:pathLst>
                <a:path extrusionOk="0" h="16696" w="21652">
                  <a:moveTo>
                    <a:pt x="238" y="0"/>
                  </a:moveTo>
                  <a:cubicBezTo>
                    <a:pt x="84" y="915"/>
                    <a:pt x="0" y="1794"/>
                    <a:pt x="12" y="2638"/>
                  </a:cubicBezTo>
                  <a:cubicBezTo>
                    <a:pt x="0" y="3220"/>
                    <a:pt x="12" y="3815"/>
                    <a:pt x="72" y="4397"/>
                  </a:cubicBezTo>
                  <a:cubicBezTo>
                    <a:pt x="262" y="6773"/>
                    <a:pt x="904" y="8972"/>
                    <a:pt x="1676" y="10873"/>
                  </a:cubicBezTo>
                  <a:cubicBezTo>
                    <a:pt x="1807" y="11194"/>
                    <a:pt x="1961" y="11491"/>
                    <a:pt x="2080" y="11800"/>
                  </a:cubicBezTo>
                  <a:cubicBezTo>
                    <a:pt x="3019" y="13844"/>
                    <a:pt x="4100" y="15531"/>
                    <a:pt x="4944" y="16696"/>
                  </a:cubicBezTo>
                  <a:lnTo>
                    <a:pt x="21651" y="558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1103482" y="1015357"/>
              <a:ext cx="2936665" cy="442235"/>
            </a:xfrm>
            <a:custGeom>
              <a:rect b="b" l="l" r="r" t="t"/>
              <a:pathLst>
                <a:path extrusionOk="0" h="23589" w="156643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61662" y="2358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1095621" y="1014721"/>
              <a:ext cx="2944497" cy="238127"/>
            </a:xfrm>
            <a:custGeom>
              <a:rect b="b" l="l" r="r" t="t"/>
              <a:pathLst>
                <a:path extrusionOk="0" h="12668" w="156643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71786" y="8663"/>
                  </a:lnTo>
                  <a:lnTo>
                    <a:pt x="126507" y="1266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1884729" y="1080820"/>
              <a:ext cx="3827096" cy="1210451"/>
            </a:xfrm>
            <a:custGeom>
              <a:rect b="b" l="l" r="r" t="t"/>
              <a:pathLst>
                <a:path extrusionOk="0" h="64566" w="204139">
                  <a:moveTo>
                    <a:pt x="145121" y="0"/>
                  </a:moveTo>
                  <a:cubicBezTo>
                    <a:pt x="141309" y="0"/>
                    <a:pt x="137500" y="305"/>
                    <a:pt x="133720" y="941"/>
                  </a:cubicBezTo>
                  <a:lnTo>
                    <a:pt x="29649" y="18468"/>
                  </a:lnTo>
                  <a:lnTo>
                    <a:pt x="10030" y="21760"/>
                  </a:lnTo>
                  <a:cubicBezTo>
                    <a:pt x="1" y="23460"/>
                    <a:pt x="6699" y="64565"/>
                    <a:pt x="16605" y="64565"/>
                  </a:cubicBezTo>
                  <a:cubicBezTo>
                    <a:pt x="16804" y="64565"/>
                    <a:pt x="17005" y="64549"/>
                    <a:pt x="17207" y="64515"/>
                  </a:cubicBezTo>
                  <a:lnTo>
                    <a:pt x="145127" y="42983"/>
                  </a:lnTo>
                  <a:cubicBezTo>
                    <a:pt x="152126" y="41782"/>
                    <a:pt x="158900" y="39537"/>
                    <a:pt x="165162" y="36269"/>
                  </a:cubicBezTo>
                  <a:lnTo>
                    <a:pt x="182024" y="27511"/>
                  </a:lnTo>
                  <a:lnTo>
                    <a:pt x="192671" y="21974"/>
                  </a:lnTo>
                  <a:lnTo>
                    <a:pt x="202546" y="16828"/>
                  </a:lnTo>
                  <a:cubicBezTo>
                    <a:pt x="204138" y="16032"/>
                    <a:pt x="203877" y="13656"/>
                    <a:pt x="202166" y="13192"/>
                  </a:cubicBezTo>
                  <a:lnTo>
                    <a:pt x="197056" y="11790"/>
                  </a:lnTo>
                  <a:lnTo>
                    <a:pt x="186254" y="8795"/>
                  </a:lnTo>
                  <a:lnTo>
                    <a:pt x="162964" y="2426"/>
                  </a:lnTo>
                  <a:cubicBezTo>
                    <a:pt x="162476" y="2307"/>
                    <a:pt x="161966" y="2153"/>
                    <a:pt x="161490" y="2046"/>
                  </a:cubicBezTo>
                  <a:cubicBezTo>
                    <a:pt x="156594" y="834"/>
                    <a:pt x="151556" y="133"/>
                    <a:pt x="146518" y="14"/>
                  </a:cubicBezTo>
                  <a:cubicBezTo>
                    <a:pt x="146052" y="5"/>
                    <a:pt x="145587" y="0"/>
                    <a:pt x="14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5295061" y="1246147"/>
              <a:ext cx="416607" cy="350447"/>
            </a:xfrm>
            <a:custGeom>
              <a:rect b="b" l="l" r="r" t="t"/>
              <a:pathLst>
                <a:path extrusionOk="0" h="18693" w="22222">
                  <a:moveTo>
                    <a:pt x="4325" y="0"/>
                  </a:moveTo>
                  <a:cubicBezTo>
                    <a:pt x="3767" y="891"/>
                    <a:pt x="3280" y="1830"/>
                    <a:pt x="2852" y="2745"/>
                  </a:cubicBezTo>
                  <a:cubicBezTo>
                    <a:pt x="630" y="7712"/>
                    <a:pt x="0" y="13511"/>
                    <a:pt x="107" y="18692"/>
                  </a:cubicBezTo>
                  <a:lnTo>
                    <a:pt x="10754" y="13155"/>
                  </a:lnTo>
                  <a:lnTo>
                    <a:pt x="20653" y="8009"/>
                  </a:lnTo>
                  <a:cubicBezTo>
                    <a:pt x="22221" y="7213"/>
                    <a:pt x="21972" y="4848"/>
                    <a:pt x="20249" y="4385"/>
                  </a:cubicBezTo>
                  <a:lnTo>
                    <a:pt x="15139" y="2983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5496437" y="1302499"/>
              <a:ext cx="214996" cy="190493"/>
            </a:xfrm>
            <a:custGeom>
              <a:rect b="b" l="l" r="r" t="t"/>
              <a:pathLst>
                <a:path extrusionOk="0" h="10161" w="11468">
                  <a:moveTo>
                    <a:pt x="4373" y="1"/>
                  </a:moveTo>
                  <a:cubicBezTo>
                    <a:pt x="1842" y="2603"/>
                    <a:pt x="535" y="6287"/>
                    <a:pt x="0" y="10161"/>
                  </a:cubicBezTo>
                  <a:lnTo>
                    <a:pt x="9887" y="5015"/>
                  </a:lnTo>
                  <a:cubicBezTo>
                    <a:pt x="11467" y="4219"/>
                    <a:pt x="11218" y="1854"/>
                    <a:pt x="9495" y="1391"/>
                  </a:cubicBezTo>
                  <a:lnTo>
                    <a:pt x="4373" y="1"/>
                  </a:lnTo>
                  <a:close/>
                </a:path>
              </a:pathLst>
            </a:custGeom>
            <a:solidFill>
              <a:srgbClr val="FF3121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2188518" y="1080726"/>
              <a:ext cx="2723299" cy="1029913"/>
            </a:xfrm>
            <a:custGeom>
              <a:rect b="b" l="l" r="r" t="t"/>
              <a:pathLst>
                <a:path extrusionOk="0" h="54936" w="145262">
                  <a:moveTo>
                    <a:pt x="128731" y="0"/>
                  </a:moveTo>
                  <a:cubicBezTo>
                    <a:pt x="124976" y="0"/>
                    <a:pt x="121216" y="314"/>
                    <a:pt x="117491" y="946"/>
                  </a:cubicBezTo>
                  <a:lnTo>
                    <a:pt x="6884" y="19578"/>
                  </a:lnTo>
                  <a:cubicBezTo>
                    <a:pt x="1" y="20735"/>
                    <a:pt x="5634" y="54936"/>
                    <a:pt x="12479" y="54936"/>
                  </a:cubicBezTo>
                  <a:cubicBezTo>
                    <a:pt x="12595" y="54936"/>
                    <a:pt x="12710" y="54926"/>
                    <a:pt x="12826" y="54906"/>
                  </a:cubicBezTo>
                  <a:lnTo>
                    <a:pt x="123028" y="36357"/>
                  </a:lnTo>
                  <a:cubicBezTo>
                    <a:pt x="132535" y="34753"/>
                    <a:pt x="139938" y="27171"/>
                    <a:pt x="141162" y="17606"/>
                  </a:cubicBezTo>
                  <a:cubicBezTo>
                    <a:pt x="141815" y="12496"/>
                    <a:pt x="143075" y="7196"/>
                    <a:pt x="145261" y="2051"/>
                  </a:cubicBezTo>
                  <a:cubicBezTo>
                    <a:pt x="139848" y="689"/>
                    <a:pt x="134295" y="0"/>
                    <a:pt x="12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1154060" y="1958764"/>
              <a:ext cx="3020860" cy="1277192"/>
            </a:xfrm>
            <a:custGeom>
              <a:rect b="b" l="l" r="r" t="t"/>
              <a:pathLst>
                <a:path extrusionOk="0" h="68126" w="161134">
                  <a:moveTo>
                    <a:pt x="161134" y="1"/>
                  </a:moveTo>
                  <a:lnTo>
                    <a:pt x="127826" y="5598"/>
                  </a:lnTo>
                  <a:lnTo>
                    <a:pt x="56183" y="17683"/>
                  </a:lnTo>
                  <a:lnTo>
                    <a:pt x="49006" y="28591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1154060" y="1958764"/>
              <a:ext cx="3020860" cy="1277192"/>
            </a:xfrm>
            <a:custGeom>
              <a:rect b="b" l="l" r="r" t="t"/>
              <a:pathLst>
                <a:path extrusionOk="0" h="68126" w="161134">
                  <a:moveTo>
                    <a:pt x="161134" y="1"/>
                  </a:moveTo>
                  <a:lnTo>
                    <a:pt x="127826" y="5598"/>
                  </a:lnTo>
                  <a:lnTo>
                    <a:pt x="96656" y="21438"/>
                  </a:lnTo>
                  <a:lnTo>
                    <a:pt x="72819" y="33570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2072739" y="1958764"/>
              <a:ext cx="2101913" cy="536029"/>
            </a:xfrm>
            <a:custGeom>
              <a:rect b="b" l="l" r="r" t="t"/>
              <a:pathLst>
                <a:path extrusionOk="0" h="28592" w="112117">
                  <a:moveTo>
                    <a:pt x="112117" y="1"/>
                  </a:moveTo>
                  <a:lnTo>
                    <a:pt x="78821" y="5621"/>
                  </a:lnTo>
                  <a:lnTo>
                    <a:pt x="7166" y="17683"/>
                  </a:lnTo>
                  <a:lnTo>
                    <a:pt x="1" y="28591"/>
                  </a:lnTo>
                  <a:lnTo>
                    <a:pt x="1" y="28591"/>
                  </a:lnTo>
                  <a:cubicBezTo>
                    <a:pt x="14944" y="24049"/>
                    <a:pt x="30215" y="21301"/>
                    <a:pt x="42912" y="21301"/>
                  </a:cubicBezTo>
                  <a:cubicBezTo>
                    <a:pt x="44532" y="21301"/>
                    <a:pt x="46110" y="21346"/>
                    <a:pt x="47640" y="21438"/>
                  </a:cubicBezTo>
                  <a:cubicBezTo>
                    <a:pt x="54199" y="21853"/>
                    <a:pt x="59879" y="23101"/>
                    <a:pt x="64181" y="25383"/>
                  </a:cubicBezTo>
                  <a:lnTo>
                    <a:pt x="112117" y="1"/>
                  </a:ln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2032640" y="1081739"/>
              <a:ext cx="3240524" cy="1125319"/>
            </a:xfrm>
            <a:custGeom>
              <a:rect b="b" l="l" r="r" t="t"/>
              <a:pathLst>
                <a:path extrusionOk="0" h="60025" w="172851">
                  <a:moveTo>
                    <a:pt x="138628" y="1"/>
                  </a:moveTo>
                  <a:lnTo>
                    <a:pt x="138628" y="1"/>
                  </a:lnTo>
                  <a:cubicBezTo>
                    <a:pt x="138692" y="14044"/>
                    <a:pt x="125494" y="16574"/>
                    <a:pt x="108296" y="16574"/>
                  </a:cubicBezTo>
                  <a:cubicBezTo>
                    <a:pt x="98610" y="16574"/>
                    <a:pt x="87656" y="15771"/>
                    <a:pt x="77086" y="15771"/>
                  </a:cubicBezTo>
                  <a:cubicBezTo>
                    <a:pt x="71756" y="15771"/>
                    <a:pt x="66524" y="15975"/>
                    <a:pt x="61602" y="16589"/>
                  </a:cubicBezTo>
                  <a:cubicBezTo>
                    <a:pt x="41737" y="19070"/>
                    <a:pt x="30001" y="24240"/>
                    <a:pt x="24776" y="24240"/>
                  </a:cubicBezTo>
                  <a:cubicBezTo>
                    <a:pt x="21943" y="24240"/>
                    <a:pt x="21023" y="22721"/>
                    <a:pt x="21759" y="18431"/>
                  </a:cubicBezTo>
                  <a:lnTo>
                    <a:pt x="21759" y="18431"/>
                  </a:lnTo>
                  <a:lnTo>
                    <a:pt x="5063" y="21235"/>
                  </a:lnTo>
                  <a:cubicBezTo>
                    <a:pt x="1" y="33665"/>
                    <a:pt x="3031" y="47687"/>
                    <a:pt x="6929" y="55874"/>
                  </a:cubicBezTo>
                  <a:cubicBezTo>
                    <a:pt x="8144" y="58481"/>
                    <a:pt x="10799" y="60025"/>
                    <a:pt x="13614" y="60025"/>
                  </a:cubicBezTo>
                  <a:cubicBezTo>
                    <a:pt x="14045" y="60025"/>
                    <a:pt x="14480" y="59989"/>
                    <a:pt x="14914" y="59914"/>
                  </a:cubicBezTo>
                  <a:cubicBezTo>
                    <a:pt x="34283" y="56575"/>
                    <a:pt x="104084" y="44585"/>
                    <a:pt x="131165" y="40426"/>
                  </a:cubicBezTo>
                  <a:cubicBezTo>
                    <a:pt x="159482" y="36065"/>
                    <a:pt x="169226" y="22115"/>
                    <a:pt x="172851" y="7261"/>
                  </a:cubicBezTo>
                  <a:lnTo>
                    <a:pt x="155074" y="2401"/>
                  </a:lnTo>
                  <a:cubicBezTo>
                    <a:pt x="154575" y="2282"/>
                    <a:pt x="154076" y="2140"/>
                    <a:pt x="153600" y="2033"/>
                  </a:cubicBezTo>
                  <a:cubicBezTo>
                    <a:pt x="148704" y="809"/>
                    <a:pt x="143666" y="119"/>
                    <a:pt x="138628" y="1"/>
                  </a:cubicBez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1392199" y="1269037"/>
              <a:ext cx="567656" cy="186425"/>
            </a:xfrm>
            <a:custGeom>
              <a:rect b="b" l="l" r="r" t="t"/>
              <a:pathLst>
                <a:path extrusionOk="0" h="9944" w="30279">
                  <a:moveTo>
                    <a:pt x="23738" y="0"/>
                  </a:moveTo>
                  <a:cubicBezTo>
                    <a:pt x="14833" y="0"/>
                    <a:pt x="10582" y="6762"/>
                    <a:pt x="0" y="8012"/>
                  </a:cubicBezTo>
                  <a:cubicBezTo>
                    <a:pt x="469" y="7987"/>
                    <a:pt x="930" y="7976"/>
                    <a:pt x="1382" y="7976"/>
                  </a:cubicBezTo>
                  <a:cubicBezTo>
                    <a:pt x="7280" y="7976"/>
                    <a:pt x="11881" y="9944"/>
                    <a:pt x="17084" y="9944"/>
                  </a:cubicBezTo>
                  <a:cubicBezTo>
                    <a:pt x="20603" y="9944"/>
                    <a:pt x="24397" y="9044"/>
                    <a:pt x="29054" y="6028"/>
                  </a:cubicBezTo>
                  <a:lnTo>
                    <a:pt x="30278" y="1073"/>
                  </a:lnTo>
                  <a:cubicBezTo>
                    <a:pt x="27806" y="316"/>
                    <a:pt x="25663" y="0"/>
                    <a:pt x="23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1609172" y="1292189"/>
              <a:ext cx="353109" cy="115728"/>
            </a:xfrm>
            <a:custGeom>
              <a:rect b="b" l="l" r="r" t="t"/>
              <a:pathLst>
                <a:path extrusionOk="0" h="6173" w="18835">
                  <a:moveTo>
                    <a:pt x="14759" y="0"/>
                  </a:moveTo>
                  <a:cubicBezTo>
                    <a:pt x="9224" y="0"/>
                    <a:pt x="6583" y="4199"/>
                    <a:pt x="0" y="4971"/>
                  </a:cubicBezTo>
                  <a:cubicBezTo>
                    <a:pt x="285" y="4956"/>
                    <a:pt x="565" y="4949"/>
                    <a:pt x="840" y="4949"/>
                  </a:cubicBezTo>
                  <a:cubicBezTo>
                    <a:pt x="4517" y="4949"/>
                    <a:pt x="7377" y="6173"/>
                    <a:pt x="10615" y="6173"/>
                  </a:cubicBezTo>
                  <a:cubicBezTo>
                    <a:pt x="12805" y="6173"/>
                    <a:pt x="15168" y="5613"/>
                    <a:pt x="18074" y="3735"/>
                  </a:cubicBezTo>
                  <a:lnTo>
                    <a:pt x="18835" y="669"/>
                  </a:lnTo>
                  <a:cubicBezTo>
                    <a:pt x="17294" y="198"/>
                    <a:pt x="15959" y="0"/>
                    <a:pt x="14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1868907" y="1247703"/>
              <a:ext cx="254216" cy="191374"/>
            </a:xfrm>
            <a:custGeom>
              <a:rect b="b" l="l" r="r" t="t"/>
              <a:pathLst>
                <a:path extrusionOk="0" h="10208" w="13560">
                  <a:moveTo>
                    <a:pt x="1296" y="0"/>
                  </a:moveTo>
                  <a:cubicBezTo>
                    <a:pt x="821" y="60"/>
                    <a:pt x="476" y="547"/>
                    <a:pt x="298" y="1248"/>
                  </a:cubicBezTo>
                  <a:lnTo>
                    <a:pt x="274" y="1248"/>
                  </a:lnTo>
                  <a:cubicBezTo>
                    <a:pt x="191" y="1581"/>
                    <a:pt x="132" y="1973"/>
                    <a:pt x="96" y="2413"/>
                  </a:cubicBezTo>
                  <a:cubicBezTo>
                    <a:pt x="1" y="4064"/>
                    <a:pt x="310" y="6203"/>
                    <a:pt x="904" y="7819"/>
                  </a:cubicBezTo>
                  <a:cubicBezTo>
                    <a:pt x="1011" y="8093"/>
                    <a:pt x="1106" y="8342"/>
                    <a:pt x="1237" y="8580"/>
                  </a:cubicBezTo>
                  <a:cubicBezTo>
                    <a:pt x="1689" y="9573"/>
                    <a:pt x="2264" y="10207"/>
                    <a:pt x="2877" y="10207"/>
                  </a:cubicBezTo>
                  <a:cubicBezTo>
                    <a:pt x="2924" y="10207"/>
                    <a:pt x="2972" y="10204"/>
                    <a:pt x="3019" y="10196"/>
                  </a:cubicBezTo>
                  <a:lnTo>
                    <a:pt x="4908" y="8948"/>
                  </a:lnTo>
                  <a:lnTo>
                    <a:pt x="13559" y="3173"/>
                  </a:lnTo>
                  <a:lnTo>
                    <a:pt x="3566" y="595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1930846" y="1258838"/>
              <a:ext cx="192274" cy="156635"/>
            </a:xfrm>
            <a:custGeom>
              <a:rect b="b" l="l" r="r" t="t"/>
              <a:pathLst>
                <a:path extrusionOk="0" h="8355" w="10256">
                  <a:moveTo>
                    <a:pt x="274" y="1"/>
                  </a:moveTo>
                  <a:cubicBezTo>
                    <a:pt x="155" y="428"/>
                    <a:pt x="119" y="844"/>
                    <a:pt x="83" y="1224"/>
                  </a:cubicBezTo>
                  <a:cubicBezTo>
                    <a:pt x="72" y="1510"/>
                    <a:pt x="36" y="1795"/>
                    <a:pt x="24" y="2044"/>
                  </a:cubicBezTo>
                  <a:cubicBezTo>
                    <a:pt x="0" y="3458"/>
                    <a:pt x="202" y="4671"/>
                    <a:pt x="511" y="5764"/>
                  </a:cubicBezTo>
                  <a:cubicBezTo>
                    <a:pt x="511" y="5788"/>
                    <a:pt x="535" y="5788"/>
                    <a:pt x="535" y="5788"/>
                  </a:cubicBezTo>
                  <a:cubicBezTo>
                    <a:pt x="796" y="6798"/>
                    <a:pt x="1200" y="7665"/>
                    <a:pt x="1604" y="8354"/>
                  </a:cubicBezTo>
                  <a:lnTo>
                    <a:pt x="10255" y="257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6E6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1943594" y="978426"/>
              <a:ext cx="1611966" cy="509857"/>
            </a:xfrm>
            <a:custGeom>
              <a:rect b="b" l="l" r="r" t="t"/>
              <a:pathLst>
                <a:path extrusionOk="0" h="27196" w="85983">
                  <a:moveTo>
                    <a:pt x="61048" y="0"/>
                  </a:moveTo>
                  <a:cubicBezTo>
                    <a:pt x="59466" y="0"/>
                    <a:pt x="57884" y="132"/>
                    <a:pt x="56323" y="390"/>
                  </a:cubicBezTo>
                  <a:lnTo>
                    <a:pt x="49609" y="1519"/>
                  </a:lnTo>
                  <a:lnTo>
                    <a:pt x="9742" y="8245"/>
                  </a:lnTo>
                  <a:lnTo>
                    <a:pt x="5262" y="8981"/>
                  </a:lnTo>
                  <a:lnTo>
                    <a:pt x="4252" y="9148"/>
                  </a:lnTo>
                  <a:cubicBezTo>
                    <a:pt x="0" y="9893"/>
                    <a:pt x="2839" y="27196"/>
                    <a:pt x="6994" y="27196"/>
                  </a:cubicBezTo>
                  <a:cubicBezTo>
                    <a:pt x="7077" y="27196"/>
                    <a:pt x="7162" y="27189"/>
                    <a:pt x="7246" y="27174"/>
                  </a:cubicBezTo>
                  <a:lnTo>
                    <a:pt x="61136" y="18119"/>
                  </a:lnTo>
                  <a:cubicBezTo>
                    <a:pt x="64083" y="17608"/>
                    <a:pt x="66911" y="16658"/>
                    <a:pt x="69572" y="15279"/>
                  </a:cubicBezTo>
                  <a:lnTo>
                    <a:pt x="76655" y="11608"/>
                  </a:lnTo>
                  <a:lnTo>
                    <a:pt x="81146" y="9267"/>
                  </a:lnTo>
                  <a:lnTo>
                    <a:pt x="85317" y="7092"/>
                  </a:lnTo>
                  <a:cubicBezTo>
                    <a:pt x="85983" y="6759"/>
                    <a:pt x="85888" y="5773"/>
                    <a:pt x="85151" y="5571"/>
                  </a:cubicBezTo>
                  <a:lnTo>
                    <a:pt x="82988" y="4989"/>
                  </a:lnTo>
                  <a:lnTo>
                    <a:pt x="78437" y="3729"/>
                  </a:lnTo>
                  <a:lnTo>
                    <a:pt x="68622" y="1020"/>
                  </a:lnTo>
                  <a:cubicBezTo>
                    <a:pt x="68420" y="960"/>
                    <a:pt x="68218" y="913"/>
                    <a:pt x="68016" y="877"/>
                  </a:cubicBezTo>
                  <a:cubicBezTo>
                    <a:pt x="65738" y="288"/>
                    <a:pt x="63393" y="0"/>
                    <a:pt x="6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3379942" y="1047882"/>
              <a:ext cx="175327" cy="147937"/>
            </a:xfrm>
            <a:custGeom>
              <a:rect b="b" l="l" r="r" t="t"/>
              <a:pathLst>
                <a:path extrusionOk="0" h="7891" w="9352">
                  <a:moveTo>
                    <a:pt x="1818" y="0"/>
                  </a:moveTo>
                  <a:cubicBezTo>
                    <a:pt x="1580" y="381"/>
                    <a:pt x="1390" y="773"/>
                    <a:pt x="1200" y="1165"/>
                  </a:cubicBezTo>
                  <a:cubicBezTo>
                    <a:pt x="261" y="3268"/>
                    <a:pt x="0" y="5704"/>
                    <a:pt x="36" y="7891"/>
                  </a:cubicBezTo>
                  <a:lnTo>
                    <a:pt x="4527" y="5562"/>
                  </a:lnTo>
                  <a:lnTo>
                    <a:pt x="8687" y="3387"/>
                  </a:lnTo>
                  <a:cubicBezTo>
                    <a:pt x="9352" y="3054"/>
                    <a:pt x="9245" y="2056"/>
                    <a:pt x="8520" y="1866"/>
                  </a:cubicBezTo>
                  <a:lnTo>
                    <a:pt x="6369" y="1272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3464808" y="1071709"/>
              <a:ext cx="90457" cy="80446"/>
            </a:xfrm>
            <a:custGeom>
              <a:rect b="b" l="l" r="r" t="t"/>
              <a:pathLst>
                <a:path extrusionOk="0" h="4291" w="4825">
                  <a:moveTo>
                    <a:pt x="1842" y="1"/>
                  </a:moveTo>
                  <a:cubicBezTo>
                    <a:pt x="773" y="1106"/>
                    <a:pt x="202" y="2651"/>
                    <a:pt x="0" y="4291"/>
                  </a:cubicBezTo>
                  <a:lnTo>
                    <a:pt x="4160" y="2116"/>
                  </a:lnTo>
                  <a:cubicBezTo>
                    <a:pt x="4825" y="1783"/>
                    <a:pt x="4718" y="785"/>
                    <a:pt x="3993" y="595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FF3121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2090792" y="978988"/>
              <a:ext cx="1127925" cy="433386"/>
            </a:xfrm>
            <a:custGeom>
              <a:rect b="b" l="l" r="r" t="t"/>
              <a:pathLst>
                <a:path extrusionOk="0" h="23117" w="60164">
                  <a:moveTo>
                    <a:pt x="53196" y="0"/>
                  </a:moveTo>
                  <a:cubicBezTo>
                    <a:pt x="51614" y="0"/>
                    <a:pt x="50033" y="132"/>
                    <a:pt x="48471" y="396"/>
                  </a:cubicBezTo>
                  <a:lnTo>
                    <a:pt x="41757" y="1525"/>
                  </a:lnTo>
                  <a:lnTo>
                    <a:pt x="1890" y="8238"/>
                  </a:lnTo>
                  <a:cubicBezTo>
                    <a:pt x="0" y="8536"/>
                    <a:pt x="345" y="14715"/>
                    <a:pt x="1593" y="19028"/>
                  </a:cubicBezTo>
                  <a:cubicBezTo>
                    <a:pt x="2273" y="21354"/>
                    <a:pt x="3225" y="23116"/>
                    <a:pt x="4240" y="23116"/>
                  </a:cubicBezTo>
                  <a:cubicBezTo>
                    <a:pt x="4288" y="23116"/>
                    <a:pt x="4337" y="23112"/>
                    <a:pt x="4385" y="23104"/>
                  </a:cubicBezTo>
                  <a:lnTo>
                    <a:pt x="50788" y="15297"/>
                  </a:lnTo>
                  <a:cubicBezTo>
                    <a:pt x="54793" y="14631"/>
                    <a:pt x="57906" y="11435"/>
                    <a:pt x="58417" y="7407"/>
                  </a:cubicBezTo>
                  <a:cubicBezTo>
                    <a:pt x="58714" y="5268"/>
                    <a:pt x="59225" y="3022"/>
                    <a:pt x="60164" y="871"/>
                  </a:cubicBezTo>
                  <a:cubicBezTo>
                    <a:pt x="57880" y="290"/>
                    <a:pt x="55538" y="0"/>
                    <a:pt x="53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2029078" y="1007333"/>
              <a:ext cx="844125" cy="343248"/>
            </a:xfrm>
            <a:custGeom>
              <a:rect b="b" l="l" r="r" t="t"/>
              <a:pathLst>
                <a:path extrusionOk="0" h="18309" w="45026">
                  <a:moveTo>
                    <a:pt x="45025" y="1"/>
                  </a:moveTo>
                  <a:lnTo>
                    <a:pt x="5158" y="6715"/>
                  </a:lnTo>
                  <a:lnTo>
                    <a:pt x="678" y="7451"/>
                  </a:lnTo>
                  <a:cubicBezTo>
                    <a:pt x="1" y="11634"/>
                    <a:pt x="607" y="15829"/>
                    <a:pt x="4873" y="17516"/>
                  </a:cubicBezTo>
                  <a:cubicBezTo>
                    <a:pt x="6133" y="18024"/>
                    <a:pt x="7720" y="18309"/>
                    <a:pt x="9691" y="18309"/>
                  </a:cubicBezTo>
                  <a:cubicBezTo>
                    <a:pt x="11270" y="18309"/>
                    <a:pt x="13096" y="18126"/>
                    <a:pt x="15199" y="17730"/>
                  </a:cubicBezTo>
                  <a:cubicBezTo>
                    <a:pt x="34984" y="13963"/>
                    <a:pt x="35935" y="6620"/>
                    <a:pt x="45025" y="1"/>
                  </a:cubicBez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1283937" y="1786951"/>
              <a:ext cx="611975" cy="200917"/>
            </a:xfrm>
            <a:custGeom>
              <a:rect b="b" l="l" r="r" t="t"/>
              <a:pathLst>
                <a:path extrusionOk="0" h="10717" w="32643">
                  <a:moveTo>
                    <a:pt x="25594" y="1"/>
                  </a:moveTo>
                  <a:cubicBezTo>
                    <a:pt x="15992" y="1"/>
                    <a:pt x="11403" y="7292"/>
                    <a:pt x="0" y="8631"/>
                  </a:cubicBezTo>
                  <a:cubicBezTo>
                    <a:pt x="500" y="8605"/>
                    <a:pt x="990" y="8593"/>
                    <a:pt x="1473" y="8593"/>
                  </a:cubicBezTo>
                  <a:cubicBezTo>
                    <a:pt x="7844" y="8593"/>
                    <a:pt x="12806" y="10717"/>
                    <a:pt x="18421" y="10717"/>
                  </a:cubicBezTo>
                  <a:cubicBezTo>
                    <a:pt x="22212" y="10717"/>
                    <a:pt x="26301" y="9748"/>
                    <a:pt x="31324" y="6504"/>
                  </a:cubicBezTo>
                  <a:lnTo>
                    <a:pt x="32643" y="1157"/>
                  </a:lnTo>
                  <a:cubicBezTo>
                    <a:pt x="29979" y="341"/>
                    <a:pt x="27669" y="1"/>
                    <a:pt x="25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1518064" y="1811846"/>
              <a:ext cx="380743" cy="125008"/>
            </a:xfrm>
            <a:custGeom>
              <a:rect b="b" l="l" r="r" t="t"/>
              <a:pathLst>
                <a:path extrusionOk="0" h="6668" w="20309">
                  <a:moveTo>
                    <a:pt x="15917" y="0"/>
                  </a:moveTo>
                  <a:cubicBezTo>
                    <a:pt x="9944" y="0"/>
                    <a:pt x="7092" y="4528"/>
                    <a:pt x="0" y="5378"/>
                  </a:cubicBezTo>
                  <a:cubicBezTo>
                    <a:pt x="314" y="5361"/>
                    <a:pt x="623" y="5354"/>
                    <a:pt x="927" y="5354"/>
                  </a:cubicBezTo>
                  <a:cubicBezTo>
                    <a:pt x="4885" y="5354"/>
                    <a:pt x="7971" y="6667"/>
                    <a:pt x="11459" y="6667"/>
                  </a:cubicBezTo>
                  <a:cubicBezTo>
                    <a:pt x="13820" y="6667"/>
                    <a:pt x="16365" y="6065"/>
                    <a:pt x="19488" y="4047"/>
                  </a:cubicBezTo>
                  <a:lnTo>
                    <a:pt x="20308" y="720"/>
                  </a:lnTo>
                  <a:cubicBezTo>
                    <a:pt x="18648" y="212"/>
                    <a:pt x="17209" y="0"/>
                    <a:pt x="15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1797857" y="1763855"/>
              <a:ext cx="274688" cy="206504"/>
            </a:xfrm>
            <a:custGeom>
              <a:rect b="b" l="l" r="r" t="t"/>
              <a:pathLst>
                <a:path extrusionOk="0" h="11015" w="14652">
                  <a:moveTo>
                    <a:pt x="1414" y="0"/>
                  </a:moveTo>
                  <a:cubicBezTo>
                    <a:pt x="891" y="71"/>
                    <a:pt x="535" y="594"/>
                    <a:pt x="345" y="1355"/>
                  </a:cubicBezTo>
                  <a:lnTo>
                    <a:pt x="297" y="1343"/>
                  </a:lnTo>
                  <a:cubicBezTo>
                    <a:pt x="214" y="1711"/>
                    <a:pt x="155" y="2127"/>
                    <a:pt x="107" y="2603"/>
                  </a:cubicBezTo>
                  <a:cubicBezTo>
                    <a:pt x="0" y="4385"/>
                    <a:pt x="345" y="6690"/>
                    <a:pt x="986" y="8437"/>
                  </a:cubicBezTo>
                  <a:cubicBezTo>
                    <a:pt x="1081" y="8734"/>
                    <a:pt x="1188" y="9007"/>
                    <a:pt x="1343" y="9257"/>
                  </a:cubicBezTo>
                  <a:cubicBezTo>
                    <a:pt x="1842" y="10322"/>
                    <a:pt x="2455" y="11014"/>
                    <a:pt x="3125" y="11014"/>
                  </a:cubicBezTo>
                  <a:cubicBezTo>
                    <a:pt x="3172" y="11014"/>
                    <a:pt x="3220" y="11011"/>
                    <a:pt x="3268" y="11004"/>
                  </a:cubicBezTo>
                  <a:lnTo>
                    <a:pt x="5300" y="9661"/>
                  </a:lnTo>
                  <a:lnTo>
                    <a:pt x="14652" y="3434"/>
                  </a:lnTo>
                  <a:lnTo>
                    <a:pt x="3862" y="642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864689" y="1775872"/>
              <a:ext cx="207854" cy="169102"/>
            </a:xfrm>
            <a:custGeom>
              <a:rect b="b" l="l" r="r" t="t"/>
              <a:pathLst>
                <a:path extrusionOk="0" h="9020" w="11087">
                  <a:moveTo>
                    <a:pt x="297" y="1"/>
                  </a:moveTo>
                  <a:cubicBezTo>
                    <a:pt x="178" y="464"/>
                    <a:pt x="143" y="904"/>
                    <a:pt x="95" y="1332"/>
                  </a:cubicBezTo>
                  <a:cubicBezTo>
                    <a:pt x="83" y="1629"/>
                    <a:pt x="48" y="1926"/>
                    <a:pt x="36" y="2211"/>
                  </a:cubicBezTo>
                  <a:cubicBezTo>
                    <a:pt x="0" y="3720"/>
                    <a:pt x="226" y="5051"/>
                    <a:pt x="570" y="6216"/>
                  </a:cubicBezTo>
                  <a:cubicBezTo>
                    <a:pt x="570" y="6251"/>
                    <a:pt x="582" y="6251"/>
                    <a:pt x="582" y="6251"/>
                  </a:cubicBezTo>
                  <a:cubicBezTo>
                    <a:pt x="867" y="7333"/>
                    <a:pt x="1307" y="8271"/>
                    <a:pt x="1747" y="9020"/>
                  </a:cubicBezTo>
                  <a:lnTo>
                    <a:pt x="11087" y="279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1878430" y="1474106"/>
              <a:ext cx="1737725" cy="549302"/>
            </a:xfrm>
            <a:custGeom>
              <a:rect b="b" l="l" r="r" t="t"/>
              <a:pathLst>
                <a:path extrusionOk="0" h="29300" w="92691">
                  <a:moveTo>
                    <a:pt x="65793" y="1"/>
                  </a:moveTo>
                  <a:cubicBezTo>
                    <a:pt x="64091" y="1"/>
                    <a:pt x="62388" y="142"/>
                    <a:pt x="60702" y="424"/>
                  </a:cubicBezTo>
                  <a:lnTo>
                    <a:pt x="53477" y="1636"/>
                  </a:lnTo>
                  <a:lnTo>
                    <a:pt x="10485" y="8873"/>
                  </a:lnTo>
                  <a:lnTo>
                    <a:pt x="5648" y="9681"/>
                  </a:lnTo>
                  <a:lnTo>
                    <a:pt x="4543" y="9859"/>
                  </a:lnTo>
                  <a:cubicBezTo>
                    <a:pt x="0" y="10628"/>
                    <a:pt x="3062" y="29299"/>
                    <a:pt x="7549" y="29299"/>
                  </a:cubicBezTo>
                  <a:cubicBezTo>
                    <a:pt x="7640" y="29299"/>
                    <a:pt x="7731" y="29292"/>
                    <a:pt x="7823" y="29276"/>
                  </a:cubicBezTo>
                  <a:lnTo>
                    <a:pt x="65919" y="19496"/>
                  </a:lnTo>
                  <a:cubicBezTo>
                    <a:pt x="69103" y="18962"/>
                    <a:pt x="72145" y="17928"/>
                    <a:pt x="75009" y="16454"/>
                  </a:cubicBezTo>
                  <a:lnTo>
                    <a:pt x="82650" y="12485"/>
                  </a:lnTo>
                  <a:lnTo>
                    <a:pt x="87474" y="9966"/>
                  </a:lnTo>
                  <a:lnTo>
                    <a:pt x="91978" y="7625"/>
                  </a:lnTo>
                  <a:cubicBezTo>
                    <a:pt x="92691" y="7257"/>
                    <a:pt x="92584" y="6199"/>
                    <a:pt x="91800" y="5985"/>
                  </a:cubicBezTo>
                  <a:lnTo>
                    <a:pt x="89459" y="5356"/>
                  </a:lnTo>
                  <a:lnTo>
                    <a:pt x="84563" y="4001"/>
                  </a:lnTo>
                  <a:lnTo>
                    <a:pt x="73975" y="1090"/>
                  </a:lnTo>
                  <a:cubicBezTo>
                    <a:pt x="73750" y="1030"/>
                    <a:pt x="73536" y="971"/>
                    <a:pt x="73322" y="947"/>
                  </a:cubicBezTo>
                  <a:cubicBezTo>
                    <a:pt x="70856" y="315"/>
                    <a:pt x="68326" y="1"/>
                    <a:pt x="65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3427165" y="1549112"/>
              <a:ext cx="188919" cy="159073"/>
            </a:xfrm>
            <a:custGeom>
              <a:rect b="b" l="l" r="r" t="t"/>
              <a:pathLst>
                <a:path extrusionOk="0" h="8485" w="10077">
                  <a:moveTo>
                    <a:pt x="1961" y="0"/>
                  </a:moveTo>
                  <a:cubicBezTo>
                    <a:pt x="1711" y="404"/>
                    <a:pt x="1486" y="832"/>
                    <a:pt x="1295" y="1248"/>
                  </a:cubicBezTo>
                  <a:cubicBezTo>
                    <a:pt x="285" y="3494"/>
                    <a:pt x="0" y="6120"/>
                    <a:pt x="48" y="8484"/>
                  </a:cubicBezTo>
                  <a:lnTo>
                    <a:pt x="4872" y="5977"/>
                  </a:lnTo>
                  <a:lnTo>
                    <a:pt x="9364" y="3648"/>
                  </a:lnTo>
                  <a:cubicBezTo>
                    <a:pt x="10077" y="3268"/>
                    <a:pt x="9970" y="2198"/>
                    <a:pt x="9186" y="1996"/>
                  </a:cubicBezTo>
                  <a:lnTo>
                    <a:pt x="6869" y="1355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3518498" y="1574270"/>
              <a:ext cx="97581" cy="86688"/>
            </a:xfrm>
            <a:custGeom>
              <a:rect b="b" l="l" r="r" t="t"/>
              <a:pathLst>
                <a:path extrusionOk="0" h="4624" w="5205">
                  <a:moveTo>
                    <a:pt x="1997" y="1"/>
                  </a:moveTo>
                  <a:cubicBezTo>
                    <a:pt x="832" y="1189"/>
                    <a:pt x="238" y="2865"/>
                    <a:pt x="0" y="4623"/>
                  </a:cubicBezTo>
                  <a:lnTo>
                    <a:pt x="4492" y="2282"/>
                  </a:lnTo>
                  <a:cubicBezTo>
                    <a:pt x="5205" y="1914"/>
                    <a:pt x="5098" y="844"/>
                    <a:pt x="4314" y="642"/>
                  </a:cubicBezTo>
                  <a:lnTo>
                    <a:pt x="1997" y="1"/>
                  </a:lnTo>
                  <a:close/>
                </a:path>
              </a:pathLst>
            </a:custGeom>
            <a:solidFill>
              <a:srgbClr val="FF3121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4"/>
            <p:cNvSpPr/>
            <p:nvPr/>
          </p:nvSpPr>
          <p:spPr>
            <a:xfrm>
              <a:off x="2037327" y="1473581"/>
              <a:ext cx="1215925" cy="467919"/>
            </a:xfrm>
            <a:custGeom>
              <a:rect b="b" l="l" r="r" t="t"/>
              <a:pathLst>
                <a:path extrusionOk="0" h="24959" w="64858">
                  <a:moveTo>
                    <a:pt x="57376" y="1"/>
                  </a:moveTo>
                  <a:cubicBezTo>
                    <a:pt x="55661" y="1"/>
                    <a:pt x="53945" y="144"/>
                    <a:pt x="52250" y="428"/>
                  </a:cubicBezTo>
                  <a:lnTo>
                    <a:pt x="45013" y="1641"/>
                  </a:lnTo>
                  <a:lnTo>
                    <a:pt x="2020" y="8877"/>
                  </a:lnTo>
                  <a:cubicBezTo>
                    <a:pt x="0" y="9246"/>
                    <a:pt x="357" y="15900"/>
                    <a:pt x="1711" y="20546"/>
                  </a:cubicBezTo>
                  <a:cubicBezTo>
                    <a:pt x="2445" y="23053"/>
                    <a:pt x="3458" y="24959"/>
                    <a:pt x="4546" y="24959"/>
                  </a:cubicBezTo>
                  <a:cubicBezTo>
                    <a:pt x="4603" y="24959"/>
                    <a:pt x="4661" y="24954"/>
                    <a:pt x="4718" y="24943"/>
                  </a:cubicBezTo>
                  <a:lnTo>
                    <a:pt x="54757" y="16506"/>
                  </a:lnTo>
                  <a:cubicBezTo>
                    <a:pt x="59083" y="15793"/>
                    <a:pt x="62422" y="12347"/>
                    <a:pt x="62980" y="7998"/>
                  </a:cubicBezTo>
                  <a:cubicBezTo>
                    <a:pt x="63301" y="5693"/>
                    <a:pt x="63859" y="3269"/>
                    <a:pt x="64858" y="939"/>
                  </a:cubicBezTo>
                  <a:cubicBezTo>
                    <a:pt x="62412" y="310"/>
                    <a:pt x="59895" y="1"/>
                    <a:pt x="57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4"/>
            <p:cNvSpPr/>
            <p:nvPr/>
          </p:nvSpPr>
          <p:spPr>
            <a:xfrm>
              <a:off x="1971170" y="1505001"/>
              <a:ext cx="910266" cy="370057"/>
            </a:xfrm>
            <a:custGeom>
              <a:rect b="b" l="l" r="r" t="t"/>
              <a:pathLst>
                <a:path extrusionOk="0" h="19739" w="48554">
                  <a:moveTo>
                    <a:pt x="48554" y="0"/>
                  </a:moveTo>
                  <a:lnTo>
                    <a:pt x="5573" y="7225"/>
                  </a:lnTo>
                  <a:lnTo>
                    <a:pt x="5573" y="7225"/>
                  </a:lnTo>
                  <a:lnTo>
                    <a:pt x="725" y="8033"/>
                  </a:lnTo>
                  <a:cubicBezTo>
                    <a:pt x="0" y="12537"/>
                    <a:pt x="654" y="17064"/>
                    <a:pt x="5252" y="18870"/>
                  </a:cubicBezTo>
                  <a:cubicBezTo>
                    <a:pt x="6621" y="19426"/>
                    <a:pt x="8340" y="19738"/>
                    <a:pt x="10474" y="19738"/>
                  </a:cubicBezTo>
                  <a:cubicBezTo>
                    <a:pt x="12174" y="19738"/>
                    <a:pt x="14138" y="19540"/>
                    <a:pt x="16399" y="19108"/>
                  </a:cubicBezTo>
                  <a:cubicBezTo>
                    <a:pt x="37729" y="15056"/>
                    <a:pt x="38750" y="7130"/>
                    <a:pt x="48554" y="0"/>
                  </a:cubicBez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3840172" y="1206291"/>
              <a:ext cx="657419" cy="136969"/>
            </a:xfrm>
            <a:custGeom>
              <a:rect b="b" l="l" r="r" t="t"/>
              <a:pathLst>
                <a:path extrusionOk="0" h="7306" w="35067">
                  <a:moveTo>
                    <a:pt x="33885" y="1"/>
                  </a:moveTo>
                  <a:cubicBezTo>
                    <a:pt x="33383" y="1"/>
                    <a:pt x="32925" y="347"/>
                    <a:pt x="32821" y="867"/>
                  </a:cubicBezTo>
                  <a:cubicBezTo>
                    <a:pt x="32702" y="1461"/>
                    <a:pt x="33094" y="2019"/>
                    <a:pt x="33677" y="2150"/>
                  </a:cubicBezTo>
                  <a:cubicBezTo>
                    <a:pt x="33748" y="2164"/>
                    <a:pt x="33820" y="2171"/>
                    <a:pt x="33890" y="2171"/>
                  </a:cubicBezTo>
                  <a:cubicBezTo>
                    <a:pt x="34399" y="2171"/>
                    <a:pt x="34844" y="1806"/>
                    <a:pt x="34948" y="1294"/>
                  </a:cubicBezTo>
                  <a:cubicBezTo>
                    <a:pt x="35067" y="700"/>
                    <a:pt x="34687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799" y="643"/>
                  </a:moveTo>
                  <a:cubicBezTo>
                    <a:pt x="29291" y="643"/>
                    <a:pt x="28849" y="998"/>
                    <a:pt x="28745" y="1508"/>
                  </a:cubicBezTo>
                  <a:cubicBezTo>
                    <a:pt x="28626" y="2091"/>
                    <a:pt x="29007" y="2661"/>
                    <a:pt x="29589" y="2780"/>
                  </a:cubicBezTo>
                  <a:cubicBezTo>
                    <a:pt x="29661" y="2794"/>
                    <a:pt x="29733" y="2802"/>
                    <a:pt x="29803" y="2802"/>
                  </a:cubicBezTo>
                  <a:cubicBezTo>
                    <a:pt x="30305" y="2802"/>
                    <a:pt x="30756" y="2446"/>
                    <a:pt x="30860" y="1936"/>
                  </a:cubicBezTo>
                  <a:cubicBezTo>
                    <a:pt x="30979" y="1354"/>
                    <a:pt x="30599" y="783"/>
                    <a:pt x="30017" y="665"/>
                  </a:cubicBezTo>
                  <a:cubicBezTo>
                    <a:pt x="29943" y="650"/>
                    <a:pt x="29870" y="643"/>
                    <a:pt x="29799" y="643"/>
                  </a:cubicBezTo>
                  <a:close/>
                  <a:moveTo>
                    <a:pt x="25716" y="1273"/>
                  </a:moveTo>
                  <a:cubicBezTo>
                    <a:pt x="25206" y="1273"/>
                    <a:pt x="24762" y="1638"/>
                    <a:pt x="24657" y="2150"/>
                  </a:cubicBezTo>
                  <a:cubicBezTo>
                    <a:pt x="24539" y="2720"/>
                    <a:pt x="24919" y="3303"/>
                    <a:pt x="25501" y="3421"/>
                  </a:cubicBezTo>
                  <a:cubicBezTo>
                    <a:pt x="25573" y="3436"/>
                    <a:pt x="25645" y="3443"/>
                    <a:pt x="25716" y="3443"/>
                  </a:cubicBezTo>
                  <a:cubicBezTo>
                    <a:pt x="26220" y="3443"/>
                    <a:pt x="26680" y="3088"/>
                    <a:pt x="26785" y="2578"/>
                  </a:cubicBezTo>
                  <a:cubicBezTo>
                    <a:pt x="26903" y="1996"/>
                    <a:pt x="26511" y="1413"/>
                    <a:pt x="25929" y="1294"/>
                  </a:cubicBezTo>
                  <a:cubicBezTo>
                    <a:pt x="25857" y="1280"/>
                    <a:pt x="25786" y="1273"/>
                    <a:pt x="25716" y="1273"/>
                  </a:cubicBezTo>
                  <a:close/>
                  <a:moveTo>
                    <a:pt x="21623" y="1923"/>
                  </a:moveTo>
                  <a:cubicBezTo>
                    <a:pt x="21115" y="1923"/>
                    <a:pt x="20663" y="2287"/>
                    <a:pt x="20570" y="2804"/>
                  </a:cubicBezTo>
                  <a:cubicBezTo>
                    <a:pt x="20451" y="3374"/>
                    <a:pt x="20843" y="3956"/>
                    <a:pt x="21413" y="4075"/>
                  </a:cubicBezTo>
                  <a:cubicBezTo>
                    <a:pt x="21484" y="4089"/>
                    <a:pt x="21554" y="4096"/>
                    <a:pt x="21624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6" y="2649"/>
                    <a:pt x="22423" y="2067"/>
                    <a:pt x="21853" y="1948"/>
                  </a:cubicBezTo>
                  <a:cubicBezTo>
                    <a:pt x="21776" y="1931"/>
                    <a:pt x="21699" y="1923"/>
                    <a:pt x="21623" y="1923"/>
                  </a:cubicBezTo>
                  <a:close/>
                  <a:moveTo>
                    <a:pt x="17523" y="2567"/>
                  </a:moveTo>
                  <a:cubicBezTo>
                    <a:pt x="17023" y="2567"/>
                    <a:pt x="16574" y="2914"/>
                    <a:pt x="16470" y="3433"/>
                  </a:cubicBezTo>
                  <a:cubicBezTo>
                    <a:pt x="16351" y="4016"/>
                    <a:pt x="16732" y="4598"/>
                    <a:pt x="17314" y="4717"/>
                  </a:cubicBezTo>
                  <a:cubicBezTo>
                    <a:pt x="17384" y="4731"/>
                    <a:pt x="17455" y="4738"/>
                    <a:pt x="17524" y="4738"/>
                  </a:cubicBezTo>
                  <a:cubicBezTo>
                    <a:pt x="18030" y="4738"/>
                    <a:pt x="18493" y="4374"/>
                    <a:pt x="18597" y="3873"/>
                  </a:cubicBezTo>
                  <a:cubicBezTo>
                    <a:pt x="18716" y="3291"/>
                    <a:pt x="18324" y="2708"/>
                    <a:pt x="17742" y="2590"/>
                  </a:cubicBezTo>
                  <a:cubicBezTo>
                    <a:pt x="17668" y="2575"/>
                    <a:pt x="17595" y="2567"/>
                    <a:pt x="17523" y="2567"/>
                  </a:cubicBezTo>
                  <a:close/>
                  <a:moveTo>
                    <a:pt x="13447" y="3210"/>
                  </a:moveTo>
                  <a:cubicBezTo>
                    <a:pt x="12937" y="3210"/>
                    <a:pt x="12486" y="3565"/>
                    <a:pt x="12382" y="4075"/>
                  </a:cubicBezTo>
                  <a:cubicBezTo>
                    <a:pt x="12264" y="4657"/>
                    <a:pt x="12656" y="5240"/>
                    <a:pt x="13238" y="5358"/>
                  </a:cubicBezTo>
                  <a:cubicBezTo>
                    <a:pt x="13307" y="5373"/>
                    <a:pt x="13376" y="5380"/>
                    <a:pt x="13444" y="5380"/>
                  </a:cubicBezTo>
                  <a:cubicBezTo>
                    <a:pt x="13942" y="5380"/>
                    <a:pt x="14405" y="5015"/>
                    <a:pt x="14509" y="4503"/>
                  </a:cubicBezTo>
                  <a:cubicBezTo>
                    <a:pt x="14628" y="3932"/>
                    <a:pt x="14248" y="3350"/>
                    <a:pt x="13666" y="3231"/>
                  </a:cubicBezTo>
                  <a:cubicBezTo>
                    <a:pt x="13592" y="3217"/>
                    <a:pt x="13519" y="3210"/>
                    <a:pt x="13447" y="3210"/>
                  </a:cubicBezTo>
                  <a:close/>
                  <a:moveTo>
                    <a:pt x="9359" y="3851"/>
                  </a:moveTo>
                  <a:cubicBezTo>
                    <a:pt x="8847" y="3851"/>
                    <a:pt x="8390" y="4206"/>
                    <a:pt x="8306" y="4717"/>
                  </a:cubicBezTo>
                  <a:cubicBezTo>
                    <a:pt x="8188" y="5299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7" y="6010"/>
                    <a:pt x="10318" y="5655"/>
                    <a:pt x="10422" y="5144"/>
                  </a:cubicBezTo>
                  <a:cubicBezTo>
                    <a:pt x="10540" y="4562"/>
                    <a:pt x="10160" y="3992"/>
                    <a:pt x="9578" y="3873"/>
                  </a:cubicBezTo>
                  <a:cubicBezTo>
                    <a:pt x="9505" y="3858"/>
                    <a:pt x="9431" y="3851"/>
                    <a:pt x="9359" y="3851"/>
                  </a:cubicBezTo>
                  <a:close/>
                  <a:moveTo>
                    <a:pt x="5233" y="4497"/>
                  </a:moveTo>
                  <a:cubicBezTo>
                    <a:pt x="4737" y="4497"/>
                    <a:pt x="4309" y="4859"/>
                    <a:pt x="4207" y="5370"/>
                  </a:cubicBezTo>
                  <a:cubicBezTo>
                    <a:pt x="4088" y="5953"/>
                    <a:pt x="4468" y="6523"/>
                    <a:pt x="5051" y="6642"/>
                  </a:cubicBezTo>
                  <a:cubicBezTo>
                    <a:pt x="5123" y="6656"/>
                    <a:pt x="5194" y="6663"/>
                    <a:pt x="5265" y="6663"/>
                  </a:cubicBezTo>
                  <a:cubicBezTo>
                    <a:pt x="5767" y="6663"/>
                    <a:pt x="6218" y="6308"/>
                    <a:pt x="6322" y="5798"/>
                  </a:cubicBezTo>
                  <a:cubicBezTo>
                    <a:pt x="6441" y="5216"/>
                    <a:pt x="6061" y="4645"/>
                    <a:pt x="5478" y="4527"/>
                  </a:cubicBezTo>
                  <a:cubicBezTo>
                    <a:pt x="5396" y="4507"/>
                    <a:pt x="5313" y="4497"/>
                    <a:pt x="5233" y="4497"/>
                  </a:cubicBezTo>
                  <a:close/>
                  <a:moveTo>
                    <a:pt x="1173" y="5135"/>
                  </a:moveTo>
                  <a:cubicBezTo>
                    <a:pt x="665" y="5135"/>
                    <a:pt x="223" y="5491"/>
                    <a:pt x="119" y="6012"/>
                  </a:cubicBezTo>
                  <a:cubicBezTo>
                    <a:pt x="0" y="6582"/>
                    <a:pt x="381" y="7165"/>
                    <a:pt x="963" y="7283"/>
                  </a:cubicBezTo>
                  <a:cubicBezTo>
                    <a:pt x="1035" y="7298"/>
                    <a:pt x="1107" y="7305"/>
                    <a:pt x="1178" y="7305"/>
                  </a:cubicBezTo>
                  <a:cubicBezTo>
                    <a:pt x="1682" y="7305"/>
                    <a:pt x="2142" y="6950"/>
                    <a:pt x="2246" y="6440"/>
                  </a:cubicBezTo>
                  <a:cubicBezTo>
                    <a:pt x="2365" y="5857"/>
                    <a:pt x="1973" y="5275"/>
                    <a:pt x="1391" y="5156"/>
                  </a:cubicBezTo>
                  <a:cubicBezTo>
                    <a:pt x="1317" y="5142"/>
                    <a:pt x="1245" y="5135"/>
                    <a:pt x="1173" y="5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3619861" y="1310767"/>
              <a:ext cx="657419" cy="136950"/>
            </a:xfrm>
            <a:custGeom>
              <a:rect b="b" l="l" r="r" t="t"/>
              <a:pathLst>
                <a:path extrusionOk="0" h="7305" w="35067">
                  <a:moveTo>
                    <a:pt x="33885" y="1"/>
                  </a:moveTo>
                  <a:cubicBezTo>
                    <a:pt x="33385" y="1"/>
                    <a:pt x="32937" y="348"/>
                    <a:pt x="32833" y="867"/>
                  </a:cubicBezTo>
                  <a:cubicBezTo>
                    <a:pt x="32714" y="1461"/>
                    <a:pt x="33094" y="2019"/>
                    <a:pt x="33676" y="2138"/>
                  </a:cubicBezTo>
                  <a:cubicBezTo>
                    <a:pt x="33750" y="2153"/>
                    <a:pt x="33823" y="2160"/>
                    <a:pt x="33894" y="2160"/>
                  </a:cubicBezTo>
                  <a:cubicBezTo>
                    <a:pt x="34402" y="2160"/>
                    <a:pt x="34844" y="1805"/>
                    <a:pt x="34948" y="1295"/>
                  </a:cubicBezTo>
                  <a:cubicBezTo>
                    <a:pt x="35067" y="700"/>
                    <a:pt x="34686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803" y="632"/>
                  </a:moveTo>
                  <a:cubicBezTo>
                    <a:pt x="29294" y="632"/>
                    <a:pt x="28849" y="997"/>
                    <a:pt x="28745" y="1508"/>
                  </a:cubicBezTo>
                  <a:cubicBezTo>
                    <a:pt x="28626" y="2079"/>
                    <a:pt x="29006" y="2661"/>
                    <a:pt x="29589" y="2780"/>
                  </a:cubicBezTo>
                  <a:cubicBezTo>
                    <a:pt x="29661" y="2795"/>
                    <a:pt x="29733" y="2802"/>
                    <a:pt x="29804" y="2802"/>
                  </a:cubicBezTo>
                  <a:cubicBezTo>
                    <a:pt x="30308" y="2802"/>
                    <a:pt x="30768" y="2446"/>
                    <a:pt x="30872" y="1936"/>
                  </a:cubicBezTo>
                  <a:cubicBezTo>
                    <a:pt x="30991" y="1354"/>
                    <a:pt x="30599" y="772"/>
                    <a:pt x="30016" y="653"/>
                  </a:cubicBezTo>
                  <a:cubicBezTo>
                    <a:pt x="29945" y="638"/>
                    <a:pt x="29873" y="632"/>
                    <a:pt x="29803" y="632"/>
                  </a:cubicBezTo>
                  <a:close/>
                  <a:moveTo>
                    <a:pt x="25719" y="1273"/>
                  </a:moveTo>
                  <a:cubicBezTo>
                    <a:pt x="25215" y="1273"/>
                    <a:pt x="24762" y="1637"/>
                    <a:pt x="24657" y="2138"/>
                  </a:cubicBezTo>
                  <a:cubicBezTo>
                    <a:pt x="24538" y="2720"/>
                    <a:pt x="24919" y="3303"/>
                    <a:pt x="25501" y="3422"/>
                  </a:cubicBezTo>
                  <a:cubicBezTo>
                    <a:pt x="25571" y="3436"/>
                    <a:pt x="25642" y="3443"/>
                    <a:pt x="25712" y="3443"/>
                  </a:cubicBezTo>
                  <a:cubicBezTo>
                    <a:pt x="26217" y="3443"/>
                    <a:pt x="26680" y="3079"/>
                    <a:pt x="26784" y="2578"/>
                  </a:cubicBezTo>
                  <a:cubicBezTo>
                    <a:pt x="26903" y="1996"/>
                    <a:pt x="26511" y="1413"/>
                    <a:pt x="25929" y="1295"/>
                  </a:cubicBezTo>
                  <a:cubicBezTo>
                    <a:pt x="25858" y="1280"/>
                    <a:pt x="25788" y="1273"/>
                    <a:pt x="25719" y="1273"/>
                  </a:cubicBezTo>
                  <a:close/>
                  <a:moveTo>
                    <a:pt x="21629" y="1926"/>
                  </a:moveTo>
                  <a:cubicBezTo>
                    <a:pt x="21119" y="1926"/>
                    <a:pt x="20663" y="2273"/>
                    <a:pt x="20569" y="2792"/>
                  </a:cubicBezTo>
                  <a:cubicBezTo>
                    <a:pt x="20451" y="3374"/>
                    <a:pt x="20843" y="3956"/>
                    <a:pt x="21425" y="4075"/>
                  </a:cubicBezTo>
                  <a:cubicBezTo>
                    <a:pt x="21494" y="4090"/>
                    <a:pt x="21563" y="4096"/>
                    <a:pt x="21632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5" y="2649"/>
                    <a:pt x="22435" y="2067"/>
                    <a:pt x="21853" y="1948"/>
                  </a:cubicBezTo>
                  <a:cubicBezTo>
                    <a:pt x="21778" y="1933"/>
                    <a:pt x="21703" y="1926"/>
                    <a:pt x="21629" y="1926"/>
                  </a:cubicBezTo>
                  <a:close/>
                  <a:moveTo>
                    <a:pt x="17530" y="2568"/>
                  </a:moveTo>
                  <a:cubicBezTo>
                    <a:pt x="17022" y="2568"/>
                    <a:pt x="16574" y="2914"/>
                    <a:pt x="16470" y="3433"/>
                  </a:cubicBezTo>
                  <a:cubicBezTo>
                    <a:pt x="16351" y="4016"/>
                    <a:pt x="16743" y="4598"/>
                    <a:pt x="17325" y="4717"/>
                  </a:cubicBezTo>
                  <a:cubicBezTo>
                    <a:pt x="17394" y="4731"/>
                    <a:pt x="17463" y="4738"/>
                    <a:pt x="17532" y="4738"/>
                  </a:cubicBezTo>
                  <a:cubicBezTo>
                    <a:pt x="18030" y="4738"/>
                    <a:pt x="18492" y="4373"/>
                    <a:pt x="18597" y="3861"/>
                  </a:cubicBezTo>
                  <a:cubicBezTo>
                    <a:pt x="18716" y="3291"/>
                    <a:pt x="18335" y="2709"/>
                    <a:pt x="17753" y="2590"/>
                  </a:cubicBezTo>
                  <a:cubicBezTo>
                    <a:pt x="17678" y="2575"/>
                    <a:pt x="17604" y="2568"/>
                    <a:pt x="17530" y="2568"/>
                  </a:cubicBezTo>
                  <a:close/>
                  <a:moveTo>
                    <a:pt x="13448" y="3210"/>
                  </a:moveTo>
                  <a:cubicBezTo>
                    <a:pt x="12940" y="3210"/>
                    <a:pt x="12498" y="3565"/>
                    <a:pt x="12394" y="4075"/>
                  </a:cubicBezTo>
                  <a:cubicBezTo>
                    <a:pt x="12275" y="4657"/>
                    <a:pt x="12655" y="5228"/>
                    <a:pt x="13238" y="5347"/>
                  </a:cubicBezTo>
                  <a:cubicBezTo>
                    <a:pt x="13310" y="5361"/>
                    <a:pt x="13381" y="5368"/>
                    <a:pt x="13452" y="5368"/>
                  </a:cubicBezTo>
                  <a:cubicBezTo>
                    <a:pt x="13954" y="5368"/>
                    <a:pt x="14405" y="5013"/>
                    <a:pt x="14509" y="4503"/>
                  </a:cubicBezTo>
                  <a:cubicBezTo>
                    <a:pt x="14628" y="3921"/>
                    <a:pt x="14248" y="3350"/>
                    <a:pt x="13665" y="3231"/>
                  </a:cubicBezTo>
                  <a:cubicBezTo>
                    <a:pt x="13592" y="3217"/>
                    <a:pt x="13519" y="3210"/>
                    <a:pt x="13448" y="3210"/>
                  </a:cubicBezTo>
                  <a:close/>
                  <a:moveTo>
                    <a:pt x="9364" y="3840"/>
                  </a:moveTo>
                  <a:cubicBezTo>
                    <a:pt x="8852" y="3840"/>
                    <a:pt x="8400" y="4205"/>
                    <a:pt x="8306" y="4717"/>
                  </a:cubicBezTo>
                  <a:cubicBezTo>
                    <a:pt x="8187" y="5287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9" y="6010"/>
                    <a:pt x="10329" y="5655"/>
                    <a:pt x="10433" y="5145"/>
                  </a:cubicBezTo>
                  <a:cubicBezTo>
                    <a:pt x="10552" y="4562"/>
                    <a:pt x="10160" y="3980"/>
                    <a:pt x="9578" y="3861"/>
                  </a:cubicBezTo>
                  <a:cubicBezTo>
                    <a:pt x="9506" y="3847"/>
                    <a:pt x="9434" y="3840"/>
                    <a:pt x="9364" y="3840"/>
                  </a:cubicBezTo>
                  <a:close/>
                  <a:moveTo>
                    <a:pt x="5261" y="4493"/>
                  </a:moveTo>
                  <a:cubicBezTo>
                    <a:pt x="4753" y="4493"/>
                    <a:pt x="4311" y="4850"/>
                    <a:pt x="4207" y="5370"/>
                  </a:cubicBezTo>
                  <a:cubicBezTo>
                    <a:pt x="4088" y="5941"/>
                    <a:pt x="4468" y="6523"/>
                    <a:pt x="5050" y="6642"/>
                  </a:cubicBezTo>
                  <a:cubicBezTo>
                    <a:pt x="5122" y="6657"/>
                    <a:pt x="5194" y="6664"/>
                    <a:pt x="5265" y="6664"/>
                  </a:cubicBezTo>
                  <a:cubicBezTo>
                    <a:pt x="5767" y="6664"/>
                    <a:pt x="6218" y="6308"/>
                    <a:pt x="6322" y="5798"/>
                  </a:cubicBezTo>
                  <a:cubicBezTo>
                    <a:pt x="6441" y="5216"/>
                    <a:pt x="6060" y="4634"/>
                    <a:pt x="5478" y="4515"/>
                  </a:cubicBezTo>
                  <a:cubicBezTo>
                    <a:pt x="5405" y="4500"/>
                    <a:pt x="5332" y="4493"/>
                    <a:pt x="5261" y="4493"/>
                  </a:cubicBezTo>
                  <a:close/>
                  <a:moveTo>
                    <a:pt x="1171" y="5134"/>
                  </a:moveTo>
                  <a:cubicBezTo>
                    <a:pt x="671" y="5134"/>
                    <a:pt x="223" y="5481"/>
                    <a:pt x="119" y="6000"/>
                  </a:cubicBezTo>
                  <a:cubicBezTo>
                    <a:pt x="0" y="6582"/>
                    <a:pt x="380" y="7165"/>
                    <a:pt x="963" y="7284"/>
                  </a:cubicBezTo>
                  <a:cubicBezTo>
                    <a:pt x="1033" y="7298"/>
                    <a:pt x="1104" y="7305"/>
                    <a:pt x="1173" y="7305"/>
                  </a:cubicBezTo>
                  <a:cubicBezTo>
                    <a:pt x="1679" y="7305"/>
                    <a:pt x="2141" y="6941"/>
                    <a:pt x="2246" y="6440"/>
                  </a:cubicBezTo>
                  <a:cubicBezTo>
                    <a:pt x="2365" y="5858"/>
                    <a:pt x="1973" y="5275"/>
                    <a:pt x="1390" y="5156"/>
                  </a:cubicBezTo>
                  <a:cubicBezTo>
                    <a:pt x="1317" y="5141"/>
                    <a:pt x="1244" y="5134"/>
                    <a:pt x="1171" y="5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5"/>
          <p:cNvSpPr txBox="1"/>
          <p:nvPr>
            <p:ph type="title"/>
          </p:nvPr>
        </p:nvSpPr>
        <p:spPr>
          <a:xfrm>
            <a:off x="467500" y="1538175"/>
            <a:ext cx="4731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 sz="6000"/>
              <a:t>Kasir</a:t>
            </a:r>
            <a:endParaRPr sz="6000"/>
          </a:p>
        </p:txBody>
      </p:sp>
      <p:sp>
        <p:nvSpPr>
          <p:cNvPr id="1377" name="Google Shape;1377;p55"/>
          <p:cNvSpPr txBox="1"/>
          <p:nvPr>
            <p:ph idx="1" type="subTitle"/>
          </p:nvPr>
        </p:nvSpPr>
        <p:spPr>
          <a:xfrm>
            <a:off x="1251850" y="2798125"/>
            <a:ext cx="3162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000"/>
              <a:t>Menerima list pemsanan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000"/>
              <a:t>mencocokkan list pesanan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000"/>
              <a:t>Melakukan transaksi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grpSp>
        <p:nvGrpSpPr>
          <p:cNvPr id="1378" name="Google Shape;1378;p55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379" name="Google Shape;1379;p55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rect b="b" l="l" r="r" t="t"/>
              <a:pathLst>
                <a:path extrusionOk="0" h="39583" w="39696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5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rect b="b" l="l" r="r" t="t"/>
              <a:pathLst>
                <a:path extrusionOk="0" h="39447" w="3589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5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rect b="b" l="l" r="r" t="t"/>
              <a:pathLst>
                <a:path extrusionOk="0" h="39375" w="35682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5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rect b="b" l="l" r="r" t="t"/>
              <a:pathLst>
                <a:path extrusionOk="0" h="13075" w="1117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5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rect b="b" l="l" r="r" t="t"/>
              <a:pathLst>
                <a:path extrusionOk="0" h="30569" w="19436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5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rect b="b" l="l" r="r" t="t"/>
              <a:pathLst>
                <a:path extrusionOk="0" h="30557" w="2554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5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rect b="b" l="l" r="r" t="t"/>
              <a:pathLst>
                <a:path extrusionOk="0" h="31508" w="26045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5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rect b="b" l="l" r="r" t="t"/>
              <a:pathLst>
                <a:path extrusionOk="0" h="11461" w="4959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5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rect b="b" l="l" r="r" t="t"/>
              <a:pathLst>
                <a:path extrusionOk="0" h="6180" w="25351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55"/>
          <p:cNvGrpSpPr/>
          <p:nvPr/>
        </p:nvGrpSpPr>
        <p:grpSpPr>
          <a:xfrm>
            <a:off x="5214407" y="1331268"/>
            <a:ext cx="3703762" cy="2670358"/>
            <a:chOff x="-1395851" y="-3256227"/>
            <a:chExt cx="10990390" cy="7923912"/>
          </a:xfrm>
        </p:grpSpPr>
        <p:sp>
          <p:nvSpPr>
            <p:cNvPr id="1389" name="Google Shape;1389;p55"/>
            <p:cNvSpPr/>
            <p:nvPr/>
          </p:nvSpPr>
          <p:spPr>
            <a:xfrm>
              <a:off x="-116310" y="-1765900"/>
              <a:ext cx="1135744" cy="1382387"/>
            </a:xfrm>
            <a:custGeom>
              <a:rect b="b" l="l" r="r" t="t"/>
              <a:pathLst>
                <a:path extrusionOk="0" h="33853" w="27813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90" name="Google Shape;1390;p55"/>
            <p:cNvSpPr/>
            <p:nvPr/>
          </p:nvSpPr>
          <p:spPr>
            <a:xfrm>
              <a:off x="868396" y="-1641434"/>
              <a:ext cx="390913" cy="116706"/>
            </a:xfrm>
            <a:custGeom>
              <a:rect b="b" l="l" r="r" t="t"/>
              <a:pathLst>
                <a:path extrusionOk="0" h="2858" w="9573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91" name="Google Shape;1391;p55"/>
            <p:cNvSpPr/>
            <p:nvPr/>
          </p:nvSpPr>
          <p:spPr>
            <a:xfrm>
              <a:off x="6688325" y="1821850"/>
              <a:ext cx="338750" cy="80375"/>
            </a:xfrm>
            <a:custGeom>
              <a:rect b="b" l="l" r="r" t="t"/>
              <a:pathLst>
                <a:path extrusionOk="0" h="3215" w="1355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92" name="Google Shape;1392;p55"/>
            <p:cNvSpPr/>
            <p:nvPr/>
          </p:nvSpPr>
          <p:spPr>
            <a:xfrm>
              <a:off x="-1395851" y="-3229034"/>
              <a:ext cx="1306144" cy="1973151"/>
            </a:xfrm>
            <a:custGeom>
              <a:rect b="b" l="l" r="r" t="t"/>
              <a:pathLst>
                <a:path extrusionOk="0" h="20462" w="13545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-1395851" y="-3229034"/>
              <a:ext cx="1306144" cy="1973151"/>
            </a:xfrm>
            <a:custGeom>
              <a:rect b="b" l="l" r="r" t="t"/>
              <a:pathLst>
                <a:path extrusionOk="0" h="20462" w="13545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-1337994" y="-3256227"/>
              <a:ext cx="1964086" cy="1984433"/>
            </a:xfrm>
            <a:custGeom>
              <a:rect b="b" l="l" r="r" t="t"/>
              <a:pathLst>
                <a:path extrusionOk="0" h="20579" w="20368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-455663" y="-1825021"/>
              <a:ext cx="1716165" cy="2185104"/>
            </a:xfrm>
            <a:custGeom>
              <a:rect b="b" l="l" r="r" t="t"/>
              <a:pathLst>
                <a:path extrusionOk="0" h="22660" w="17797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-109867" y="-1614901"/>
              <a:ext cx="1595145" cy="2033130"/>
            </a:xfrm>
            <a:custGeom>
              <a:rect b="b" l="l" r="r" t="t"/>
              <a:pathLst>
                <a:path extrusionOk="0" h="21084" w="16542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96300" y="-1421945"/>
              <a:ext cx="3624032" cy="3101671"/>
            </a:xfrm>
            <a:custGeom>
              <a:rect b="b" l="l" r="r" t="t"/>
              <a:pathLst>
                <a:path extrusionOk="0" h="32165" w="37582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147311" y="-1250108"/>
              <a:ext cx="2756548" cy="2118085"/>
            </a:xfrm>
            <a:custGeom>
              <a:rect b="b" l="l" r="r" t="t"/>
              <a:pathLst>
                <a:path extrusionOk="0" h="21965" w="28586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7806809" y="642224"/>
              <a:ext cx="1787716" cy="1159667"/>
            </a:xfrm>
            <a:custGeom>
              <a:rect b="b" l="l" r="r" t="t"/>
              <a:pathLst>
                <a:path extrusionOk="0" h="12026" w="18539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4403906" y="-283017"/>
              <a:ext cx="3404172" cy="2084913"/>
            </a:xfrm>
            <a:custGeom>
              <a:rect b="b" l="l" r="r" t="t"/>
              <a:pathLst>
                <a:path extrusionOk="0" h="21621" w="35302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4404484" y="-1321755"/>
              <a:ext cx="5190055" cy="3002830"/>
            </a:xfrm>
            <a:custGeom>
              <a:rect b="b" l="l" r="r" t="t"/>
              <a:pathLst>
                <a:path extrusionOk="0" h="31140" w="53822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4528203" y="-1259847"/>
              <a:ext cx="4976463" cy="2873325"/>
            </a:xfrm>
            <a:custGeom>
              <a:rect b="b" l="l" r="r" t="t"/>
              <a:pathLst>
                <a:path extrusionOk="0" h="29797" w="51607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4923275" y="-1031984"/>
              <a:ext cx="4188051" cy="2418175"/>
            </a:xfrm>
            <a:custGeom>
              <a:rect b="b" l="l" r="r" t="t"/>
              <a:pathLst>
                <a:path extrusionOk="0" h="25077" w="43431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6440595" y="1353392"/>
              <a:ext cx="816087" cy="550615"/>
            </a:xfrm>
            <a:custGeom>
              <a:rect b="b" l="l" r="r" t="t"/>
              <a:pathLst>
                <a:path extrusionOk="0" h="5710" w="8463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4204104" y="58826"/>
              <a:ext cx="815991" cy="550519"/>
            </a:xfrm>
            <a:custGeom>
              <a:rect b="b" l="l" r="r" t="t"/>
              <a:pathLst>
                <a:path extrusionOk="0" h="5709" w="8462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2206276" y="-334028"/>
              <a:ext cx="4710316" cy="4027881"/>
            </a:xfrm>
            <a:custGeom>
              <a:rect b="b" l="l" r="r" t="t"/>
              <a:pathLst>
                <a:path extrusionOk="0" h="41770" w="48847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5278811" y="1596201"/>
              <a:ext cx="1736222" cy="2173725"/>
            </a:xfrm>
            <a:custGeom>
              <a:rect b="b" l="l" r="r" t="t"/>
              <a:pathLst>
                <a:path extrusionOk="0" h="22542" w="18005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5679775" y="1838725"/>
              <a:ext cx="1559175" cy="1990229"/>
            </a:xfrm>
            <a:custGeom>
              <a:rect b="b" l="l" r="r" t="t"/>
              <a:pathLst>
                <a:path extrusionOk="0" h="20622" w="16156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5793070" y="1990791"/>
              <a:ext cx="1332470" cy="1686946"/>
            </a:xfrm>
            <a:custGeom>
              <a:rect b="b" l="l" r="r" t="t"/>
              <a:pathLst>
                <a:path extrusionOk="0" h="17494" w="13818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3874893" y="-2587585"/>
              <a:ext cx="112823" cy="2777088"/>
            </a:xfrm>
            <a:custGeom>
              <a:rect b="b" l="l" r="r" t="t"/>
              <a:pathLst>
                <a:path extrusionOk="0" h="28799" w="117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3776920" y="-2709665"/>
              <a:ext cx="307612" cy="308094"/>
            </a:xfrm>
            <a:custGeom>
              <a:rect b="b" l="l" r="r" t="t"/>
              <a:pathLst>
                <a:path extrusionOk="0" h="3195" w="319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3931497" y="2767145"/>
              <a:ext cx="814930" cy="550615"/>
            </a:xfrm>
            <a:custGeom>
              <a:rect b="b" l="l" r="r" t="t"/>
              <a:pathLst>
                <a:path extrusionOk="0" h="5710" w="8451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1695584" y="1473061"/>
              <a:ext cx="814833" cy="550519"/>
            </a:xfrm>
            <a:custGeom>
              <a:rect b="b" l="l" r="r" t="t"/>
              <a:pathLst>
                <a:path extrusionOk="0" h="5709" w="845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816096" y="3508109"/>
              <a:ext cx="1786655" cy="1159571"/>
            </a:xfrm>
            <a:custGeom>
              <a:rect b="b" l="l" r="r" t="t"/>
              <a:pathLst>
                <a:path extrusionOk="0" h="12025" w="18528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-587964" y="2582772"/>
              <a:ext cx="3404172" cy="2084913"/>
            </a:xfrm>
            <a:custGeom>
              <a:rect b="b" l="l" r="r" t="t"/>
              <a:pathLst>
                <a:path extrusionOk="0" h="21621" w="35302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-587386" y="1544130"/>
              <a:ext cx="5190152" cy="3003312"/>
            </a:xfrm>
            <a:custGeom>
              <a:rect b="b" l="l" r="r" t="t"/>
              <a:pathLst>
                <a:path extrusionOk="0" h="31145" w="53823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-463088" y="1606519"/>
              <a:ext cx="4976463" cy="2872843"/>
            </a:xfrm>
            <a:custGeom>
              <a:rect b="b" l="l" r="r" t="t"/>
              <a:pathLst>
                <a:path extrusionOk="0" h="29792" w="51607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-68595" y="1834961"/>
              <a:ext cx="4188051" cy="2417597"/>
            </a:xfrm>
            <a:custGeom>
              <a:rect b="b" l="l" r="r" t="t"/>
              <a:pathLst>
                <a:path extrusionOk="0" h="25071" w="43431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198805" y="1701020"/>
              <a:ext cx="2016737" cy="487357"/>
            </a:xfrm>
            <a:custGeom>
              <a:rect b="b" l="l" r="r" t="t"/>
              <a:pathLst>
                <a:path extrusionOk="0" h="5054" w="20914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-456820" y="2574768"/>
              <a:ext cx="4861422" cy="877899"/>
            </a:xfrm>
            <a:custGeom>
              <a:rect b="b" l="l" r="r" t="t"/>
              <a:pathLst>
                <a:path extrusionOk="0" h="9104" w="50414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4826460" y="-955227"/>
              <a:ext cx="2744012" cy="487357"/>
            </a:xfrm>
            <a:custGeom>
              <a:rect b="b" l="l" r="r" t="t"/>
              <a:pathLst>
                <a:path extrusionOk="0" h="5054" w="28456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4897529" y="-82057"/>
              <a:ext cx="4607136" cy="877899"/>
            </a:xfrm>
            <a:custGeom>
              <a:rect b="b" l="l" r="r" t="t"/>
              <a:pathLst>
                <a:path extrusionOk="0" h="9104" w="47777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2268007" y="-103408"/>
              <a:ext cx="3582278" cy="2753077"/>
            </a:xfrm>
            <a:custGeom>
              <a:rect b="b" l="l" r="r" t="t"/>
              <a:pathLst>
                <a:path extrusionOk="0" h="28550" w="37149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4786442" y="325068"/>
              <a:ext cx="698635" cy="407802"/>
            </a:xfrm>
            <a:custGeom>
              <a:rect b="b" l="l" r="r" t="t"/>
              <a:pathLst>
                <a:path extrusionOk="0" h="4229" w="7245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7788675" y="1681550"/>
              <a:ext cx="35725" cy="120850"/>
            </a:xfrm>
            <a:custGeom>
              <a:rect b="b" l="l" r="r" t="t"/>
              <a:pathLst>
                <a:path extrusionOk="0" h="4834" w="1429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26" name="Google Shape;1426;p55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427" name="Google Shape;1427;p55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rect b="b" l="l" r="r" t="t"/>
                <a:pathLst>
                  <a:path extrusionOk="0" h="31413" w="32608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55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rect b="b" l="l" r="r" t="t"/>
                <a:pathLst>
                  <a:path extrusionOk="0" h="21383" w="16772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55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rect b="b" l="l" r="r" t="t"/>
                <a:pathLst>
                  <a:path extrusionOk="0" h="22101" w="19416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55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rect b="b" l="l" r="r" t="t"/>
                <a:pathLst>
                  <a:path extrusionOk="0" h="18475" w="14492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1" name="Google Shape;1431;p55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432" name="Google Shape;1432;p55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rect b="b" l="l" r="r" t="t"/>
                <a:pathLst>
                  <a:path extrusionOk="0" h="31413" w="32608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55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rect b="b" l="l" r="r" t="t"/>
                <a:pathLst>
                  <a:path extrusionOk="0" h="21383" w="16772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55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rect b="b" l="l" r="r" t="t"/>
                <a:pathLst>
                  <a:path extrusionOk="0" h="22101" w="19416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55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rect b="b" l="l" r="r" t="t"/>
                <a:pathLst>
                  <a:path extrusionOk="0" h="18475" w="14492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56"/>
          <p:cNvSpPr txBox="1"/>
          <p:nvPr>
            <p:ph type="title"/>
          </p:nvPr>
        </p:nvSpPr>
        <p:spPr>
          <a:xfrm>
            <a:off x="3530000" y="653525"/>
            <a:ext cx="5353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User Persona (Team Kitchen)</a:t>
            </a:r>
            <a:endParaRPr/>
          </a:p>
        </p:txBody>
      </p:sp>
      <p:grpSp>
        <p:nvGrpSpPr>
          <p:cNvPr id="1441" name="Google Shape;1441;p56"/>
          <p:cNvGrpSpPr/>
          <p:nvPr/>
        </p:nvGrpSpPr>
        <p:grpSpPr>
          <a:xfrm>
            <a:off x="-662514" y="1607316"/>
            <a:ext cx="3820804" cy="2204892"/>
            <a:chOff x="367866" y="254580"/>
            <a:chExt cx="8787499" cy="4621446"/>
          </a:xfrm>
        </p:grpSpPr>
        <p:sp>
          <p:nvSpPr>
            <p:cNvPr id="1442" name="Google Shape;1442;p56"/>
            <p:cNvSpPr/>
            <p:nvPr/>
          </p:nvSpPr>
          <p:spPr>
            <a:xfrm rot="537699">
              <a:off x="603468" y="1226840"/>
              <a:ext cx="175583" cy="151699"/>
            </a:xfrm>
            <a:custGeom>
              <a:rect b="b" l="l" r="r" t="t"/>
              <a:pathLst>
                <a:path extrusionOk="0" h="2572" w="2977">
                  <a:moveTo>
                    <a:pt x="2977" y="0"/>
                  </a:moveTo>
                  <a:lnTo>
                    <a:pt x="2667" y="1619"/>
                  </a:lnTo>
                  <a:lnTo>
                    <a:pt x="0" y="2572"/>
                  </a:lnTo>
                  <a:lnTo>
                    <a:pt x="214" y="9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43" name="Google Shape;1443;p56"/>
            <p:cNvSpPr/>
            <p:nvPr/>
          </p:nvSpPr>
          <p:spPr>
            <a:xfrm flipH="1" rot="3446853">
              <a:off x="1230442" y="3066209"/>
              <a:ext cx="83905" cy="217036"/>
            </a:xfrm>
            <a:custGeom>
              <a:rect b="b" l="l" r="r" t="t"/>
              <a:pathLst>
                <a:path extrusionOk="0" h="688" w="266">
                  <a:moveTo>
                    <a:pt x="266" y="1"/>
                  </a:moveTo>
                  <a:lnTo>
                    <a:pt x="1" y="158"/>
                  </a:lnTo>
                  <a:lnTo>
                    <a:pt x="1" y="688"/>
                  </a:lnTo>
                  <a:lnTo>
                    <a:pt x="266" y="54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949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6"/>
            <p:cNvSpPr/>
            <p:nvPr/>
          </p:nvSpPr>
          <p:spPr>
            <a:xfrm flipH="1" rot="4761902">
              <a:off x="1673491" y="986318"/>
              <a:ext cx="693654" cy="1358655"/>
            </a:xfrm>
            <a:custGeom>
              <a:rect b="b" l="l" r="r" t="t"/>
              <a:pathLst>
                <a:path extrusionOk="0" h="4307" w="2199">
                  <a:moveTo>
                    <a:pt x="2199" y="11"/>
                  </a:moveTo>
                  <a:lnTo>
                    <a:pt x="2199" y="13"/>
                  </a:lnTo>
                  <a:lnTo>
                    <a:pt x="2199" y="13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24" y="4123"/>
                  </a:cubicBezTo>
                  <a:cubicBezTo>
                    <a:pt x="540" y="4245"/>
                    <a:pt x="820" y="4307"/>
                    <a:pt x="1098" y="4307"/>
                  </a:cubicBezTo>
                  <a:cubicBezTo>
                    <a:pt x="1377" y="4307"/>
                    <a:pt x="1654" y="4245"/>
                    <a:pt x="1865" y="4123"/>
                  </a:cubicBezTo>
                  <a:cubicBezTo>
                    <a:pt x="2071" y="4005"/>
                    <a:pt x="2189" y="3838"/>
                    <a:pt x="2189" y="3681"/>
                  </a:cubicBezTo>
                  <a:lnTo>
                    <a:pt x="2199" y="13"/>
                  </a:lnTo>
                  <a:lnTo>
                    <a:pt x="2199" y="13"/>
                  </a:lnTo>
                  <a:cubicBezTo>
                    <a:pt x="2198" y="179"/>
                    <a:pt x="2090" y="34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34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6"/>
            <p:cNvSpPr/>
            <p:nvPr/>
          </p:nvSpPr>
          <p:spPr>
            <a:xfrm flipH="1" rot="4761902">
              <a:off x="1819979" y="1020735"/>
              <a:ext cx="195573" cy="1180425"/>
            </a:xfrm>
            <a:custGeom>
              <a:rect b="b" l="l" r="r" t="t"/>
              <a:pathLst>
                <a:path extrusionOk="0" h="3742" w="620">
                  <a:moveTo>
                    <a:pt x="619" y="0"/>
                  </a:moveTo>
                  <a:lnTo>
                    <a:pt x="619" y="0"/>
                  </a:lnTo>
                  <a:cubicBezTo>
                    <a:pt x="463" y="49"/>
                    <a:pt x="293" y="71"/>
                    <a:pt x="115" y="71"/>
                  </a:cubicBezTo>
                  <a:cubicBezTo>
                    <a:pt x="81" y="71"/>
                    <a:pt x="46" y="70"/>
                    <a:pt x="11" y="69"/>
                  </a:cubicBezTo>
                  <a:lnTo>
                    <a:pt x="1" y="3739"/>
                  </a:lnTo>
                  <a:cubicBezTo>
                    <a:pt x="34" y="3741"/>
                    <a:pt x="66" y="3741"/>
                    <a:pt x="99" y="3741"/>
                  </a:cubicBezTo>
                  <a:cubicBezTo>
                    <a:pt x="274" y="3741"/>
                    <a:pt x="451" y="3718"/>
                    <a:pt x="600" y="366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6"/>
            <p:cNvSpPr/>
            <p:nvPr/>
          </p:nvSpPr>
          <p:spPr>
            <a:xfrm flipH="1" rot="4761902">
              <a:off x="1866719" y="1193724"/>
              <a:ext cx="176647" cy="1192096"/>
            </a:xfrm>
            <a:custGeom>
              <a:rect b="b" l="l" r="r" t="t"/>
              <a:pathLst>
                <a:path extrusionOk="0" h="3779" w="56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09"/>
                  </a:lnTo>
                  <a:cubicBezTo>
                    <a:pt x="363" y="99"/>
                    <a:pt x="167" y="59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6"/>
            <p:cNvSpPr/>
            <p:nvPr/>
          </p:nvSpPr>
          <p:spPr>
            <a:xfrm flipH="1" rot="4761902">
              <a:off x="2006320" y="1268237"/>
              <a:ext cx="155197" cy="1325217"/>
            </a:xfrm>
            <a:custGeom>
              <a:rect b="b" l="l" r="r" t="t"/>
              <a:pathLst>
                <a:path extrusionOk="0" h="4201" w="492">
                  <a:moveTo>
                    <a:pt x="10" y="1"/>
                  </a:moveTo>
                  <a:lnTo>
                    <a:pt x="1" y="3671"/>
                  </a:lnTo>
                  <a:cubicBezTo>
                    <a:pt x="1" y="3848"/>
                    <a:pt x="99" y="4005"/>
                    <a:pt x="324" y="4122"/>
                  </a:cubicBezTo>
                  <a:cubicBezTo>
                    <a:pt x="364" y="4152"/>
                    <a:pt x="432" y="4171"/>
                    <a:pt x="481" y="4201"/>
                  </a:cubicBezTo>
                  <a:lnTo>
                    <a:pt x="491" y="531"/>
                  </a:lnTo>
                  <a:cubicBezTo>
                    <a:pt x="442" y="511"/>
                    <a:pt x="383" y="481"/>
                    <a:pt x="334" y="452"/>
                  </a:cubicBezTo>
                  <a:cubicBezTo>
                    <a:pt x="12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6"/>
            <p:cNvSpPr/>
            <p:nvPr/>
          </p:nvSpPr>
          <p:spPr>
            <a:xfrm flipH="1" rot="4761902">
              <a:off x="2305212" y="1342159"/>
              <a:ext cx="758635" cy="400625"/>
            </a:xfrm>
            <a:custGeom>
              <a:rect b="b" l="l" r="r" t="t"/>
              <a:pathLst>
                <a:path extrusionOk="0" h="1270" w="2405">
                  <a:moveTo>
                    <a:pt x="1206" y="1"/>
                  </a:moveTo>
                  <a:cubicBezTo>
                    <a:pt x="928" y="1"/>
                    <a:pt x="648" y="64"/>
                    <a:pt x="432" y="192"/>
                  </a:cubicBezTo>
                  <a:cubicBezTo>
                    <a:pt x="0" y="437"/>
                    <a:pt x="0" y="840"/>
                    <a:pt x="432" y="1085"/>
                  </a:cubicBezTo>
                  <a:cubicBezTo>
                    <a:pt x="648" y="1208"/>
                    <a:pt x="928" y="1269"/>
                    <a:pt x="1206" y="1269"/>
                  </a:cubicBezTo>
                  <a:cubicBezTo>
                    <a:pt x="1485" y="1269"/>
                    <a:pt x="1762" y="1208"/>
                    <a:pt x="1973" y="1085"/>
                  </a:cubicBezTo>
                  <a:cubicBezTo>
                    <a:pt x="2405" y="840"/>
                    <a:pt x="2405" y="437"/>
                    <a:pt x="1973" y="192"/>
                  </a:cubicBezTo>
                  <a:cubicBezTo>
                    <a:pt x="1762" y="64"/>
                    <a:pt x="1485" y="1"/>
                    <a:pt x="1206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6"/>
            <p:cNvSpPr/>
            <p:nvPr/>
          </p:nvSpPr>
          <p:spPr>
            <a:xfrm flipH="1" rot="4761902">
              <a:off x="1405374" y="1297696"/>
              <a:ext cx="997109" cy="776645"/>
            </a:xfrm>
            <a:custGeom>
              <a:rect b="b" l="l" r="r" t="t"/>
              <a:pathLst>
                <a:path extrusionOk="0" h="2462" w="3161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58" y="2013"/>
                    <a:pt x="472" y="2189"/>
                  </a:cubicBezTo>
                  <a:cubicBezTo>
                    <a:pt x="781" y="2371"/>
                    <a:pt x="1186" y="2462"/>
                    <a:pt x="1589" y="2462"/>
                  </a:cubicBezTo>
                  <a:cubicBezTo>
                    <a:pt x="1993" y="2462"/>
                    <a:pt x="2395" y="2371"/>
                    <a:pt x="2699" y="2189"/>
                  </a:cubicBezTo>
                  <a:cubicBezTo>
                    <a:pt x="3004" y="2023"/>
                    <a:pt x="3161" y="1787"/>
                    <a:pt x="3161" y="1552"/>
                  </a:cubicBezTo>
                  <a:lnTo>
                    <a:pt x="2690" y="11"/>
                  </a:lnTo>
                  <a:cubicBezTo>
                    <a:pt x="2690" y="168"/>
                    <a:pt x="2582" y="344"/>
                    <a:pt x="2356" y="452"/>
                  </a:cubicBezTo>
                  <a:cubicBezTo>
                    <a:pt x="2140" y="575"/>
                    <a:pt x="1860" y="636"/>
                    <a:pt x="1582" y="636"/>
                  </a:cubicBezTo>
                  <a:cubicBezTo>
                    <a:pt x="1303" y="636"/>
                    <a:pt x="1026" y="575"/>
                    <a:pt x="815" y="452"/>
                  </a:cubicBezTo>
                  <a:cubicBezTo>
                    <a:pt x="599" y="325"/>
                    <a:pt x="491" y="158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6"/>
            <p:cNvSpPr/>
            <p:nvPr/>
          </p:nvSpPr>
          <p:spPr>
            <a:xfrm flipH="1" rot="4761902">
              <a:off x="1672939" y="1301989"/>
              <a:ext cx="276011" cy="601253"/>
            </a:xfrm>
            <a:custGeom>
              <a:rect b="b" l="l" r="r" t="t"/>
              <a:pathLst>
                <a:path extrusionOk="0" h="1906" w="875">
                  <a:moveTo>
                    <a:pt x="658" y="0"/>
                  </a:moveTo>
                  <a:cubicBezTo>
                    <a:pt x="495" y="52"/>
                    <a:pt x="318" y="81"/>
                    <a:pt x="125" y="81"/>
                  </a:cubicBezTo>
                  <a:cubicBezTo>
                    <a:pt x="97" y="81"/>
                    <a:pt x="69" y="80"/>
                    <a:pt x="40" y="79"/>
                  </a:cubicBezTo>
                  <a:lnTo>
                    <a:pt x="1" y="1904"/>
                  </a:lnTo>
                  <a:cubicBezTo>
                    <a:pt x="30" y="1905"/>
                    <a:pt x="60" y="1906"/>
                    <a:pt x="90" y="1906"/>
                  </a:cubicBezTo>
                  <a:cubicBezTo>
                    <a:pt x="356" y="1906"/>
                    <a:pt x="627" y="1867"/>
                    <a:pt x="874" y="1796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6"/>
            <p:cNvSpPr/>
            <p:nvPr/>
          </p:nvSpPr>
          <p:spPr>
            <a:xfrm flipH="1" rot="4761902">
              <a:off x="1729265" y="1545229"/>
              <a:ext cx="260239" cy="610086"/>
            </a:xfrm>
            <a:custGeom>
              <a:rect b="b" l="l" r="r" t="t"/>
              <a:pathLst>
                <a:path extrusionOk="0" h="1934" w="825">
                  <a:moveTo>
                    <a:pt x="285" y="1"/>
                  </a:moveTo>
                  <a:lnTo>
                    <a:pt x="0" y="1777"/>
                  </a:lnTo>
                  <a:cubicBezTo>
                    <a:pt x="236" y="1875"/>
                    <a:pt x="511" y="1924"/>
                    <a:pt x="795" y="1934"/>
                  </a:cubicBezTo>
                  <a:lnTo>
                    <a:pt x="825" y="109"/>
                  </a:lnTo>
                  <a:cubicBezTo>
                    <a:pt x="628" y="99"/>
                    <a:pt x="432" y="60"/>
                    <a:pt x="285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6"/>
            <p:cNvSpPr/>
            <p:nvPr/>
          </p:nvSpPr>
          <p:spPr>
            <a:xfrm flipH="1" rot="4761902">
              <a:off x="1848684" y="1659523"/>
              <a:ext cx="306924" cy="727750"/>
            </a:xfrm>
            <a:custGeom>
              <a:rect b="b" l="l" r="r" t="t"/>
              <a:pathLst>
                <a:path extrusionOk="0" h="2307" w="973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67" y="2013"/>
                    <a:pt x="472" y="2199"/>
                  </a:cubicBezTo>
                  <a:cubicBezTo>
                    <a:pt x="540" y="2248"/>
                    <a:pt x="619" y="2268"/>
                    <a:pt x="688" y="2307"/>
                  </a:cubicBezTo>
                  <a:lnTo>
                    <a:pt x="972" y="531"/>
                  </a:lnTo>
                  <a:cubicBezTo>
                    <a:pt x="923" y="501"/>
                    <a:pt x="864" y="482"/>
                    <a:pt x="815" y="452"/>
                  </a:cubicBezTo>
                  <a:cubicBezTo>
                    <a:pt x="609" y="334"/>
                    <a:pt x="491" y="158"/>
                    <a:pt x="491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6"/>
            <p:cNvSpPr/>
            <p:nvPr/>
          </p:nvSpPr>
          <p:spPr>
            <a:xfrm flipH="1" rot="4761902">
              <a:off x="1917695" y="1416224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7"/>
                  </a:cubicBezTo>
                  <a:cubicBezTo>
                    <a:pt x="648" y="1200"/>
                    <a:pt x="928" y="1261"/>
                    <a:pt x="1206" y="1261"/>
                  </a:cubicBezTo>
                  <a:cubicBezTo>
                    <a:pt x="1485" y="1261"/>
                    <a:pt x="1762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rgbClr val="B8BE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6"/>
            <p:cNvSpPr/>
            <p:nvPr/>
          </p:nvSpPr>
          <p:spPr>
            <a:xfrm flipH="1" rot="4761902">
              <a:off x="2455345" y="839430"/>
              <a:ext cx="693654" cy="1358655"/>
            </a:xfrm>
            <a:custGeom>
              <a:rect b="b" l="l" r="r" t="t"/>
              <a:pathLst>
                <a:path extrusionOk="0" h="4307" w="2199">
                  <a:moveTo>
                    <a:pt x="2199" y="11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5"/>
                    <a:pt x="2189" y="3838"/>
                    <a:pt x="2189" y="3681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9"/>
                    <a:pt x="2090" y="32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25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6"/>
            <p:cNvSpPr/>
            <p:nvPr/>
          </p:nvSpPr>
          <p:spPr>
            <a:xfrm flipH="1" rot="4761902">
              <a:off x="2604313" y="872751"/>
              <a:ext cx="195573" cy="1181686"/>
            </a:xfrm>
            <a:custGeom>
              <a:rect b="b" l="l" r="r" t="t"/>
              <a:pathLst>
                <a:path extrusionOk="0" h="3746" w="620">
                  <a:moveTo>
                    <a:pt x="619" y="0"/>
                  </a:moveTo>
                  <a:lnTo>
                    <a:pt x="619" y="0"/>
                  </a:lnTo>
                  <a:cubicBezTo>
                    <a:pt x="456" y="51"/>
                    <a:pt x="279" y="80"/>
                    <a:pt x="93" y="80"/>
                  </a:cubicBezTo>
                  <a:cubicBezTo>
                    <a:pt x="65" y="80"/>
                    <a:pt x="38" y="80"/>
                    <a:pt x="11" y="79"/>
                  </a:cubicBezTo>
                  <a:lnTo>
                    <a:pt x="1" y="3739"/>
                  </a:lnTo>
                  <a:cubicBezTo>
                    <a:pt x="44" y="3743"/>
                    <a:pt x="87" y="3745"/>
                    <a:pt x="131" y="3745"/>
                  </a:cubicBezTo>
                  <a:cubicBezTo>
                    <a:pt x="295" y="3745"/>
                    <a:pt x="460" y="3717"/>
                    <a:pt x="600" y="367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6"/>
            <p:cNvSpPr/>
            <p:nvPr/>
          </p:nvSpPr>
          <p:spPr>
            <a:xfrm flipH="1" rot="4761902">
              <a:off x="2654618" y="1045542"/>
              <a:ext cx="176647" cy="1192412"/>
            </a:xfrm>
            <a:custGeom>
              <a:rect b="b" l="l" r="r" t="t"/>
              <a:pathLst>
                <a:path extrusionOk="0" h="3780" w="56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19"/>
                  </a:lnTo>
                  <a:cubicBezTo>
                    <a:pt x="363" y="119"/>
                    <a:pt x="167" y="79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6"/>
            <p:cNvSpPr/>
            <p:nvPr/>
          </p:nvSpPr>
          <p:spPr>
            <a:xfrm flipH="1" rot="4761902">
              <a:off x="2792670" y="1121924"/>
              <a:ext cx="155197" cy="1322378"/>
            </a:xfrm>
            <a:custGeom>
              <a:rect b="b" l="l" r="r" t="t"/>
              <a:pathLst>
                <a:path extrusionOk="0" h="4192" w="492">
                  <a:moveTo>
                    <a:pt x="10" y="1"/>
                  </a:moveTo>
                  <a:lnTo>
                    <a:pt x="1" y="3661"/>
                  </a:lnTo>
                  <a:cubicBezTo>
                    <a:pt x="1" y="3838"/>
                    <a:pt x="99" y="3995"/>
                    <a:pt x="324" y="4122"/>
                  </a:cubicBezTo>
                  <a:cubicBezTo>
                    <a:pt x="364" y="4142"/>
                    <a:pt x="432" y="4172"/>
                    <a:pt x="481" y="4191"/>
                  </a:cubicBezTo>
                  <a:lnTo>
                    <a:pt x="491" y="521"/>
                  </a:lnTo>
                  <a:cubicBezTo>
                    <a:pt x="442" y="501"/>
                    <a:pt x="383" y="472"/>
                    <a:pt x="334" y="452"/>
                  </a:cubicBezTo>
                  <a:cubicBezTo>
                    <a:pt x="128" y="325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6"/>
            <p:cNvSpPr/>
            <p:nvPr/>
          </p:nvSpPr>
          <p:spPr>
            <a:xfrm flipH="1" rot="4761902">
              <a:off x="3090476" y="1194315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42"/>
                    <a:pt x="432" y="1087"/>
                  </a:cubicBezTo>
                  <a:cubicBezTo>
                    <a:pt x="648" y="1210"/>
                    <a:pt x="928" y="1271"/>
                    <a:pt x="1206" y="1271"/>
                  </a:cubicBezTo>
                  <a:cubicBezTo>
                    <a:pt x="1485" y="1271"/>
                    <a:pt x="1762" y="1210"/>
                    <a:pt x="1973" y="1087"/>
                  </a:cubicBezTo>
                  <a:cubicBezTo>
                    <a:pt x="2405" y="84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6"/>
            <p:cNvSpPr/>
            <p:nvPr/>
          </p:nvSpPr>
          <p:spPr>
            <a:xfrm flipH="1" rot="4761902">
              <a:off x="3620531" y="620683"/>
              <a:ext cx="693654" cy="1358340"/>
            </a:xfrm>
            <a:custGeom>
              <a:rect b="b" l="l" r="r" t="t"/>
              <a:pathLst>
                <a:path extrusionOk="0" h="4306" w="2199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70"/>
                  </a:lnTo>
                  <a:cubicBezTo>
                    <a:pt x="0" y="3837"/>
                    <a:pt x="98" y="4004"/>
                    <a:pt x="324" y="4122"/>
                  </a:cubicBezTo>
                  <a:cubicBezTo>
                    <a:pt x="540" y="4244"/>
                    <a:pt x="820" y="4306"/>
                    <a:pt x="1098" y="4306"/>
                  </a:cubicBezTo>
                  <a:cubicBezTo>
                    <a:pt x="1377" y="4306"/>
                    <a:pt x="1654" y="4244"/>
                    <a:pt x="1865" y="4122"/>
                  </a:cubicBezTo>
                  <a:cubicBezTo>
                    <a:pt x="2071" y="400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7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6"/>
            <p:cNvSpPr/>
            <p:nvPr/>
          </p:nvSpPr>
          <p:spPr>
            <a:xfrm flipH="1" rot="4761902">
              <a:off x="3767173" y="654914"/>
              <a:ext cx="195573" cy="1180425"/>
            </a:xfrm>
            <a:custGeom>
              <a:rect b="b" l="l" r="r" t="t"/>
              <a:pathLst>
                <a:path extrusionOk="0" h="3742" w="620">
                  <a:moveTo>
                    <a:pt x="619" y="0"/>
                  </a:moveTo>
                  <a:lnTo>
                    <a:pt x="619" y="0"/>
                  </a:lnTo>
                  <a:cubicBezTo>
                    <a:pt x="463" y="50"/>
                    <a:pt x="293" y="71"/>
                    <a:pt x="115" y="71"/>
                  </a:cubicBezTo>
                  <a:cubicBezTo>
                    <a:pt x="81" y="71"/>
                    <a:pt x="46" y="71"/>
                    <a:pt x="11" y="69"/>
                  </a:cubicBezTo>
                  <a:lnTo>
                    <a:pt x="1" y="3739"/>
                  </a:lnTo>
                  <a:cubicBezTo>
                    <a:pt x="27" y="3741"/>
                    <a:pt x="53" y="3741"/>
                    <a:pt x="80" y="3741"/>
                  </a:cubicBezTo>
                  <a:cubicBezTo>
                    <a:pt x="261" y="3741"/>
                    <a:pt x="445" y="3712"/>
                    <a:pt x="600" y="366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6"/>
            <p:cNvSpPr/>
            <p:nvPr/>
          </p:nvSpPr>
          <p:spPr>
            <a:xfrm flipH="1" rot="4761902">
              <a:off x="4254267" y="977250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6"/>
            <p:cNvSpPr/>
            <p:nvPr/>
          </p:nvSpPr>
          <p:spPr>
            <a:xfrm flipH="1" rot="4761902">
              <a:off x="4779671" y="402914"/>
              <a:ext cx="693654" cy="1358340"/>
            </a:xfrm>
            <a:custGeom>
              <a:rect b="b" l="l" r="r" t="t"/>
              <a:pathLst>
                <a:path extrusionOk="0" h="4306" w="2199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61"/>
                  </a:lnTo>
                  <a:cubicBezTo>
                    <a:pt x="0" y="3837"/>
                    <a:pt x="98" y="399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6"/>
            <p:cNvSpPr/>
            <p:nvPr/>
          </p:nvSpPr>
          <p:spPr>
            <a:xfrm flipH="1" rot="4761902">
              <a:off x="4927863" y="435276"/>
              <a:ext cx="195573" cy="1183579"/>
            </a:xfrm>
            <a:custGeom>
              <a:rect b="b" l="l" r="r" t="t"/>
              <a:pathLst>
                <a:path extrusionOk="0" h="3752" w="620">
                  <a:moveTo>
                    <a:pt x="619" y="0"/>
                  </a:moveTo>
                  <a:cubicBezTo>
                    <a:pt x="462" y="58"/>
                    <a:pt x="291" y="81"/>
                    <a:pt x="113" y="81"/>
                  </a:cubicBezTo>
                  <a:cubicBezTo>
                    <a:pt x="79" y="81"/>
                    <a:pt x="45" y="81"/>
                    <a:pt x="11" y="79"/>
                  </a:cubicBezTo>
                  <a:lnTo>
                    <a:pt x="1" y="3749"/>
                  </a:lnTo>
                  <a:cubicBezTo>
                    <a:pt x="27" y="3751"/>
                    <a:pt x="53" y="3751"/>
                    <a:pt x="80" y="3751"/>
                  </a:cubicBezTo>
                  <a:cubicBezTo>
                    <a:pt x="261" y="3751"/>
                    <a:pt x="445" y="3722"/>
                    <a:pt x="600" y="367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6"/>
            <p:cNvSpPr/>
            <p:nvPr/>
          </p:nvSpPr>
          <p:spPr>
            <a:xfrm flipH="1" rot="4761902">
              <a:off x="5413407" y="759481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6"/>
            <p:cNvSpPr/>
            <p:nvPr/>
          </p:nvSpPr>
          <p:spPr>
            <a:xfrm flipH="1" rot="4761902">
              <a:off x="5944857" y="183852"/>
              <a:ext cx="693654" cy="1358655"/>
            </a:xfrm>
            <a:custGeom>
              <a:rect b="b" l="l" r="r" t="t"/>
              <a:pathLst>
                <a:path extrusionOk="0" h="4307" w="2199">
                  <a:moveTo>
                    <a:pt x="2199" y="20"/>
                  </a:moveTo>
                  <a:lnTo>
                    <a:pt x="2199" y="22"/>
                  </a:lnTo>
                  <a:lnTo>
                    <a:pt x="2199" y="22"/>
                  </a:lnTo>
                  <a:cubicBezTo>
                    <a:pt x="2199" y="21"/>
                    <a:pt x="2199" y="21"/>
                    <a:pt x="2199" y="20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4004"/>
                    <a:pt x="2189" y="3847"/>
                    <a:pt x="2189" y="3681"/>
                  </a:cubicBezTo>
                  <a:lnTo>
                    <a:pt x="2199" y="22"/>
                  </a:lnTo>
                  <a:lnTo>
                    <a:pt x="2199" y="22"/>
                  </a:lnTo>
                  <a:cubicBezTo>
                    <a:pt x="2198" y="178"/>
                    <a:pt x="2090" y="335"/>
                    <a:pt x="1885" y="462"/>
                  </a:cubicBezTo>
                  <a:cubicBezTo>
                    <a:pt x="1669" y="584"/>
                    <a:pt x="1389" y="646"/>
                    <a:pt x="1109" y="646"/>
                  </a:cubicBezTo>
                  <a:cubicBezTo>
                    <a:pt x="830" y="646"/>
                    <a:pt x="550" y="584"/>
                    <a:pt x="334" y="462"/>
                  </a:cubicBezTo>
                  <a:cubicBezTo>
                    <a:pt x="128" y="334"/>
                    <a:pt x="20" y="167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6"/>
            <p:cNvSpPr/>
            <p:nvPr/>
          </p:nvSpPr>
          <p:spPr>
            <a:xfrm flipH="1" rot="4761902">
              <a:off x="6091499" y="218083"/>
              <a:ext cx="195573" cy="1180740"/>
            </a:xfrm>
            <a:custGeom>
              <a:rect b="b" l="l" r="r" t="t"/>
              <a:pathLst>
                <a:path extrusionOk="0" h="3743" w="620">
                  <a:moveTo>
                    <a:pt x="619" y="1"/>
                  </a:moveTo>
                  <a:lnTo>
                    <a:pt x="619" y="1"/>
                  </a:lnTo>
                  <a:cubicBezTo>
                    <a:pt x="472" y="47"/>
                    <a:pt x="312" y="75"/>
                    <a:pt x="145" y="75"/>
                  </a:cubicBezTo>
                  <a:cubicBezTo>
                    <a:pt x="100" y="75"/>
                    <a:pt x="56" y="73"/>
                    <a:pt x="11" y="69"/>
                  </a:cubicBezTo>
                  <a:lnTo>
                    <a:pt x="1" y="3740"/>
                  </a:lnTo>
                  <a:cubicBezTo>
                    <a:pt x="34" y="3741"/>
                    <a:pt x="66" y="3742"/>
                    <a:pt x="99" y="3742"/>
                  </a:cubicBezTo>
                  <a:cubicBezTo>
                    <a:pt x="274" y="3742"/>
                    <a:pt x="451" y="3719"/>
                    <a:pt x="600" y="3661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6"/>
            <p:cNvSpPr/>
            <p:nvPr/>
          </p:nvSpPr>
          <p:spPr>
            <a:xfrm flipH="1" rot="4761902">
              <a:off x="6577197" y="539261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42"/>
                    <a:pt x="432" y="1088"/>
                  </a:cubicBezTo>
                  <a:cubicBezTo>
                    <a:pt x="648" y="1210"/>
                    <a:pt x="928" y="1272"/>
                    <a:pt x="1206" y="1272"/>
                  </a:cubicBezTo>
                  <a:cubicBezTo>
                    <a:pt x="1485" y="1272"/>
                    <a:pt x="1762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6"/>
            <p:cNvSpPr/>
            <p:nvPr/>
          </p:nvSpPr>
          <p:spPr>
            <a:xfrm flipH="1" rot="4761902">
              <a:off x="6905717" y="205108"/>
              <a:ext cx="687661" cy="950144"/>
            </a:xfrm>
            <a:custGeom>
              <a:rect b="b" l="l" r="r" t="t"/>
              <a:pathLst>
                <a:path extrusionOk="0" h="3012" w="2180">
                  <a:moveTo>
                    <a:pt x="766" y="1"/>
                  </a:moveTo>
                  <a:lnTo>
                    <a:pt x="1" y="2376"/>
                  </a:lnTo>
                  <a:cubicBezTo>
                    <a:pt x="1" y="2543"/>
                    <a:pt x="99" y="2700"/>
                    <a:pt x="315" y="2827"/>
                  </a:cubicBezTo>
                  <a:cubicBezTo>
                    <a:pt x="531" y="2950"/>
                    <a:pt x="811" y="3011"/>
                    <a:pt x="1090" y="3011"/>
                  </a:cubicBezTo>
                  <a:cubicBezTo>
                    <a:pt x="1370" y="3011"/>
                    <a:pt x="1650" y="2950"/>
                    <a:pt x="1866" y="2827"/>
                  </a:cubicBezTo>
                  <a:cubicBezTo>
                    <a:pt x="2072" y="2709"/>
                    <a:pt x="2180" y="2543"/>
                    <a:pt x="2180" y="2386"/>
                  </a:cubicBezTo>
                  <a:lnTo>
                    <a:pt x="1424" y="21"/>
                  </a:lnTo>
                  <a:cubicBezTo>
                    <a:pt x="1424" y="70"/>
                    <a:pt x="1385" y="119"/>
                    <a:pt x="1336" y="138"/>
                  </a:cubicBezTo>
                  <a:cubicBezTo>
                    <a:pt x="1267" y="178"/>
                    <a:pt x="1181" y="197"/>
                    <a:pt x="1096" y="197"/>
                  </a:cubicBezTo>
                  <a:cubicBezTo>
                    <a:pt x="1012" y="197"/>
                    <a:pt x="928" y="178"/>
                    <a:pt x="865" y="138"/>
                  </a:cubicBezTo>
                  <a:cubicBezTo>
                    <a:pt x="806" y="109"/>
                    <a:pt x="766" y="50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6"/>
            <p:cNvSpPr/>
            <p:nvPr/>
          </p:nvSpPr>
          <p:spPr>
            <a:xfrm flipH="1" rot="4761902">
              <a:off x="7109017" y="168199"/>
              <a:ext cx="192419" cy="895571"/>
            </a:xfrm>
            <a:custGeom>
              <a:rect b="b" l="l" r="r" t="t"/>
              <a:pathLst>
                <a:path extrusionOk="0" h="2839" w="610">
                  <a:moveTo>
                    <a:pt x="236" y="0"/>
                  </a:moveTo>
                  <a:cubicBezTo>
                    <a:pt x="177" y="20"/>
                    <a:pt x="119" y="30"/>
                    <a:pt x="60" y="30"/>
                  </a:cubicBezTo>
                  <a:lnTo>
                    <a:pt x="1" y="2837"/>
                  </a:lnTo>
                  <a:cubicBezTo>
                    <a:pt x="35" y="2838"/>
                    <a:pt x="69" y="2839"/>
                    <a:pt x="103" y="2839"/>
                  </a:cubicBezTo>
                  <a:cubicBezTo>
                    <a:pt x="281" y="2839"/>
                    <a:pt x="452" y="2816"/>
                    <a:pt x="609" y="2758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6"/>
            <p:cNvSpPr/>
            <p:nvPr/>
          </p:nvSpPr>
          <p:spPr>
            <a:xfrm flipH="1" rot="4761889">
              <a:off x="7589260" y="534257"/>
              <a:ext cx="234582" cy="119561"/>
            </a:xfrm>
            <a:custGeom>
              <a:rect b="b" l="l" r="r" t="t"/>
              <a:pathLst>
                <a:path extrusionOk="0" h="379" w="737">
                  <a:moveTo>
                    <a:pt x="368" y="1"/>
                  </a:moveTo>
                  <a:cubicBezTo>
                    <a:pt x="285" y="1"/>
                    <a:pt x="202" y="18"/>
                    <a:pt x="138" y="52"/>
                  </a:cubicBezTo>
                  <a:cubicBezTo>
                    <a:pt x="0" y="131"/>
                    <a:pt x="20" y="248"/>
                    <a:pt x="138" y="327"/>
                  </a:cubicBezTo>
                  <a:cubicBezTo>
                    <a:pt x="206" y="361"/>
                    <a:pt x="292" y="378"/>
                    <a:pt x="376" y="378"/>
                  </a:cubicBezTo>
                  <a:cubicBezTo>
                    <a:pt x="459" y="378"/>
                    <a:pt x="540" y="361"/>
                    <a:pt x="599" y="327"/>
                  </a:cubicBezTo>
                  <a:cubicBezTo>
                    <a:pt x="736" y="248"/>
                    <a:pt x="727" y="131"/>
                    <a:pt x="599" y="52"/>
                  </a:cubicBezTo>
                  <a:cubicBezTo>
                    <a:pt x="535" y="18"/>
                    <a:pt x="45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6"/>
            <p:cNvSpPr/>
            <p:nvPr/>
          </p:nvSpPr>
          <p:spPr>
            <a:xfrm flipH="1" rot="4761902">
              <a:off x="3163973" y="-330145"/>
              <a:ext cx="1919773" cy="5827991"/>
            </a:xfrm>
            <a:custGeom>
              <a:rect b="b" l="l" r="r" t="t"/>
              <a:pathLst>
                <a:path extrusionOk="0" h="18475" w="6086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D865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 flipH="1" rot="4761902">
              <a:off x="3163973" y="-330145"/>
              <a:ext cx="1919773" cy="5827991"/>
            </a:xfrm>
            <a:custGeom>
              <a:rect b="b" l="l" r="r" t="t"/>
              <a:pathLst>
                <a:path extrusionOk="0" h="18475" w="6086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6"/>
            <p:cNvSpPr/>
            <p:nvPr/>
          </p:nvSpPr>
          <p:spPr>
            <a:xfrm flipH="1" rot="4761902">
              <a:off x="3713618" y="-776585"/>
              <a:ext cx="368435" cy="5479731"/>
            </a:xfrm>
            <a:custGeom>
              <a:rect b="b" l="l" r="r" t="t"/>
              <a:pathLst>
                <a:path extrusionOk="0" h="17371" w="1168">
                  <a:moveTo>
                    <a:pt x="1168" y="1"/>
                  </a:moveTo>
                  <a:lnTo>
                    <a:pt x="1168" y="1"/>
                  </a:lnTo>
                  <a:cubicBezTo>
                    <a:pt x="1040" y="138"/>
                    <a:pt x="873" y="266"/>
                    <a:pt x="697" y="374"/>
                  </a:cubicBezTo>
                  <a:cubicBezTo>
                    <a:pt x="491" y="491"/>
                    <a:pt x="265" y="590"/>
                    <a:pt x="29" y="668"/>
                  </a:cubicBezTo>
                  <a:lnTo>
                    <a:pt x="0" y="17371"/>
                  </a:lnTo>
                  <a:cubicBezTo>
                    <a:pt x="236" y="17292"/>
                    <a:pt x="471" y="17204"/>
                    <a:pt x="667" y="17076"/>
                  </a:cubicBezTo>
                  <a:cubicBezTo>
                    <a:pt x="854" y="16968"/>
                    <a:pt x="1011" y="16851"/>
                    <a:pt x="1148" y="16713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6"/>
            <p:cNvSpPr/>
            <p:nvPr/>
          </p:nvSpPr>
          <p:spPr>
            <a:xfrm flipH="1" rot="4761902">
              <a:off x="3575917" y="-247033"/>
              <a:ext cx="539088" cy="5344402"/>
            </a:xfrm>
            <a:custGeom>
              <a:rect b="b" l="l" r="r" t="t"/>
              <a:pathLst>
                <a:path extrusionOk="0" h="16942" w="1709">
                  <a:moveTo>
                    <a:pt x="1708" y="0"/>
                  </a:moveTo>
                  <a:lnTo>
                    <a:pt x="1708" y="0"/>
                  </a:lnTo>
                  <a:cubicBezTo>
                    <a:pt x="1237" y="158"/>
                    <a:pt x="726" y="229"/>
                    <a:pt x="218" y="229"/>
                  </a:cubicBezTo>
                  <a:cubicBezTo>
                    <a:pt x="155" y="229"/>
                    <a:pt x="93" y="228"/>
                    <a:pt x="30" y="226"/>
                  </a:cubicBezTo>
                  <a:lnTo>
                    <a:pt x="1" y="16939"/>
                  </a:lnTo>
                  <a:cubicBezTo>
                    <a:pt x="64" y="16941"/>
                    <a:pt x="128" y="16942"/>
                    <a:pt x="192" y="16942"/>
                  </a:cubicBezTo>
                  <a:cubicBezTo>
                    <a:pt x="708" y="16942"/>
                    <a:pt x="1225" y="16870"/>
                    <a:pt x="1679" y="16713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FF3121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6"/>
            <p:cNvSpPr/>
            <p:nvPr/>
          </p:nvSpPr>
          <p:spPr>
            <a:xfrm flipH="1" rot="4761902">
              <a:off x="3706520" y="234448"/>
              <a:ext cx="489564" cy="5368377"/>
            </a:xfrm>
            <a:custGeom>
              <a:rect b="b" l="l" r="r" t="t"/>
              <a:pathLst>
                <a:path extrusionOk="0" h="17018" w="1552">
                  <a:moveTo>
                    <a:pt x="30" y="1"/>
                  </a:moveTo>
                  <a:lnTo>
                    <a:pt x="1" y="16704"/>
                  </a:lnTo>
                  <a:cubicBezTo>
                    <a:pt x="472" y="16890"/>
                    <a:pt x="1002" y="16988"/>
                    <a:pt x="1522" y="17018"/>
                  </a:cubicBezTo>
                  <a:lnTo>
                    <a:pt x="1551" y="305"/>
                  </a:lnTo>
                  <a:cubicBezTo>
                    <a:pt x="1021" y="295"/>
                    <a:pt x="491" y="187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6"/>
            <p:cNvSpPr/>
            <p:nvPr/>
          </p:nvSpPr>
          <p:spPr>
            <a:xfrm flipH="1" rot="4761902">
              <a:off x="5931218" y="1488405"/>
              <a:ext cx="2095789" cy="1108501"/>
            </a:xfrm>
            <a:custGeom>
              <a:rect b="b" l="l" r="r" t="t"/>
              <a:pathLst>
                <a:path extrusionOk="0" h="3514" w="6644">
                  <a:moveTo>
                    <a:pt x="3321" y="1"/>
                  </a:moveTo>
                  <a:cubicBezTo>
                    <a:pt x="2547" y="1"/>
                    <a:pt x="1771" y="172"/>
                    <a:pt x="1178" y="516"/>
                  </a:cubicBezTo>
                  <a:cubicBezTo>
                    <a:pt x="0" y="1203"/>
                    <a:pt x="0" y="2312"/>
                    <a:pt x="1187" y="2999"/>
                  </a:cubicBezTo>
                  <a:cubicBezTo>
                    <a:pt x="1781" y="3342"/>
                    <a:pt x="2556" y="3514"/>
                    <a:pt x="3330" y="3514"/>
                  </a:cubicBezTo>
                  <a:cubicBezTo>
                    <a:pt x="4105" y="3514"/>
                    <a:pt x="4877" y="3342"/>
                    <a:pt x="5466" y="2999"/>
                  </a:cubicBezTo>
                  <a:cubicBezTo>
                    <a:pt x="6644" y="2312"/>
                    <a:pt x="6644" y="1203"/>
                    <a:pt x="5456" y="516"/>
                  </a:cubicBezTo>
                  <a:cubicBezTo>
                    <a:pt x="4868" y="172"/>
                    <a:pt x="4095" y="1"/>
                    <a:pt x="3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6"/>
            <p:cNvSpPr/>
            <p:nvPr/>
          </p:nvSpPr>
          <p:spPr>
            <a:xfrm flipH="1" rot="4761902">
              <a:off x="3163459" y="-326882"/>
              <a:ext cx="1919773" cy="5827991"/>
            </a:xfrm>
            <a:custGeom>
              <a:rect b="b" l="l" r="r" t="t"/>
              <a:pathLst>
                <a:path extrusionOk="0" h="18475" w="6086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6"/>
            <p:cNvSpPr/>
            <p:nvPr/>
          </p:nvSpPr>
          <p:spPr>
            <a:xfrm flipH="1" rot="4761902">
              <a:off x="6776675" y="628965"/>
              <a:ext cx="1907155" cy="2541919"/>
            </a:xfrm>
            <a:custGeom>
              <a:rect b="b" l="l" r="r" t="t"/>
              <a:pathLst>
                <a:path extrusionOk="0" h="8058" w="6046">
                  <a:moveTo>
                    <a:pt x="6045" y="6419"/>
                  </a:moveTo>
                  <a:cubicBezTo>
                    <a:pt x="5987" y="3190"/>
                    <a:pt x="4505" y="1"/>
                    <a:pt x="3003" y="11"/>
                  </a:cubicBezTo>
                  <a:cubicBezTo>
                    <a:pt x="1512" y="30"/>
                    <a:pt x="49" y="3269"/>
                    <a:pt x="0" y="6458"/>
                  </a:cubicBezTo>
                  <a:cubicBezTo>
                    <a:pt x="275" y="7351"/>
                    <a:pt x="1502" y="8058"/>
                    <a:pt x="3003" y="8058"/>
                  </a:cubicBezTo>
                  <a:cubicBezTo>
                    <a:pt x="4524" y="8048"/>
                    <a:pt x="5780" y="7302"/>
                    <a:pt x="6045" y="6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6"/>
            <p:cNvSpPr/>
            <p:nvPr/>
          </p:nvSpPr>
          <p:spPr>
            <a:xfrm flipH="1" rot="4761902">
              <a:off x="753836" y="3611569"/>
              <a:ext cx="690500" cy="1358340"/>
            </a:xfrm>
            <a:custGeom>
              <a:rect b="b" l="l" r="r" t="t"/>
              <a:pathLst>
                <a:path extrusionOk="0" h="4306" w="2189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70"/>
                  </a:lnTo>
                  <a:cubicBezTo>
                    <a:pt x="0" y="3837"/>
                    <a:pt x="98" y="399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4"/>
                    <a:pt x="2179" y="3837"/>
                    <a:pt x="2179" y="3680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8"/>
                    <a:pt x="2080" y="334"/>
                    <a:pt x="1875" y="452"/>
                  </a:cubicBezTo>
                  <a:cubicBezTo>
                    <a:pt x="1659" y="574"/>
                    <a:pt x="1379" y="636"/>
                    <a:pt x="1099" y="636"/>
                  </a:cubicBezTo>
                  <a:cubicBezTo>
                    <a:pt x="820" y="636"/>
                    <a:pt x="540" y="574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6"/>
            <p:cNvSpPr/>
            <p:nvPr/>
          </p:nvSpPr>
          <p:spPr>
            <a:xfrm flipH="1" rot="4761902">
              <a:off x="1385121" y="3963485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2"/>
                    <a:pt x="422" y="1078"/>
                  </a:cubicBezTo>
                  <a:cubicBezTo>
                    <a:pt x="638" y="1200"/>
                    <a:pt x="918" y="1262"/>
                    <a:pt x="1197" y="1262"/>
                  </a:cubicBezTo>
                  <a:cubicBezTo>
                    <a:pt x="1477" y="1262"/>
                    <a:pt x="1757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6"/>
            <p:cNvSpPr/>
            <p:nvPr/>
          </p:nvSpPr>
          <p:spPr>
            <a:xfrm flipH="1" rot="4761902">
              <a:off x="500671" y="3925674"/>
              <a:ext cx="997109" cy="777276"/>
            </a:xfrm>
            <a:custGeom>
              <a:rect b="b" l="l" r="r" t="t"/>
              <a:pathLst>
                <a:path extrusionOk="0" h="2464" w="3161">
                  <a:moveTo>
                    <a:pt x="492" y="0"/>
                  </a:moveTo>
                  <a:lnTo>
                    <a:pt x="1" y="1551"/>
                  </a:lnTo>
                  <a:cubicBezTo>
                    <a:pt x="1" y="1787"/>
                    <a:pt x="168" y="2012"/>
                    <a:pt x="472" y="2199"/>
                  </a:cubicBezTo>
                  <a:cubicBezTo>
                    <a:pt x="786" y="2375"/>
                    <a:pt x="1191" y="2464"/>
                    <a:pt x="1593" y="2464"/>
                  </a:cubicBezTo>
                  <a:cubicBezTo>
                    <a:pt x="1995" y="2464"/>
                    <a:pt x="2395" y="2375"/>
                    <a:pt x="2700" y="2199"/>
                  </a:cubicBezTo>
                  <a:cubicBezTo>
                    <a:pt x="3014" y="2032"/>
                    <a:pt x="3161" y="1796"/>
                    <a:pt x="3161" y="1561"/>
                  </a:cubicBezTo>
                  <a:lnTo>
                    <a:pt x="2690" y="20"/>
                  </a:lnTo>
                  <a:cubicBezTo>
                    <a:pt x="2690" y="177"/>
                    <a:pt x="2582" y="334"/>
                    <a:pt x="2356" y="462"/>
                  </a:cubicBezTo>
                  <a:cubicBezTo>
                    <a:pt x="2145" y="584"/>
                    <a:pt x="1868" y="646"/>
                    <a:pt x="1589" y="646"/>
                  </a:cubicBezTo>
                  <a:cubicBezTo>
                    <a:pt x="1311" y="646"/>
                    <a:pt x="1031" y="584"/>
                    <a:pt x="815" y="462"/>
                  </a:cubicBezTo>
                  <a:cubicBezTo>
                    <a:pt x="609" y="334"/>
                    <a:pt x="492" y="167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6"/>
            <p:cNvSpPr/>
            <p:nvPr/>
          </p:nvSpPr>
          <p:spPr>
            <a:xfrm flipH="1" rot="4761902">
              <a:off x="781472" y="3703446"/>
              <a:ext cx="257084" cy="641000"/>
            </a:xfrm>
            <a:custGeom>
              <a:rect b="b" l="l" r="r" t="t"/>
              <a:pathLst>
                <a:path extrusionOk="0" h="2032" w="815">
                  <a:moveTo>
                    <a:pt x="413" y="0"/>
                  </a:moveTo>
                  <a:cubicBezTo>
                    <a:pt x="383" y="49"/>
                    <a:pt x="314" y="98"/>
                    <a:pt x="246" y="138"/>
                  </a:cubicBezTo>
                  <a:cubicBezTo>
                    <a:pt x="167" y="187"/>
                    <a:pt x="89" y="216"/>
                    <a:pt x="0" y="246"/>
                  </a:cubicBezTo>
                  <a:lnTo>
                    <a:pt x="216" y="2032"/>
                  </a:lnTo>
                  <a:cubicBezTo>
                    <a:pt x="344" y="2002"/>
                    <a:pt x="452" y="1953"/>
                    <a:pt x="560" y="1885"/>
                  </a:cubicBezTo>
                  <a:cubicBezTo>
                    <a:pt x="668" y="1826"/>
                    <a:pt x="756" y="1767"/>
                    <a:pt x="815" y="1688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6"/>
            <p:cNvSpPr/>
            <p:nvPr/>
          </p:nvSpPr>
          <p:spPr>
            <a:xfrm flipH="1" rot="4761902">
              <a:off x="997295" y="4034769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8"/>
                  </a:cubicBezTo>
                  <a:cubicBezTo>
                    <a:pt x="638" y="1210"/>
                    <a:pt x="918" y="1272"/>
                    <a:pt x="1197" y="1272"/>
                  </a:cubicBezTo>
                  <a:cubicBezTo>
                    <a:pt x="1477" y="1272"/>
                    <a:pt x="1757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6"/>
            <p:cNvSpPr/>
            <p:nvPr/>
          </p:nvSpPr>
          <p:spPr>
            <a:xfrm flipH="1" rot="4761902">
              <a:off x="1538790" y="3464099"/>
              <a:ext cx="690500" cy="1358340"/>
            </a:xfrm>
            <a:custGeom>
              <a:rect b="b" l="l" r="r" t="t"/>
              <a:pathLst>
                <a:path extrusionOk="0" h="4306" w="2189">
                  <a:moveTo>
                    <a:pt x="2189" y="20"/>
                  </a:moveTo>
                  <a:lnTo>
                    <a:pt x="2189" y="22"/>
                  </a:lnTo>
                  <a:lnTo>
                    <a:pt x="2189" y="22"/>
                  </a:lnTo>
                  <a:cubicBezTo>
                    <a:pt x="2189" y="21"/>
                    <a:pt x="2189" y="20"/>
                    <a:pt x="2189" y="20"/>
                  </a:cubicBezTo>
                  <a:close/>
                  <a:moveTo>
                    <a:pt x="10" y="0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4004"/>
                    <a:pt x="2179" y="3837"/>
                    <a:pt x="2179" y="3680"/>
                  </a:cubicBezTo>
                  <a:lnTo>
                    <a:pt x="2189" y="22"/>
                  </a:lnTo>
                  <a:lnTo>
                    <a:pt x="2189" y="22"/>
                  </a:lnTo>
                  <a:cubicBezTo>
                    <a:pt x="2188" y="178"/>
                    <a:pt x="2080" y="334"/>
                    <a:pt x="1875" y="461"/>
                  </a:cubicBezTo>
                  <a:cubicBezTo>
                    <a:pt x="1659" y="584"/>
                    <a:pt x="1379" y="645"/>
                    <a:pt x="1099" y="645"/>
                  </a:cubicBezTo>
                  <a:cubicBezTo>
                    <a:pt x="820" y="645"/>
                    <a:pt x="540" y="584"/>
                    <a:pt x="324" y="461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6"/>
            <p:cNvSpPr/>
            <p:nvPr/>
          </p:nvSpPr>
          <p:spPr>
            <a:xfrm flipH="1" rot="4761902">
              <a:off x="1733187" y="3306525"/>
              <a:ext cx="136586" cy="1235313"/>
            </a:xfrm>
            <a:custGeom>
              <a:rect b="b" l="l" r="r" t="t"/>
              <a:pathLst>
                <a:path extrusionOk="0" h="3916" w="433">
                  <a:moveTo>
                    <a:pt x="433" y="0"/>
                  </a:moveTo>
                  <a:cubicBezTo>
                    <a:pt x="403" y="49"/>
                    <a:pt x="334" y="88"/>
                    <a:pt x="266" y="137"/>
                  </a:cubicBezTo>
                  <a:cubicBezTo>
                    <a:pt x="187" y="187"/>
                    <a:pt x="99" y="216"/>
                    <a:pt x="20" y="245"/>
                  </a:cubicBezTo>
                  <a:lnTo>
                    <a:pt x="1" y="3916"/>
                  </a:lnTo>
                  <a:cubicBezTo>
                    <a:pt x="89" y="3876"/>
                    <a:pt x="177" y="3837"/>
                    <a:pt x="246" y="3798"/>
                  </a:cubicBezTo>
                  <a:cubicBezTo>
                    <a:pt x="315" y="3759"/>
                    <a:pt x="374" y="3719"/>
                    <a:pt x="423" y="36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6"/>
            <p:cNvSpPr/>
            <p:nvPr/>
          </p:nvSpPr>
          <p:spPr>
            <a:xfrm flipH="1" rot="4761902">
              <a:off x="2168525" y="3814729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7"/>
                  </a:cubicBezTo>
                  <a:cubicBezTo>
                    <a:pt x="638" y="1210"/>
                    <a:pt x="918" y="1271"/>
                    <a:pt x="1197" y="1271"/>
                  </a:cubicBezTo>
                  <a:cubicBezTo>
                    <a:pt x="1477" y="1271"/>
                    <a:pt x="1757" y="1210"/>
                    <a:pt x="1973" y="1087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6"/>
            <p:cNvSpPr/>
            <p:nvPr/>
          </p:nvSpPr>
          <p:spPr>
            <a:xfrm flipH="1" rot="4761902">
              <a:off x="2700876" y="3245619"/>
              <a:ext cx="690500" cy="1358655"/>
            </a:xfrm>
            <a:custGeom>
              <a:rect b="b" l="l" r="r" t="t"/>
              <a:pathLst>
                <a:path extrusionOk="0" h="4307" w="2189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5"/>
                    <a:pt x="2179" y="3838"/>
                    <a:pt x="2179" y="3681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6"/>
            <p:cNvSpPr/>
            <p:nvPr/>
          </p:nvSpPr>
          <p:spPr>
            <a:xfrm flipH="1" rot="4761902">
              <a:off x="2898372" y="3087463"/>
              <a:ext cx="136586" cy="1235629"/>
            </a:xfrm>
            <a:custGeom>
              <a:rect b="b" l="l" r="r" t="t"/>
              <a:pathLst>
                <a:path extrusionOk="0" h="3917" w="433">
                  <a:moveTo>
                    <a:pt x="433" y="0"/>
                  </a:moveTo>
                  <a:cubicBezTo>
                    <a:pt x="403" y="50"/>
                    <a:pt x="334" y="99"/>
                    <a:pt x="266" y="138"/>
                  </a:cubicBezTo>
                  <a:cubicBezTo>
                    <a:pt x="187" y="187"/>
                    <a:pt x="99" y="22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80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6"/>
            <p:cNvSpPr/>
            <p:nvPr/>
          </p:nvSpPr>
          <p:spPr>
            <a:xfrm flipH="1" rot="4761902">
              <a:off x="3332316" y="3597664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3"/>
                    <a:pt x="422" y="1078"/>
                  </a:cubicBezTo>
                  <a:cubicBezTo>
                    <a:pt x="638" y="1201"/>
                    <a:pt x="918" y="1262"/>
                    <a:pt x="1197" y="1262"/>
                  </a:cubicBezTo>
                  <a:cubicBezTo>
                    <a:pt x="1477" y="1262"/>
                    <a:pt x="1757" y="1201"/>
                    <a:pt x="1973" y="1078"/>
                  </a:cubicBezTo>
                  <a:cubicBezTo>
                    <a:pt x="2405" y="833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6"/>
            <p:cNvSpPr/>
            <p:nvPr/>
          </p:nvSpPr>
          <p:spPr>
            <a:xfrm flipH="1" rot="4761902">
              <a:off x="3866216" y="3026685"/>
              <a:ext cx="690500" cy="1358655"/>
            </a:xfrm>
            <a:custGeom>
              <a:rect b="b" l="l" r="r" t="t"/>
              <a:pathLst>
                <a:path extrusionOk="0" h="4307" w="2189">
                  <a:moveTo>
                    <a:pt x="2189" y="20"/>
                  </a:moveTo>
                  <a:lnTo>
                    <a:pt x="2189" y="23"/>
                  </a:lnTo>
                  <a:lnTo>
                    <a:pt x="2189" y="23"/>
                  </a:lnTo>
                  <a:cubicBezTo>
                    <a:pt x="2189" y="22"/>
                    <a:pt x="2189" y="21"/>
                    <a:pt x="2189" y="20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4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48"/>
                    <a:pt x="2179" y="3681"/>
                  </a:cubicBezTo>
                  <a:lnTo>
                    <a:pt x="2189" y="23"/>
                  </a:lnTo>
                  <a:lnTo>
                    <a:pt x="2189" y="23"/>
                  </a:lnTo>
                  <a:cubicBezTo>
                    <a:pt x="2188" y="189"/>
                    <a:pt x="2080" y="345"/>
                    <a:pt x="1875" y="462"/>
                  </a:cubicBezTo>
                  <a:cubicBezTo>
                    <a:pt x="1659" y="585"/>
                    <a:pt x="1379" y="646"/>
                    <a:pt x="1099" y="646"/>
                  </a:cubicBezTo>
                  <a:cubicBezTo>
                    <a:pt x="820" y="646"/>
                    <a:pt x="540" y="585"/>
                    <a:pt x="324" y="462"/>
                  </a:cubicBezTo>
                  <a:cubicBezTo>
                    <a:pt x="118" y="334"/>
                    <a:pt x="10" y="16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6"/>
            <p:cNvSpPr/>
            <p:nvPr/>
          </p:nvSpPr>
          <p:spPr>
            <a:xfrm flipH="1" rot="4761902">
              <a:off x="4057513" y="2869694"/>
              <a:ext cx="136586" cy="1235629"/>
            </a:xfrm>
            <a:custGeom>
              <a:rect b="b" l="l" r="r" t="t"/>
              <a:pathLst>
                <a:path extrusionOk="0" h="3917" w="433">
                  <a:moveTo>
                    <a:pt x="433" y="0"/>
                  </a:moveTo>
                  <a:cubicBezTo>
                    <a:pt x="403" y="50"/>
                    <a:pt x="334" y="89"/>
                    <a:pt x="266" y="138"/>
                  </a:cubicBezTo>
                  <a:cubicBezTo>
                    <a:pt x="187" y="187"/>
                    <a:pt x="99" y="21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79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6"/>
            <p:cNvSpPr/>
            <p:nvPr/>
          </p:nvSpPr>
          <p:spPr>
            <a:xfrm flipH="1" rot="4761902">
              <a:off x="4493626" y="3377279"/>
              <a:ext cx="758635" cy="402518"/>
            </a:xfrm>
            <a:custGeom>
              <a:rect b="b" l="l" r="r" t="t"/>
              <a:pathLst>
                <a:path extrusionOk="0" h="1276" w="2405">
                  <a:moveTo>
                    <a:pt x="1194" y="0"/>
                  </a:moveTo>
                  <a:cubicBezTo>
                    <a:pt x="913" y="0"/>
                    <a:pt x="633" y="66"/>
                    <a:pt x="422" y="199"/>
                  </a:cubicBezTo>
                  <a:cubicBezTo>
                    <a:pt x="0" y="444"/>
                    <a:pt x="0" y="847"/>
                    <a:pt x="422" y="1092"/>
                  </a:cubicBezTo>
                  <a:cubicBezTo>
                    <a:pt x="638" y="1215"/>
                    <a:pt x="918" y="1276"/>
                    <a:pt x="1197" y="1276"/>
                  </a:cubicBezTo>
                  <a:cubicBezTo>
                    <a:pt x="1477" y="1276"/>
                    <a:pt x="1757" y="1215"/>
                    <a:pt x="1973" y="1092"/>
                  </a:cubicBezTo>
                  <a:cubicBezTo>
                    <a:pt x="2405" y="847"/>
                    <a:pt x="2405" y="444"/>
                    <a:pt x="1973" y="199"/>
                  </a:cubicBezTo>
                  <a:cubicBezTo>
                    <a:pt x="1757" y="66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6"/>
            <p:cNvSpPr/>
            <p:nvPr/>
          </p:nvSpPr>
          <p:spPr>
            <a:xfrm flipH="1" rot="4761902">
              <a:off x="5025357" y="2808916"/>
              <a:ext cx="690500" cy="1358655"/>
            </a:xfrm>
            <a:custGeom>
              <a:rect b="b" l="l" r="r" t="t"/>
              <a:pathLst>
                <a:path extrusionOk="0" h="4307" w="2189">
                  <a:moveTo>
                    <a:pt x="2189" y="11"/>
                  </a:moveTo>
                  <a:lnTo>
                    <a:pt x="2189" y="13"/>
                  </a:lnTo>
                  <a:lnTo>
                    <a:pt x="2189" y="13"/>
                  </a:lnTo>
                  <a:cubicBezTo>
                    <a:pt x="2189" y="12"/>
                    <a:pt x="2189" y="11"/>
                    <a:pt x="2189" y="11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38"/>
                    <a:pt x="2179" y="3681"/>
                  </a:cubicBezTo>
                  <a:lnTo>
                    <a:pt x="2189" y="13"/>
                  </a:lnTo>
                  <a:lnTo>
                    <a:pt x="2189" y="13"/>
                  </a:lnTo>
                  <a:cubicBezTo>
                    <a:pt x="2188" y="17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6"/>
            <p:cNvSpPr/>
            <p:nvPr/>
          </p:nvSpPr>
          <p:spPr>
            <a:xfrm flipH="1" rot="4761902">
              <a:off x="5221303" y="2652629"/>
              <a:ext cx="136586" cy="1232474"/>
            </a:xfrm>
            <a:custGeom>
              <a:rect b="b" l="l" r="r" t="t"/>
              <a:pathLst>
                <a:path extrusionOk="0" h="3907" w="433">
                  <a:moveTo>
                    <a:pt x="433" y="1"/>
                  </a:moveTo>
                  <a:cubicBezTo>
                    <a:pt x="403" y="50"/>
                    <a:pt x="334" y="99"/>
                    <a:pt x="266" y="128"/>
                  </a:cubicBezTo>
                  <a:cubicBezTo>
                    <a:pt x="187" y="177"/>
                    <a:pt x="99" y="217"/>
                    <a:pt x="20" y="246"/>
                  </a:cubicBezTo>
                  <a:lnTo>
                    <a:pt x="1" y="3906"/>
                  </a:lnTo>
                  <a:cubicBezTo>
                    <a:pt x="89" y="3877"/>
                    <a:pt x="177" y="3838"/>
                    <a:pt x="246" y="3799"/>
                  </a:cubicBezTo>
                  <a:cubicBezTo>
                    <a:pt x="315" y="3759"/>
                    <a:pt x="374" y="3710"/>
                    <a:pt x="423" y="3661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6"/>
            <p:cNvSpPr/>
            <p:nvPr/>
          </p:nvSpPr>
          <p:spPr>
            <a:xfrm flipH="1" rot="4761902">
              <a:off x="5656487" y="3161019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194" y="0"/>
                  </a:moveTo>
                  <a:cubicBezTo>
                    <a:pt x="913" y="0"/>
                    <a:pt x="633" y="62"/>
                    <a:pt x="422" y="184"/>
                  </a:cubicBezTo>
                  <a:cubicBezTo>
                    <a:pt x="0" y="430"/>
                    <a:pt x="0" y="832"/>
                    <a:pt x="422" y="1077"/>
                  </a:cubicBezTo>
                  <a:cubicBezTo>
                    <a:pt x="638" y="1200"/>
                    <a:pt x="918" y="1261"/>
                    <a:pt x="1197" y="1261"/>
                  </a:cubicBezTo>
                  <a:cubicBezTo>
                    <a:pt x="1477" y="1261"/>
                    <a:pt x="1757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57" y="62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6"/>
            <p:cNvSpPr/>
            <p:nvPr/>
          </p:nvSpPr>
          <p:spPr>
            <a:xfrm flipH="1" rot="4761902">
              <a:off x="5984905" y="2831754"/>
              <a:ext cx="687346" cy="949829"/>
            </a:xfrm>
            <a:custGeom>
              <a:rect b="b" l="l" r="r" t="t"/>
              <a:pathLst>
                <a:path extrusionOk="0" h="3011" w="2179">
                  <a:moveTo>
                    <a:pt x="775" y="0"/>
                  </a:moveTo>
                  <a:lnTo>
                    <a:pt x="0" y="2365"/>
                  </a:lnTo>
                  <a:cubicBezTo>
                    <a:pt x="0" y="2542"/>
                    <a:pt x="98" y="2699"/>
                    <a:pt x="314" y="2827"/>
                  </a:cubicBezTo>
                  <a:cubicBezTo>
                    <a:pt x="530" y="2949"/>
                    <a:pt x="810" y="3011"/>
                    <a:pt x="1089" y="3011"/>
                  </a:cubicBezTo>
                  <a:cubicBezTo>
                    <a:pt x="1369" y="3011"/>
                    <a:pt x="1649" y="2949"/>
                    <a:pt x="1865" y="2827"/>
                  </a:cubicBezTo>
                  <a:cubicBezTo>
                    <a:pt x="2071" y="2699"/>
                    <a:pt x="2179" y="2542"/>
                    <a:pt x="2179" y="2385"/>
                  </a:cubicBezTo>
                  <a:lnTo>
                    <a:pt x="1423" y="10"/>
                  </a:lnTo>
                  <a:cubicBezTo>
                    <a:pt x="1423" y="69"/>
                    <a:pt x="1384" y="118"/>
                    <a:pt x="1335" y="138"/>
                  </a:cubicBezTo>
                  <a:cubicBezTo>
                    <a:pt x="1266" y="177"/>
                    <a:pt x="1180" y="197"/>
                    <a:pt x="1097" y="197"/>
                  </a:cubicBezTo>
                  <a:cubicBezTo>
                    <a:pt x="1013" y="197"/>
                    <a:pt x="932" y="177"/>
                    <a:pt x="874" y="138"/>
                  </a:cubicBezTo>
                  <a:cubicBezTo>
                    <a:pt x="805" y="98"/>
                    <a:pt x="775" y="49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6"/>
            <p:cNvSpPr/>
            <p:nvPr/>
          </p:nvSpPr>
          <p:spPr>
            <a:xfrm flipH="1" rot="4761902">
              <a:off x="6164704" y="2691766"/>
              <a:ext cx="247937" cy="892101"/>
            </a:xfrm>
            <a:custGeom>
              <a:rect b="b" l="l" r="r" t="t"/>
              <a:pathLst>
                <a:path extrusionOk="0" h="2828" w="786">
                  <a:moveTo>
                    <a:pt x="138" y="1"/>
                  </a:moveTo>
                  <a:cubicBezTo>
                    <a:pt x="108" y="11"/>
                    <a:pt x="99" y="21"/>
                    <a:pt x="79" y="30"/>
                  </a:cubicBezTo>
                  <a:lnTo>
                    <a:pt x="0" y="70"/>
                  </a:lnTo>
                  <a:lnTo>
                    <a:pt x="373" y="2827"/>
                  </a:lnTo>
                  <a:cubicBezTo>
                    <a:pt x="452" y="2798"/>
                    <a:pt x="540" y="2759"/>
                    <a:pt x="619" y="2719"/>
                  </a:cubicBezTo>
                  <a:cubicBezTo>
                    <a:pt x="678" y="2680"/>
                    <a:pt x="737" y="2631"/>
                    <a:pt x="786" y="258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979797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6"/>
            <p:cNvSpPr/>
            <p:nvPr/>
          </p:nvSpPr>
          <p:spPr>
            <a:xfrm flipH="1" rot="4761915">
              <a:off x="6672223" y="3157942"/>
              <a:ext cx="229704" cy="121141"/>
            </a:xfrm>
            <a:custGeom>
              <a:rect b="b" l="l" r="r" t="t"/>
              <a:pathLst>
                <a:path extrusionOk="0" h="384" w="727">
                  <a:moveTo>
                    <a:pt x="367" y="1"/>
                  </a:moveTo>
                  <a:cubicBezTo>
                    <a:pt x="283" y="1"/>
                    <a:pt x="197" y="20"/>
                    <a:pt x="128" y="59"/>
                  </a:cubicBezTo>
                  <a:cubicBezTo>
                    <a:pt x="0" y="128"/>
                    <a:pt x="10" y="256"/>
                    <a:pt x="128" y="324"/>
                  </a:cubicBezTo>
                  <a:cubicBezTo>
                    <a:pt x="197" y="364"/>
                    <a:pt x="283" y="383"/>
                    <a:pt x="367" y="383"/>
                  </a:cubicBezTo>
                  <a:cubicBezTo>
                    <a:pt x="452" y="383"/>
                    <a:pt x="535" y="364"/>
                    <a:pt x="599" y="324"/>
                  </a:cubicBezTo>
                  <a:cubicBezTo>
                    <a:pt x="727" y="256"/>
                    <a:pt x="717" y="128"/>
                    <a:pt x="599" y="59"/>
                  </a:cubicBezTo>
                  <a:cubicBezTo>
                    <a:pt x="535" y="20"/>
                    <a:pt x="452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6"/>
            <p:cNvSpPr/>
            <p:nvPr/>
          </p:nvSpPr>
          <p:spPr>
            <a:xfrm flipH="1" rot="4761902">
              <a:off x="3232124" y="427909"/>
              <a:ext cx="93055" cy="2582297"/>
            </a:xfrm>
            <a:custGeom>
              <a:rect b="b" l="l" r="r" t="t"/>
              <a:pathLst>
                <a:path extrusionOk="0" h="8186" w="295">
                  <a:moveTo>
                    <a:pt x="0" y="1"/>
                  </a:moveTo>
                  <a:lnTo>
                    <a:pt x="30" y="8028"/>
                  </a:lnTo>
                  <a:lnTo>
                    <a:pt x="295" y="8185"/>
                  </a:lnTo>
                  <a:lnTo>
                    <a:pt x="275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6"/>
            <p:cNvSpPr/>
            <p:nvPr/>
          </p:nvSpPr>
          <p:spPr>
            <a:xfrm flipH="1" rot="4761902">
              <a:off x="2658315" y="-27052"/>
              <a:ext cx="990800" cy="2545074"/>
            </a:xfrm>
            <a:custGeom>
              <a:rect b="b" l="l" r="r" t="t"/>
              <a:pathLst>
                <a:path extrusionOk="0" h="8068" w="3141">
                  <a:moveTo>
                    <a:pt x="89" y="0"/>
                  </a:moveTo>
                  <a:lnTo>
                    <a:pt x="0" y="30"/>
                  </a:lnTo>
                  <a:lnTo>
                    <a:pt x="20" y="8067"/>
                  </a:lnTo>
                  <a:lnTo>
                    <a:pt x="3141" y="6261"/>
                  </a:lnTo>
                  <a:lnTo>
                    <a:pt x="3141" y="5319"/>
                  </a:lnTo>
                  <a:lnTo>
                    <a:pt x="1668" y="380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6"/>
            <p:cNvSpPr/>
            <p:nvPr/>
          </p:nvSpPr>
          <p:spPr>
            <a:xfrm flipH="1" rot="4761907">
              <a:off x="1811509" y="991568"/>
              <a:ext cx="986633" cy="818894"/>
            </a:xfrm>
            <a:custGeom>
              <a:rect b="b" l="l" r="r" t="t"/>
              <a:pathLst>
                <a:path extrusionOk="0" h="2592" w="3122">
                  <a:moveTo>
                    <a:pt x="3122" y="0"/>
                  </a:moveTo>
                  <a:lnTo>
                    <a:pt x="1" y="1806"/>
                  </a:lnTo>
                  <a:lnTo>
                    <a:pt x="1" y="2591"/>
                  </a:lnTo>
                  <a:lnTo>
                    <a:pt x="3122" y="785"/>
                  </a:lnTo>
                  <a:lnTo>
                    <a:pt x="3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6"/>
            <p:cNvSpPr/>
            <p:nvPr/>
          </p:nvSpPr>
          <p:spPr>
            <a:xfrm flipH="1" rot="4761902">
              <a:off x="490978" y="1938014"/>
              <a:ext cx="1591399" cy="1318277"/>
            </a:xfrm>
            <a:custGeom>
              <a:rect b="b" l="l" r="r" t="t"/>
              <a:pathLst>
                <a:path extrusionOk="0" h="4179" w="5045">
                  <a:moveTo>
                    <a:pt x="785" y="1"/>
                  </a:moveTo>
                  <a:lnTo>
                    <a:pt x="0" y="2709"/>
                  </a:lnTo>
                  <a:cubicBezTo>
                    <a:pt x="0" y="3092"/>
                    <a:pt x="255" y="3475"/>
                    <a:pt x="746" y="3759"/>
                  </a:cubicBezTo>
                  <a:cubicBezTo>
                    <a:pt x="1237" y="4039"/>
                    <a:pt x="1882" y="4179"/>
                    <a:pt x="2527" y="4179"/>
                  </a:cubicBezTo>
                  <a:cubicBezTo>
                    <a:pt x="3173" y="4179"/>
                    <a:pt x="3818" y="4039"/>
                    <a:pt x="4309" y="3759"/>
                  </a:cubicBezTo>
                  <a:cubicBezTo>
                    <a:pt x="4799" y="3475"/>
                    <a:pt x="5045" y="3102"/>
                    <a:pt x="5045" y="2739"/>
                  </a:cubicBezTo>
                  <a:lnTo>
                    <a:pt x="4289" y="20"/>
                  </a:lnTo>
                  <a:cubicBezTo>
                    <a:pt x="4289" y="285"/>
                    <a:pt x="4122" y="531"/>
                    <a:pt x="3769" y="727"/>
                  </a:cubicBezTo>
                  <a:cubicBezTo>
                    <a:pt x="3430" y="923"/>
                    <a:pt x="2984" y="1021"/>
                    <a:pt x="2536" y="1021"/>
                  </a:cubicBezTo>
                  <a:cubicBezTo>
                    <a:pt x="2088" y="1021"/>
                    <a:pt x="1639" y="923"/>
                    <a:pt x="1296" y="727"/>
                  </a:cubicBezTo>
                  <a:cubicBezTo>
                    <a:pt x="952" y="531"/>
                    <a:pt x="785" y="256"/>
                    <a:pt x="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6"/>
            <p:cNvSpPr/>
            <p:nvPr/>
          </p:nvSpPr>
          <p:spPr>
            <a:xfrm flipH="1" rot="4761902">
              <a:off x="896436" y="1939825"/>
              <a:ext cx="440040" cy="1038471"/>
            </a:xfrm>
            <a:custGeom>
              <a:rect b="b" l="l" r="r" t="t"/>
              <a:pathLst>
                <a:path extrusionOk="0" h="3292" w="1395">
                  <a:moveTo>
                    <a:pt x="1041" y="1"/>
                  </a:moveTo>
                  <a:cubicBezTo>
                    <a:pt x="771" y="91"/>
                    <a:pt x="460" y="139"/>
                    <a:pt x="146" y="139"/>
                  </a:cubicBezTo>
                  <a:cubicBezTo>
                    <a:pt x="117" y="139"/>
                    <a:pt x="88" y="139"/>
                    <a:pt x="59" y="138"/>
                  </a:cubicBezTo>
                  <a:lnTo>
                    <a:pt x="1" y="3288"/>
                  </a:lnTo>
                  <a:cubicBezTo>
                    <a:pt x="55" y="3291"/>
                    <a:pt x="110" y="3292"/>
                    <a:pt x="164" y="3292"/>
                  </a:cubicBezTo>
                  <a:cubicBezTo>
                    <a:pt x="592" y="3292"/>
                    <a:pt x="1020" y="3225"/>
                    <a:pt x="1394" y="3112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6"/>
            <p:cNvSpPr/>
            <p:nvPr/>
          </p:nvSpPr>
          <p:spPr>
            <a:xfrm flipH="1" rot="4761902">
              <a:off x="1322636" y="2148435"/>
              <a:ext cx="1207508" cy="638161"/>
            </a:xfrm>
            <a:custGeom>
              <a:rect b="b" l="l" r="r" t="t"/>
              <a:pathLst>
                <a:path extrusionOk="0" h="2023" w="3828">
                  <a:moveTo>
                    <a:pt x="1902" y="1"/>
                  </a:moveTo>
                  <a:cubicBezTo>
                    <a:pt x="1455" y="1"/>
                    <a:pt x="1011" y="99"/>
                    <a:pt x="677" y="295"/>
                  </a:cubicBezTo>
                  <a:cubicBezTo>
                    <a:pt x="0" y="697"/>
                    <a:pt x="10" y="1335"/>
                    <a:pt x="687" y="1728"/>
                  </a:cubicBezTo>
                  <a:cubicBezTo>
                    <a:pt x="1026" y="1924"/>
                    <a:pt x="1472" y="2022"/>
                    <a:pt x="1919" y="2022"/>
                  </a:cubicBezTo>
                  <a:cubicBezTo>
                    <a:pt x="2365" y="2022"/>
                    <a:pt x="2812" y="1924"/>
                    <a:pt x="3150" y="1728"/>
                  </a:cubicBezTo>
                  <a:cubicBezTo>
                    <a:pt x="3828" y="1325"/>
                    <a:pt x="3828" y="688"/>
                    <a:pt x="3141" y="295"/>
                  </a:cubicBezTo>
                  <a:cubicBezTo>
                    <a:pt x="2797" y="99"/>
                    <a:pt x="2348" y="1"/>
                    <a:pt x="1902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6"/>
            <p:cNvSpPr/>
            <p:nvPr/>
          </p:nvSpPr>
          <p:spPr>
            <a:xfrm flipH="1" rot="4761902">
              <a:off x="2090584" y="842600"/>
              <a:ext cx="1362389" cy="3171878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6"/>
            <p:cNvSpPr/>
            <p:nvPr/>
          </p:nvSpPr>
          <p:spPr>
            <a:xfrm flipH="1" rot="4761902">
              <a:off x="2090584" y="842600"/>
              <a:ext cx="1362389" cy="3171878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6"/>
            <p:cNvSpPr/>
            <p:nvPr/>
          </p:nvSpPr>
          <p:spPr>
            <a:xfrm flipH="1" rot="4761902">
              <a:off x="2701819" y="302440"/>
              <a:ext cx="96209" cy="2972197"/>
            </a:xfrm>
            <a:custGeom>
              <a:rect b="b" l="l" r="r" t="t"/>
              <a:pathLst>
                <a:path extrusionOk="0" h="9422" w="305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1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6"/>
            <p:cNvSpPr/>
            <p:nvPr/>
          </p:nvSpPr>
          <p:spPr>
            <a:xfrm flipH="1" rot="4761902">
              <a:off x="2480812" y="524428"/>
              <a:ext cx="263393" cy="2925825"/>
            </a:xfrm>
            <a:custGeom>
              <a:rect b="b" l="l" r="r" t="t"/>
              <a:pathLst>
                <a:path extrusionOk="0" h="9275" w="835">
                  <a:moveTo>
                    <a:pt x="834" y="0"/>
                  </a:moveTo>
                  <a:lnTo>
                    <a:pt x="834" y="0"/>
                  </a:lnTo>
                  <a:cubicBezTo>
                    <a:pt x="736" y="99"/>
                    <a:pt x="618" y="177"/>
                    <a:pt x="491" y="256"/>
                  </a:cubicBezTo>
                  <a:cubicBezTo>
                    <a:pt x="353" y="344"/>
                    <a:pt x="196" y="413"/>
                    <a:pt x="20" y="462"/>
                  </a:cubicBezTo>
                  <a:lnTo>
                    <a:pt x="0" y="9274"/>
                  </a:lnTo>
                  <a:cubicBezTo>
                    <a:pt x="157" y="9206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6"/>
            <p:cNvSpPr/>
            <p:nvPr/>
          </p:nvSpPr>
          <p:spPr>
            <a:xfrm flipH="1" rot="4761902">
              <a:off x="2472801" y="1017096"/>
              <a:ext cx="198412" cy="2790811"/>
            </a:xfrm>
            <a:custGeom>
              <a:rect b="b" l="l" r="r" t="t"/>
              <a:pathLst>
                <a:path extrusionOk="0" h="8847" w="629">
                  <a:moveTo>
                    <a:pt x="629" y="0"/>
                  </a:moveTo>
                  <a:cubicBezTo>
                    <a:pt x="442" y="20"/>
                    <a:pt x="236" y="30"/>
                    <a:pt x="30" y="30"/>
                  </a:cubicBezTo>
                  <a:lnTo>
                    <a:pt x="1" y="8842"/>
                  </a:lnTo>
                  <a:cubicBezTo>
                    <a:pt x="55" y="8845"/>
                    <a:pt x="108" y="8846"/>
                    <a:pt x="161" y="8846"/>
                  </a:cubicBezTo>
                  <a:cubicBezTo>
                    <a:pt x="320" y="8846"/>
                    <a:pt x="474" y="8835"/>
                    <a:pt x="629" y="8813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6"/>
            <p:cNvSpPr/>
            <p:nvPr/>
          </p:nvSpPr>
          <p:spPr>
            <a:xfrm flipH="1" rot="4761902">
              <a:off x="2472864" y="809807"/>
              <a:ext cx="182956" cy="2814470"/>
            </a:xfrm>
            <a:custGeom>
              <a:rect b="b" l="l" r="r" t="t"/>
              <a:pathLst>
                <a:path extrusionOk="0" h="8922" w="580">
                  <a:moveTo>
                    <a:pt x="580" y="1"/>
                  </a:moveTo>
                  <a:cubicBezTo>
                    <a:pt x="393" y="60"/>
                    <a:pt x="197" y="99"/>
                    <a:pt x="1" y="12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6"/>
            <p:cNvSpPr/>
            <p:nvPr/>
          </p:nvSpPr>
          <p:spPr>
            <a:xfrm flipH="1" rot="4761902">
              <a:off x="2477810" y="1239661"/>
              <a:ext cx="344146" cy="2848539"/>
            </a:xfrm>
            <a:custGeom>
              <a:rect b="b" l="l" r="r" t="t"/>
              <a:pathLst>
                <a:path extrusionOk="0" h="9030" w="1091">
                  <a:moveTo>
                    <a:pt x="21" y="1"/>
                  </a:moveTo>
                  <a:lnTo>
                    <a:pt x="1" y="8804"/>
                  </a:lnTo>
                  <a:cubicBezTo>
                    <a:pt x="315" y="8941"/>
                    <a:pt x="688" y="9010"/>
                    <a:pt x="1061" y="9029"/>
                  </a:cubicBezTo>
                  <a:lnTo>
                    <a:pt x="1090" y="217"/>
                  </a:lnTo>
                  <a:cubicBezTo>
                    <a:pt x="707" y="197"/>
                    <a:pt x="335" y="138"/>
                    <a:pt x="21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6"/>
            <p:cNvSpPr/>
            <p:nvPr/>
          </p:nvSpPr>
          <p:spPr>
            <a:xfrm flipH="1" rot="4761902">
              <a:off x="2749968" y="1389689"/>
              <a:ext cx="306924" cy="3102163"/>
            </a:xfrm>
            <a:custGeom>
              <a:rect b="b" l="l" r="r" t="t"/>
              <a:pathLst>
                <a:path extrusionOk="0" h="9834" w="973"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737" y="9745"/>
                    <a:pt x="835" y="9804"/>
                    <a:pt x="953" y="9834"/>
                  </a:cubicBezTo>
                  <a:lnTo>
                    <a:pt x="973" y="1031"/>
                  </a:lnTo>
                  <a:cubicBezTo>
                    <a:pt x="865" y="992"/>
                    <a:pt x="766" y="943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6"/>
            <p:cNvSpPr/>
            <p:nvPr/>
          </p:nvSpPr>
          <p:spPr>
            <a:xfrm flipH="1" rot="4761908">
              <a:off x="3586107" y="1734765"/>
              <a:ext cx="1493111" cy="795447"/>
            </a:xfrm>
            <a:custGeom>
              <a:rect b="b" l="l" r="r" t="t"/>
              <a:pathLst>
                <a:path extrusionOk="0" h="2486" w="4721">
                  <a:moveTo>
                    <a:pt x="2355" y="0"/>
                  </a:moveTo>
                  <a:cubicBezTo>
                    <a:pt x="1806" y="0"/>
                    <a:pt x="1257" y="121"/>
                    <a:pt x="835" y="361"/>
                  </a:cubicBezTo>
                  <a:cubicBezTo>
                    <a:pt x="1" y="842"/>
                    <a:pt x="20" y="1627"/>
                    <a:pt x="854" y="2118"/>
                  </a:cubicBezTo>
                  <a:cubicBezTo>
                    <a:pt x="1271" y="2363"/>
                    <a:pt x="1818" y="2486"/>
                    <a:pt x="2366" y="2486"/>
                  </a:cubicBezTo>
                  <a:cubicBezTo>
                    <a:pt x="2913" y="2486"/>
                    <a:pt x="3460" y="2363"/>
                    <a:pt x="3877" y="2118"/>
                  </a:cubicBezTo>
                  <a:cubicBezTo>
                    <a:pt x="4721" y="1637"/>
                    <a:pt x="4701" y="852"/>
                    <a:pt x="3867" y="361"/>
                  </a:cubicBezTo>
                  <a:cubicBezTo>
                    <a:pt x="3450" y="121"/>
                    <a:pt x="2903" y="0"/>
                    <a:pt x="2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6"/>
            <p:cNvSpPr/>
            <p:nvPr/>
          </p:nvSpPr>
          <p:spPr>
            <a:xfrm flipH="1" rot="4761891">
              <a:off x="2097879" y="833837"/>
              <a:ext cx="1365993" cy="3189735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6"/>
            <p:cNvSpPr/>
            <p:nvPr/>
          </p:nvSpPr>
          <p:spPr>
            <a:xfrm flipH="1" rot="4761889">
              <a:off x="2084205" y="839281"/>
              <a:ext cx="1367685" cy="3184026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1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7" y="336"/>
                    <a:pt x="4111" y="639"/>
                    <a:pt x="3701" y="883"/>
                  </a:cubicBezTo>
                  <a:cubicBezTo>
                    <a:pt x="3284" y="1129"/>
                    <a:pt x="2734" y="1251"/>
                    <a:pt x="2184" y="1251"/>
                  </a:cubicBezTo>
                  <a:cubicBezTo>
                    <a:pt x="1635" y="1251"/>
                    <a:pt x="1085" y="1129"/>
                    <a:pt x="668" y="883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6"/>
            <p:cNvSpPr/>
            <p:nvPr/>
          </p:nvSpPr>
          <p:spPr>
            <a:xfrm flipH="1" rot="4761902">
              <a:off x="2747391" y="293879"/>
              <a:ext cx="96209" cy="2972197"/>
            </a:xfrm>
            <a:custGeom>
              <a:rect b="b" l="l" r="r" t="t"/>
              <a:pathLst>
                <a:path extrusionOk="0" h="9422" w="305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0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6"/>
            <p:cNvSpPr/>
            <p:nvPr/>
          </p:nvSpPr>
          <p:spPr>
            <a:xfrm flipH="1" rot="4761902">
              <a:off x="2529295" y="518275"/>
              <a:ext cx="263393" cy="2919904"/>
            </a:xfrm>
            <a:custGeom>
              <a:rect b="b" l="l" r="r" t="t"/>
              <a:pathLst>
                <a:path extrusionOk="0" h="9275" w="835">
                  <a:moveTo>
                    <a:pt x="834" y="0"/>
                  </a:moveTo>
                  <a:cubicBezTo>
                    <a:pt x="736" y="89"/>
                    <a:pt x="618" y="177"/>
                    <a:pt x="491" y="255"/>
                  </a:cubicBezTo>
                  <a:cubicBezTo>
                    <a:pt x="353" y="344"/>
                    <a:pt x="196" y="412"/>
                    <a:pt x="20" y="462"/>
                  </a:cubicBezTo>
                  <a:lnTo>
                    <a:pt x="0" y="9274"/>
                  </a:lnTo>
                  <a:cubicBezTo>
                    <a:pt x="157" y="9205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6"/>
            <p:cNvSpPr/>
            <p:nvPr/>
          </p:nvSpPr>
          <p:spPr>
            <a:xfrm flipH="1" rot="4761902">
              <a:off x="2518436" y="801246"/>
              <a:ext cx="182956" cy="2814470"/>
            </a:xfrm>
            <a:custGeom>
              <a:rect b="b" l="l" r="r" t="t"/>
              <a:pathLst>
                <a:path extrusionOk="0" h="8922" w="580">
                  <a:moveTo>
                    <a:pt x="580" y="1"/>
                  </a:moveTo>
                  <a:cubicBezTo>
                    <a:pt x="393" y="59"/>
                    <a:pt x="197" y="99"/>
                    <a:pt x="1" y="11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6"/>
            <p:cNvSpPr/>
            <p:nvPr/>
          </p:nvSpPr>
          <p:spPr>
            <a:xfrm flipH="1" rot="4761902">
              <a:off x="4049362" y="1294234"/>
              <a:ext cx="1349771" cy="1538779"/>
            </a:xfrm>
            <a:custGeom>
              <a:rect b="b" l="l" r="r" t="t"/>
              <a:pathLst>
                <a:path extrusionOk="0" h="4878" w="4279">
                  <a:moveTo>
                    <a:pt x="4279" y="3729"/>
                  </a:moveTo>
                  <a:cubicBezTo>
                    <a:pt x="4083" y="4357"/>
                    <a:pt x="3199" y="4878"/>
                    <a:pt x="2140" y="4878"/>
                  </a:cubicBezTo>
                  <a:cubicBezTo>
                    <a:pt x="1070" y="4878"/>
                    <a:pt x="196" y="4377"/>
                    <a:pt x="0" y="3749"/>
                  </a:cubicBezTo>
                  <a:cubicBezTo>
                    <a:pt x="20" y="2542"/>
                    <a:pt x="334" y="1541"/>
                    <a:pt x="785" y="883"/>
                  </a:cubicBezTo>
                  <a:cubicBezTo>
                    <a:pt x="1168" y="314"/>
                    <a:pt x="1649" y="10"/>
                    <a:pt x="2140" y="0"/>
                  </a:cubicBezTo>
                  <a:cubicBezTo>
                    <a:pt x="2571" y="0"/>
                    <a:pt x="3023" y="246"/>
                    <a:pt x="3386" y="707"/>
                  </a:cubicBezTo>
                  <a:cubicBezTo>
                    <a:pt x="3886" y="1355"/>
                    <a:pt x="4259" y="2405"/>
                    <a:pt x="4279" y="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6"/>
            <p:cNvSpPr/>
            <p:nvPr/>
          </p:nvSpPr>
          <p:spPr>
            <a:xfrm flipH="1" rot="4761902">
              <a:off x="4879280" y="1766662"/>
              <a:ext cx="820777" cy="405672"/>
            </a:xfrm>
            <a:custGeom>
              <a:rect b="b" l="l" r="r" t="t"/>
              <a:pathLst>
                <a:path extrusionOk="0" h="1286" w="2602">
                  <a:moveTo>
                    <a:pt x="2601" y="707"/>
                  </a:moveTo>
                  <a:cubicBezTo>
                    <a:pt x="2523" y="785"/>
                    <a:pt x="2444" y="854"/>
                    <a:pt x="2317" y="933"/>
                  </a:cubicBezTo>
                  <a:cubicBezTo>
                    <a:pt x="1708" y="1286"/>
                    <a:pt x="697" y="1286"/>
                    <a:pt x="89" y="933"/>
                  </a:cubicBezTo>
                  <a:cubicBezTo>
                    <a:pt x="59" y="913"/>
                    <a:pt x="20" y="893"/>
                    <a:pt x="0" y="883"/>
                  </a:cubicBezTo>
                  <a:cubicBezTo>
                    <a:pt x="383" y="314"/>
                    <a:pt x="854" y="10"/>
                    <a:pt x="1345" y="0"/>
                  </a:cubicBezTo>
                  <a:cubicBezTo>
                    <a:pt x="1787" y="0"/>
                    <a:pt x="2228" y="255"/>
                    <a:pt x="2601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6"/>
            <p:cNvSpPr/>
            <p:nvPr/>
          </p:nvSpPr>
          <p:spPr>
            <a:xfrm flipH="1" rot="4761902">
              <a:off x="1333387" y="4031714"/>
              <a:ext cx="89901" cy="343844"/>
            </a:xfrm>
            <a:custGeom>
              <a:rect b="b" l="l" r="r" t="t"/>
              <a:pathLst>
                <a:path extrusionOk="0" h="1090" w="285">
                  <a:moveTo>
                    <a:pt x="0" y="0"/>
                  </a:moveTo>
                  <a:lnTo>
                    <a:pt x="0" y="942"/>
                  </a:lnTo>
                  <a:lnTo>
                    <a:pt x="285" y="1089"/>
                  </a:lnTo>
                  <a:lnTo>
                    <a:pt x="27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6"/>
            <p:cNvSpPr/>
            <p:nvPr/>
          </p:nvSpPr>
          <p:spPr>
            <a:xfrm flipH="1" rot="4761902">
              <a:off x="1702395" y="3328428"/>
              <a:ext cx="548236" cy="1059291"/>
            </a:xfrm>
            <a:custGeom>
              <a:rect b="b" l="l" r="r" t="t"/>
              <a:pathLst>
                <a:path extrusionOk="0" h="3358" w="1738">
                  <a:moveTo>
                    <a:pt x="1462" y="1"/>
                  </a:moveTo>
                  <a:lnTo>
                    <a:pt x="0" y="3200"/>
                  </a:lnTo>
                  <a:lnTo>
                    <a:pt x="275" y="3357"/>
                  </a:lnTo>
                  <a:lnTo>
                    <a:pt x="1737" y="15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6"/>
            <p:cNvSpPr/>
            <p:nvPr/>
          </p:nvSpPr>
          <p:spPr>
            <a:xfrm flipH="1" rot="4761902">
              <a:off x="2971378" y="2218896"/>
              <a:ext cx="575995" cy="1829627"/>
            </a:xfrm>
            <a:custGeom>
              <a:rect b="b" l="l" r="r" t="t"/>
              <a:pathLst>
                <a:path extrusionOk="0" h="5800" w="1826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6"/>
            <p:cNvSpPr/>
            <p:nvPr/>
          </p:nvSpPr>
          <p:spPr>
            <a:xfrm flipH="1" rot="4761902">
              <a:off x="4036164" y="2681432"/>
              <a:ext cx="111982" cy="62460"/>
            </a:xfrm>
            <a:custGeom>
              <a:rect b="b" l="l" r="r" t="t"/>
              <a:pathLst>
                <a:path extrusionOk="0" h="198" w="355">
                  <a:moveTo>
                    <a:pt x="89" y="1"/>
                  </a:moveTo>
                  <a:lnTo>
                    <a:pt x="1" y="40"/>
                  </a:lnTo>
                  <a:lnTo>
                    <a:pt x="266" y="197"/>
                  </a:lnTo>
                  <a:lnTo>
                    <a:pt x="354" y="14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6"/>
            <p:cNvSpPr/>
            <p:nvPr/>
          </p:nvSpPr>
          <p:spPr>
            <a:xfrm flipH="1" rot="4761902">
              <a:off x="2139574" y="1873175"/>
              <a:ext cx="987645" cy="3099324"/>
            </a:xfrm>
            <a:custGeom>
              <a:rect b="b" l="l" r="r" t="t"/>
              <a:pathLst>
                <a:path extrusionOk="0" h="9825" w="3131">
                  <a:moveTo>
                    <a:pt x="3101" y="1"/>
                  </a:moveTo>
                  <a:lnTo>
                    <a:pt x="3013" y="50"/>
                  </a:lnTo>
                  <a:lnTo>
                    <a:pt x="1462" y="5693"/>
                  </a:lnTo>
                  <a:lnTo>
                    <a:pt x="0" y="8892"/>
                  </a:lnTo>
                  <a:lnTo>
                    <a:pt x="10" y="9824"/>
                  </a:lnTo>
                  <a:lnTo>
                    <a:pt x="3131" y="8038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6"/>
            <p:cNvSpPr/>
            <p:nvPr/>
          </p:nvSpPr>
          <p:spPr>
            <a:xfrm flipH="1" rot="4761902">
              <a:off x="1015370" y="3228390"/>
              <a:ext cx="987645" cy="811345"/>
            </a:xfrm>
            <a:custGeom>
              <a:rect b="b" l="l" r="r" t="t"/>
              <a:pathLst>
                <a:path extrusionOk="0" h="2572" w="3131">
                  <a:moveTo>
                    <a:pt x="3111" y="0"/>
                  </a:moveTo>
                  <a:lnTo>
                    <a:pt x="0" y="1796"/>
                  </a:lnTo>
                  <a:lnTo>
                    <a:pt x="10" y="2571"/>
                  </a:lnTo>
                  <a:lnTo>
                    <a:pt x="3131" y="785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>
                <a:alpha val="8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6"/>
            <p:cNvSpPr/>
            <p:nvPr/>
          </p:nvSpPr>
          <p:spPr>
            <a:xfrm flipH="1" rot="4761902">
              <a:off x="4281940" y="1574519"/>
              <a:ext cx="300615" cy="161196"/>
            </a:xfrm>
            <a:custGeom>
              <a:rect b="b" l="l" r="r" t="t"/>
              <a:pathLst>
                <a:path extrusionOk="0" h="511" w="953">
                  <a:moveTo>
                    <a:pt x="334" y="1"/>
                  </a:moveTo>
                  <a:cubicBezTo>
                    <a:pt x="217" y="30"/>
                    <a:pt x="109" y="79"/>
                    <a:pt x="1" y="138"/>
                  </a:cubicBezTo>
                  <a:lnTo>
                    <a:pt x="619" y="511"/>
                  </a:lnTo>
                  <a:cubicBezTo>
                    <a:pt x="737" y="432"/>
                    <a:pt x="845" y="403"/>
                    <a:pt x="953" y="37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6"/>
            <p:cNvSpPr/>
            <p:nvPr/>
          </p:nvSpPr>
          <p:spPr>
            <a:xfrm flipH="1" rot="4761902">
              <a:off x="4261243" y="1466785"/>
              <a:ext cx="328374" cy="136591"/>
            </a:xfrm>
            <a:custGeom>
              <a:rect b="b" l="l" r="r" t="t"/>
              <a:pathLst>
                <a:path extrusionOk="0" h="433" w="1041">
                  <a:moveTo>
                    <a:pt x="157" y="0"/>
                  </a:moveTo>
                  <a:cubicBezTo>
                    <a:pt x="107" y="0"/>
                    <a:pt x="54" y="7"/>
                    <a:pt x="0" y="20"/>
                  </a:cubicBezTo>
                  <a:lnTo>
                    <a:pt x="619" y="384"/>
                  </a:lnTo>
                  <a:cubicBezTo>
                    <a:pt x="668" y="371"/>
                    <a:pt x="715" y="366"/>
                    <a:pt x="761" y="366"/>
                  </a:cubicBezTo>
                  <a:cubicBezTo>
                    <a:pt x="861" y="366"/>
                    <a:pt x="953" y="392"/>
                    <a:pt x="1041" y="433"/>
                  </a:cubicBezTo>
                  <a:lnTo>
                    <a:pt x="413" y="69"/>
                  </a:lnTo>
                  <a:cubicBezTo>
                    <a:pt x="342" y="24"/>
                    <a:pt x="25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6"/>
            <p:cNvSpPr/>
            <p:nvPr/>
          </p:nvSpPr>
          <p:spPr>
            <a:xfrm flipH="1" rot="4761902">
              <a:off x="4298246" y="1411433"/>
              <a:ext cx="204721" cy="117979"/>
            </a:xfrm>
            <a:custGeom>
              <a:rect b="b" l="l" r="r" t="t"/>
              <a:pathLst>
                <a:path extrusionOk="0" h="374" w="649">
                  <a:moveTo>
                    <a:pt x="1" y="0"/>
                  </a:moveTo>
                  <a:lnTo>
                    <a:pt x="629" y="364"/>
                  </a:lnTo>
                  <a:cubicBezTo>
                    <a:pt x="630" y="364"/>
                    <a:pt x="632" y="364"/>
                    <a:pt x="633" y="364"/>
                  </a:cubicBezTo>
                  <a:lnTo>
                    <a:pt x="633" y="364"/>
                  </a:lnTo>
                  <a:lnTo>
                    <a:pt x="30" y="10"/>
                  </a:lnTo>
                  <a:cubicBezTo>
                    <a:pt x="10" y="10"/>
                    <a:pt x="10" y="0"/>
                    <a:pt x="1" y="0"/>
                  </a:cubicBezTo>
                  <a:close/>
                  <a:moveTo>
                    <a:pt x="633" y="364"/>
                  </a:moveTo>
                  <a:lnTo>
                    <a:pt x="636" y="366"/>
                  </a:lnTo>
                  <a:lnTo>
                    <a:pt x="636" y="366"/>
                  </a:lnTo>
                  <a:cubicBezTo>
                    <a:pt x="635" y="365"/>
                    <a:pt x="634" y="365"/>
                    <a:pt x="633" y="364"/>
                  </a:cubicBezTo>
                  <a:close/>
                  <a:moveTo>
                    <a:pt x="636" y="366"/>
                  </a:moveTo>
                  <a:cubicBezTo>
                    <a:pt x="640" y="369"/>
                    <a:pt x="642" y="373"/>
                    <a:pt x="648" y="373"/>
                  </a:cubicBezTo>
                  <a:lnTo>
                    <a:pt x="636" y="366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6"/>
            <p:cNvSpPr/>
            <p:nvPr/>
          </p:nvSpPr>
          <p:spPr>
            <a:xfrm flipH="1" rot="4761902">
              <a:off x="3898856" y="1910664"/>
              <a:ext cx="257084" cy="377913"/>
            </a:xfrm>
            <a:custGeom>
              <a:rect b="b" l="l" r="r" t="t"/>
              <a:pathLst>
                <a:path extrusionOk="0" h="1198" w="815">
                  <a:moveTo>
                    <a:pt x="196" y="0"/>
                  </a:moveTo>
                  <a:cubicBezTo>
                    <a:pt x="69" y="285"/>
                    <a:pt x="0" y="569"/>
                    <a:pt x="0" y="825"/>
                  </a:cubicBezTo>
                  <a:lnTo>
                    <a:pt x="628" y="1198"/>
                  </a:lnTo>
                  <a:cubicBezTo>
                    <a:pt x="628" y="942"/>
                    <a:pt x="697" y="658"/>
                    <a:pt x="815" y="373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6"/>
            <p:cNvSpPr/>
            <p:nvPr/>
          </p:nvSpPr>
          <p:spPr>
            <a:xfrm flipH="1" rot="4761902">
              <a:off x="4071852" y="1820252"/>
              <a:ext cx="312917" cy="300627"/>
            </a:xfrm>
            <a:custGeom>
              <a:rect b="b" l="l" r="r" t="t"/>
              <a:pathLst>
                <a:path extrusionOk="0" h="953" w="992">
                  <a:moveTo>
                    <a:pt x="364" y="0"/>
                  </a:moveTo>
                  <a:cubicBezTo>
                    <a:pt x="216" y="167"/>
                    <a:pt x="99" y="373"/>
                    <a:pt x="0" y="579"/>
                  </a:cubicBezTo>
                  <a:lnTo>
                    <a:pt x="629" y="952"/>
                  </a:lnTo>
                  <a:cubicBezTo>
                    <a:pt x="707" y="746"/>
                    <a:pt x="844" y="550"/>
                    <a:pt x="992" y="363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6"/>
            <p:cNvSpPr/>
            <p:nvPr/>
          </p:nvSpPr>
          <p:spPr>
            <a:xfrm flipH="1" rot="4761902">
              <a:off x="4184142" y="1672995"/>
              <a:ext cx="362442" cy="260249"/>
            </a:xfrm>
            <a:custGeom>
              <a:rect b="b" l="l" r="r" t="t"/>
              <a:pathLst>
                <a:path extrusionOk="0" h="825" w="1149">
                  <a:moveTo>
                    <a:pt x="521" y="0"/>
                  </a:moveTo>
                  <a:cubicBezTo>
                    <a:pt x="334" y="118"/>
                    <a:pt x="167" y="275"/>
                    <a:pt x="1" y="461"/>
                  </a:cubicBezTo>
                  <a:lnTo>
                    <a:pt x="629" y="824"/>
                  </a:lnTo>
                  <a:cubicBezTo>
                    <a:pt x="776" y="638"/>
                    <a:pt x="962" y="481"/>
                    <a:pt x="1149" y="373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6"/>
            <p:cNvSpPr/>
            <p:nvPr/>
          </p:nvSpPr>
          <p:spPr>
            <a:xfrm flipH="1" rot="4761899">
              <a:off x="2461592" y="301450"/>
              <a:ext cx="680858" cy="3232572"/>
            </a:xfrm>
            <a:custGeom>
              <a:rect b="b" l="l" r="r" t="t"/>
              <a:pathLst>
                <a:path extrusionOk="0" h="10257" w="2170">
                  <a:moveTo>
                    <a:pt x="1572" y="1"/>
                  </a:moveTo>
                  <a:cubicBezTo>
                    <a:pt x="1426" y="1"/>
                    <a:pt x="1262" y="48"/>
                    <a:pt x="1090" y="149"/>
                  </a:cubicBezTo>
                  <a:cubicBezTo>
                    <a:pt x="511" y="492"/>
                    <a:pt x="20" y="1327"/>
                    <a:pt x="20" y="2014"/>
                  </a:cubicBezTo>
                  <a:lnTo>
                    <a:pt x="1" y="10257"/>
                  </a:lnTo>
                  <a:lnTo>
                    <a:pt x="2160" y="9197"/>
                  </a:lnTo>
                  <a:lnTo>
                    <a:pt x="2169" y="757"/>
                  </a:lnTo>
                  <a:cubicBezTo>
                    <a:pt x="2169" y="278"/>
                    <a:pt x="1924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6"/>
            <p:cNvSpPr/>
            <p:nvPr/>
          </p:nvSpPr>
          <p:spPr>
            <a:xfrm flipH="1" rot="4761902">
              <a:off x="1157183" y="748348"/>
              <a:ext cx="619526" cy="1362441"/>
            </a:xfrm>
            <a:custGeom>
              <a:rect b="b" l="l" r="r" t="t"/>
              <a:pathLst>
                <a:path extrusionOk="0" h="4319" w="1964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6"/>
            <p:cNvSpPr/>
            <p:nvPr/>
          </p:nvSpPr>
          <p:spPr>
            <a:xfrm flipH="1" rot="4761902">
              <a:off x="2174006" y="1473903"/>
              <a:ext cx="489249" cy="504725"/>
            </a:xfrm>
            <a:custGeom>
              <a:rect b="b" l="l" r="r" t="t"/>
              <a:pathLst>
                <a:path extrusionOk="0" h="1600" w="1551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6"/>
            <p:cNvSpPr/>
            <p:nvPr/>
          </p:nvSpPr>
          <p:spPr>
            <a:xfrm flipH="1" rot="4761902">
              <a:off x="1155617" y="683751"/>
              <a:ext cx="944430" cy="1931833"/>
            </a:xfrm>
            <a:custGeom>
              <a:rect b="b" l="l" r="r" t="t"/>
              <a:pathLst>
                <a:path extrusionOk="0" h="6124" w="2994">
                  <a:moveTo>
                    <a:pt x="20" y="0"/>
                  </a:moveTo>
                  <a:lnTo>
                    <a:pt x="1" y="4387"/>
                  </a:lnTo>
                  <a:lnTo>
                    <a:pt x="2994" y="6124"/>
                  </a:lnTo>
                  <a:lnTo>
                    <a:pt x="2994" y="5594"/>
                  </a:lnTo>
                  <a:lnTo>
                    <a:pt x="1296" y="14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6"/>
            <p:cNvSpPr/>
            <p:nvPr/>
          </p:nvSpPr>
          <p:spPr>
            <a:xfrm flipH="1" rot="1852447">
              <a:off x="1325631" y="4382993"/>
              <a:ext cx="141604" cy="141552"/>
            </a:xfrm>
            <a:custGeom>
              <a:rect b="b" l="l" r="r" t="t"/>
              <a:pathLst>
                <a:path extrusionOk="0" h="3376" w="3377">
                  <a:moveTo>
                    <a:pt x="1698" y="0"/>
                  </a:moveTo>
                  <a:cubicBezTo>
                    <a:pt x="762" y="0"/>
                    <a:pt x="1" y="761"/>
                    <a:pt x="1" y="1698"/>
                  </a:cubicBezTo>
                  <a:cubicBezTo>
                    <a:pt x="1" y="2615"/>
                    <a:pt x="762" y="3376"/>
                    <a:pt x="1698" y="3376"/>
                  </a:cubicBezTo>
                  <a:cubicBezTo>
                    <a:pt x="2615" y="3376"/>
                    <a:pt x="3376" y="2615"/>
                    <a:pt x="3376" y="1698"/>
                  </a:cubicBezTo>
                  <a:cubicBezTo>
                    <a:pt x="3376" y="761"/>
                    <a:pt x="2615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6"/>
            <p:cNvSpPr/>
            <p:nvPr/>
          </p:nvSpPr>
          <p:spPr>
            <a:xfrm flipH="1" rot="4761902">
              <a:off x="2971407" y="2218901"/>
              <a:ext cx="575995" cy="1829627"/>
            </a:xfrm>
            <a:custGeom>
              <a:rect b="b" l="l" r="r" t="t"/>
              <a:pathLst>
                <a:path extrusionOk="0" h="5800" w="1826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6"/>
            <p:cNvSpPr/>
            <p:nvPr/>
          </p:nvSpPr>
          <p:spPr>
            <a:xfrm flipH="1" rot="4761902">
              <a:off x="1154212" y="747880"/>
              <a:ext cx="619526" cy="1362441"/>
            </a:xfrm>
            <a:custGeom>
              <a:rect b="b" l="l" r="r" t="t"/>
              <a:pathLst>
                <a:path extrusionOk="0" h="4319" w="1964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6"/>
            <p:cNvSpPr/>
            <p:nvPr/>
          </p:nvSpPr>
          <p:spPr>
            <a:xfrm flipH="1" rot="4761902">
              <a:off x="2171034" y="1473435"/>
              <a:ext cx="489249" cy="504725"/>
            </a:xfrm>
            <a:custGeom>
              <a:rect b="b" l="l" r="r" t="t"/>
              <a:pathLst>
                <a:path extrusionOk="0" h="1600" w="1551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1251350" y="2265550"/>
              <a:ext cx="150025" cy="142875"/>
            </a:xfrm>
            <a:custGeom>
              <a:rect b="b" l="l" r="r" t="t"/>
              <a:pathLst>
                <a:path extrusionOk="0" h="5715" w="6001">
                  <a:moveTo>
                    <a:pt x="1000" y="3072"/>
                  </a:moveTo>
                  <a:lnTo>
                    <a:pt x="0" y="4453"/>
                  </a:lnTo>
                  <a:lnTo>
                    <a:pt x="1167" y="5715"/>
                  </a:lnTo>
                  <a:lnTo>
                    <a:pt x="5382" y="4668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542" name="Google Shape;1542;p56"/>
            <p:cNvSpPr/>
            <p:nvPr/>
          </p:nvSpPr>
          <p:spPr>
            <a:xfrm>
              <a:off x="1492650" y="4140600"/>
              <a:ext cx="64300" cy="75000"/>
            </a:xfrm>
            <a:custGeom>
              <a:rect b="b" l="l" r="r" t="t"/>
              <a:pathLst>
                <a:path extrusionOk="0" h="3000" w="2572">
                  <a:moveTo>
                    <a:pt x="0" y="0"/>
                  </a:moveTo>
                  <a:lnTo>
                    <a:pt x="2286" y="1071"/>
                  </a:lnTo>
                  <a:lnTo>
                    <a:pt x="2572" y="3000"/>
                  </a:lnTo>
                  <a:lnTo>
                    <a:pt x="309" y="18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43" name="Google Shape;1543;p56"/>
            <p:cNvSpPr/>
            <p:nvPr/>
          </p:nvSpPr>
          <p:spPr>
            <a:xfrm>
              <a:off x="1199750" y="3072800"/>
              <a:ext cx="623900" cy="1119800"/>
            </a:xfrm>
            <a:custGeom>
              <a:rect b="b" l="l" r="r" t="t"/>
              <a:pathLst>
                <a:path extrusionOk="0" h="44792" w="24956">
                  <a:moveTo>
                    <a:pt x="9739" y="43061"/>
                  </a:moveTo>
                  <a:lnTo>
                    <a:pt x="0" y="44792"/>
                  </a:lnTo>
                  <a:lnTo>
                    <a:pt x="14954" y="1881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544" name="Google Shape;1544;p56"/>
            <p:cNvSpPr/>
            <p:nvPr/>
          </p:nvSpPr>
          <p:spPr>
            <a:xfrm>
              <a:off x="2397125" y="3500450"/>
              <a:ext cx="66075" cy="76200"/>
            </a:xfrm>
            <a:custGeom>
              <a:rect b="b" l="l" r="r" t="t"/>
              <a:pathLst>
                <a:path extrusionOk="0" h="3048" w="2643">
                  <a:moveTo>
                    <a:pt x="2643" y="3024"/>
                  </a:moveTo>
                  <a:lnTo>
                    <a:pt x="2238" y="1095"/>
                  </a:lnTo>
                  <a:lnTo>
                    <a:pt x="0" y="0"/>
                  </a:lnTo>
                  <a:lnTo>
                    <a:pt x="762" y="2476"/>
                  </a:lnTo>
                  <a:lnTo>
                    <a:pt x="2357" y="3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45" name="Google Shape;1545;p56"/>
          <p:cNvSpPr txBox="1"/>
          <p:nvPr>
            <p:ph idx="1" type="subTitle"/>
          </p:nvPr>
        </p:nvSpPr>
        <p:spPr>
          <a:xfrm>
            <a:off x="3158275" y="1309900"/>
            <a:ext cx="58701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Nama : lutfi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Umur : 23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Pendidikan : Smk tataboga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Jenis Kelamin : pria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Status : single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Pekerjaan : tim kitchen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Karakter : Baik  sering lemot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Trouble 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Sering lupa ketika menerima pesanan dari waiters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Sering catatan yang diberikan oleh waiter sobek atau hilang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Mata minus Sehingga pesanan sering tidak terbaca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Kadang lupa bahan baku yang dibutuhkan ketika memasak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Goals :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 Bisa lebih cepat mengingat pesanan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id" sz="1400">
                <a:latin typeface="Arial"/>
                <a:ea typeface="Arial"/>
                <a:cs typeface="Arial"/>
                <a:sym typeface="Arial"/>
              </a:rPr>
              <a:t>  Dapat menyimpan data pemesanan dengan baik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57"/>
          <p:cNvGrpSpPr/>
          <p:nvPr/>
        </p:nvGrpSpPr>
        <p:grpSpPr>
          <a:xfrm>
            <a:off x="7440610" y="-29907"/>
            <a:ext cx="1703394" cy="1697532"/>
            <a:chOff x="7440610" y="-29907"/>
            <a:chExt cx="1703394" cy="1697532"/>
          </a:xfrm>
        </p:grpSpPr>
        <p:sp>
          <p:nvSpPr>
            <p:cNvPr id="1551" name="Google Shape;1551;p57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rect b="b" l="l" r="r" t="t"/>
              <a:pathLst>
                <a:path extrusionOk="0" h="39583" w="39696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7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rect b="b" l="l" r="r" t="t"/>
              <a:pathLst>
                <a:path extrusionOk="0" h="39447" w="3589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7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rect b="b" l="l" r="r" t="t"/>
              <a:pathLst>
                <a:path extrusionOk="0" h="39375" w="35682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7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rect b="b" l="l" r="r" t="t"/>
              <a:pathLst>
                <a:path extrusionOk="0" h="13075" w="1117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7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rect b="b" l="l" r="r" t="t"/>
              <a:pathLst>
                <a:path extrusionOk="0" h="30569" w="19436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7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rect b="b" l="l" r="r" t="t"/>
              <a:pathLst>
                <a:path extrusionOk="0" h="30557" w="2554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7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rect b="b" l="l" r="r" t="t"/>
              <a:pathLst>
                <a:path extrusionOk="0" h="31508" w="26045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7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rect b="b" l="l" r="r" t="t"/>
              <a:pathLst>
                <a:path extrusionOk="0" h="11461" w="4959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7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rect b="b" l="l" r="r" t="t"/>
              <a:pathLst>
                <a:path extrusionOk="0" h="6180" w="25351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0" name="Google Shape;1560;p57"/>
          <p:cNvGrpSpPr/>
          <p:nvPr/>
        </p:nvGrpSpPr>
        <p:grpSpPr>
          <a:xfrm>
            <a:off x="5000883" y="1108053"/>
            <a:ext cx="2977315" cy="3289013"/>
            <a:chOff x="4821111" y="1256827"/>
            <a:chExt cx="3204860" cy="3540380"/>
          </a:xfrm>
        </p:grpSpPr>
        <p:sp>
          <p:nvSpPr>
            <p:cNvPr id="1561" name="Google Shape;1561;p57"/>
            <p:cNvSpPr/>
            <p:nvPr/>
          </p:nvSpPr>
          <p:spPr>
            <a:xfrm rot="-2955769">
              <a:off x="4430846" y="2631568"/>
              <a:ext cx="3981489" cy="795394"/>
            </a:xfrm>
            <a:custGeom>
              <a:rect b="b" l="l" r="r" t="t"/>
              <a:pathLst>
                <a:path extrusionOk="0" h="53512" w="267864">
                  <a:moveTo>
                    <a:pt x="267741" y="43040"/>
                  </a:moveTo>
                  <a:lnTo>
                    <a:pt x="267741" y="42893"/>
                  </a:lnTo>
                  <a:cubicBezTo>
                    <a:pt x="267728" y="42683"/>
                    <a:pt x="267728" y="42474"/>
                    <a:pt x="267691" y="42277"/>
                  </a:cubicBezTo>
                  <a:lnTo>
                    <a:pt x="267691" y="42215"/>
                  </a:lnTo>
                  <a:cubicBezTo>
                    <a:pt x="267679" y="42030"/>
                    <a:pt x="267667" y="41846"/>
                    <a:pt x="267630" y="41661"/>
                  </a:cubicBezTo>
                  <a:cubicBezTo>
                    <a:pt x="267630" y="41612"/>
                    <a:pt x="267617" y="41550"/>
                    <a:pt x="267617" y="41501"/>
                  </a:cubicBezTo>
                  <a:lnTo>
                    <a:pt x="267531" y="40897"/>
                  </a:lnTo>
                  <a:cubicBezTo>
                    <a:pt x="267531" y="40885"/>
                    <a:pt x="267531" y="40872"/>
                    <a:pt x="267507" y="40860"/>
                  </a:cubicBezTo>
                  <a:cubicBezTo>
                    <a:pt x="267482" y="40675"/>
                    <a:pt x="267445" y="40491"/>
                    <a:pt x="267408" y="40318"/>
                  </a:cubicBezTo>
                  <a:cubicBezTo>
                    <a:pt x="267383" y="40269"/>
                    <a:pt x="267383" y="40220"/>
                    <a:pt x="267371" y="40158"/>
                  </a:cubicBezTo>
                  <a:cubicBezTo>
                    <a:pt x="267322" y="39961"/>
                    <a:pt x="267285" y="39776"/>
                    <a:pt x="267235" y="39591"/>
                  </a:cubicBezTo>
                  <a:cubicBezTo>
                    <a:pt x="267235" y="39579"/>
                    <a:pt x="267235" y="39579"/>
                    <a:pt x="267223" y="39567"/>
                  </a:cubicBezTo>
                  <a:cubicBezTo>
                    <a:pt x="267174" y="39370"/>
                    <a:pt x="267112" y="39209"/>
                    <a:pt x="267063" y="39025"/>
                  </a:cubicBezTo>
                  <a:cubicBezTo>
                    <a:pt x="267063" y="38988"/>
                    <a:pt x="267051" y="38975"/>
                    <a:pt x="267051" y="38951"/>
                  </a:cubicBezTo>
                  <a:cubicBezTo>
                    <a:pt x="267038" y="38914"/>
                    <a:pt x="267038" y="38902"/>
                    <a:pt x="267014" y="38865"/>
                  </a:cubicBezTo>
                  <a:cubicBezTo>
                    <a:pt x="266977" y="38729"/>
                    <a:pt x="266928" y="38581"/>
                    <a:pt x="266866" y="38433"/>
                  </a:cubicBezTo>
                  <a:cubicBezTo>
                    <a:pt x="266854" y="38409"/>
                    <a:pt x="266854" y="38372"/>
                    <a:pt x="266829" y="38347"/>
                  </a:cubicBezTo>
                  <a:cubicBezTo>
                    <a:pt x="266767" y="38175"/>
                    <a:pt x="266706" y="38027"/>
                    <a:pt x="266632" y="37854"/>
                  </a:cubicBezTo>
                  <a:cubicBezTo>
                    <a:pt x="266620" y="37805"/>
                    <a:pt x="266607" y="37768"/>
                    <a:pt x="266570" y="37731"/>
                  </a:cubicBezTo>
                  <a:cubicBezTo>
                    <a:pt x="266509" y="37608"/>
                    <a:pt x="266459" y="37485"/>
                    <a:pt x="266398" y="37374"/>
                  </a:cubicBezTo>
                  <a:cubicBezTo>
                    <a:pt x="266386" y="37325"/>
                    <a:pt x="266361" y="37288"/>
                    <a:pt x="266336" y="37239"/>
                  </a:cubicBezTo>
                  <a:cubicBezTo>
                    <a:pt x="266262" y="37078"/>
                    <a:pt x="266188" y="36931"/>
                    <a:pt x="266090" y="36795"/>
                  </a:cubicBezTo>
                  <a:cubicBezTo>
                    <a:pt x="266016" y="36647"/>
                    <a:pt x="265930" y="36512"/>
                    <a:pt x="265844" y="36389"/>
                  </a:cubicBezTo>
                  <a:cubicBezTo>
                    <a:pt x="265819" y="36339"/>
                    <a:pt x="265807" y="36315"/>
                    <a:pt x="265770" y="36278"/>
                  </a:cubicBezTo>
                  <a:cubicBezTo>
                    <a:pt x="265708" y="36191"/>
                    <a:pt x="265646" y="36093"/>
                    <a:pt x="265585" y="36019"/>
                  </a:cubicBezTo>
                  <a:cubicBezTo>
                    <a:pt x="265560" y="35982"/>
                    <a:pt x="265523" y="35945"/>
                    <a:pt x="265511" y="35908"/>
                  </a:cubicBezTo>
                  <a:cubicBezTo>
                    <a:pt x="265437" y="35797"/>
                    <a:pt x="265351" y="35711"/>
                    <a:pt x="265265" y="35613"/>
                  </a:cubicBezTo>
                  <a:cubicBezTo>
                    <a:pt x="265252" y="35600"/>
                    <a:pt x="265252" y="35588"/>
                    <a:pt x="265228" y="35588"/>
                  </a:cubicBezTo>
                  <a:cubicBezTo>
                    <a:pt x="265141" y="35477"/>
                    <a:pt x="265043" y="35391"/>
                    <a:pt x="264957" y="35292"/>
                  </a:cubicBezTo>
                  <a:lnTo>
                    <a:pt x="264920" y="35268"/>
                  </a:lnTo>
                  <a:cubicBezTo>
                    <a:pt x="264907" y="35243"/>
                    <a:pt x="264895" y="35231"/>
                    <a:pt x="264858" y="35218"/>
                  </a:cubicBezTo>
                  <a:cubicBezTo>
                    <a:pt x="264784" y="35144"/>
                    <a:pt x="264710" y="35083"/>
                    <a:pt x="264649" y="35021"/>
                  </a:cubicBezTo>
                  <a:cubicBezTo>
                    <a:pt x="264612" y="34984"/>
                    <a:pt x="264587" y="34972"/>
                    <a:pt x="264550" y="34947"/>
                  </a:cubicBezTo>
                  <a:cubicBezTo>
                    <a:pt x="264464" y="34861"/>
                    <a:pt x="264365" y="34800"/>
                    <a:pt x="264291" y="34738"/>
                  </a:cubicBezTo>
                  <a:lnTo>
                    <a:pt x="264267" y="34713"/>
                  </a:lnTo>
                  <a:cubicBezTo>
                    <a:pt x="264156" y="34639"/>
                    <a:pt x="264057" y="34578"/>
                    <a:pt x="263959" y="34516"/>
                  </a:cubicBezTo>
                  <a:lnTo>
                    <a:pt x="263860" y="34467"/>
                  </a:lnTo>
                  <a:cubicBezTo>
                    <a:pt x="263786" y="34418"/>
                    <a:pt x="263712" y="34393"/>
                    <a:pt x="263626" y="34344"/>
                  </a:cubicBezTo>
                  <a:lnTo>
                    <a:pt x="263540" y="34294"/>
                  </a:lnTo>
                  <a:cubicBezTo>
                    <a:pt x="263441" y="34245"/>
                    <a:pt x="263343" y="34221"/>
                    <a:pt x="263244" y="34171"/>
                  </a:cubicBezTo>
                  <a:cubicBezTo>
                    <a:pt x="263244" y="34171"/>
                    <a:pt x="263232" y="34171"/>
                    <a:pt x="263232" y="34159"/>
                  </a:cubicBezTo>
                  <a:lnTo>
                    <a:pt x="262912" y="34060"/>
                  </a:lnTo>
                  <a:cubicBezTo>
                    <a:pt x="262875" y="34060"/>
                    <a:pt x="262850" y="34048"/>
                    <a:pt x="262813" y="34048"/>
                  </a:cubicBezTo>
                  <a:cubicBezTo>
                    <a:pt x="262739" y="34036"/>
                    <a:pt x="262665" y="34023"/>
                    <a:pt x="262567" y="33999"/>
                  </a:cubicBezTo>
                  <a:cubicBezTo>
                    <a:pt x="262542" y="33999"/>
                    <a:pt x="262505" y="33986"/>
                    <a:pt x="262481" y="33986"/>
                  </a:cubicBezTo>
                  <a:cubicBezTo>
                    <a:pt x="262370" y="33974"/>
                    <a:pt x="262259" y="33974"/>
                    <a:pt x="262148" y="33974"/>
                  </a:cubicBezTo>
                  <a:lnTo>
                    <a:pt x="252946" y="33962"/>
                  </a:lnTo>
                  <a:cubicBezTo>
                    <a:pt x="252971" y="33851"/>
                    <a:pt x="253008" y="33752"/>
                    <a:pt x="253032" y="33654"/>
                  </a:cubicBezTo>
                  <a:cubicBezTo>
                    <a:pt x="253069" y="33568"/>
                    <a:pt x="253082" y="33494"/>
                    <a:pt x="253094" y="33420"/>
                  </a:cubicBezTo>
                  <a:cubicBezTo>
                    <a:pt x="253156" y="33186"/>
                    <a:pt x="253217" y="32976"/>
                    <a:pt x="253279" y="32742"/>
                  </a:cubicBezTo>
                  <a:cubicBezTo>
                    <a:pt x="253303" y="32668"/>
                    <a:pt x="253316" y="32582"/>
                    <a:pt x="253340" y="32508"/>
                  </a:cubicBezTo>
                  <a:cubicBezTo>
                    <a:pt x="253427" y="32213"/>
                    <a:pt x="253488" y="31929"/>
                    <a:pt x="253550" y="31621"/>
                  </a:cubicBezTo>
                  <a:cubicBezTo>
                    <a:pt x="253562" y="31572"/>
                    <a:pt x="253562" y="31523"/>
                    <a:pt x="253574" y="31474"/>
                  </a:cubicBezTo>
                  <a:cubicBezTo>
                    <a:pt x="253624" y="31215"/>
                    <a:pt x="253673" y="30968"/>
                    <a:pt x="253710" y="30710"/>
                  </a:cubicBezTo>
                  <a:cubicBezTo>
                    <a:pt x="253735" y="30611"/>
                    <a:pt x="253747" y="30537"/>
                    <a:pt x="253759" y="30451"/>
                  </a:cubicBezTo>
                  <a:cubicBezTo>
                    <a:pt x="253796" y="30205"/>
                    <a:pt x="253833" y="29934"/>
                    <a:pt x="253870" y="29687"/>
                  </a:cubicBezTo>
                  <a:cubicBezTo>
                    <a:pt x="253870" y="29626"/>
                    <a:pt x="253882" y="29564"/>
                    <a:pt x="253882" y="29527"/>
                  </a:cubicBezTo>
                  <a:lnTo>
                    <a:pt x="253981" y="28603"/>
                  </a:lnTo>
                  <a:cubicBezTo>
                    <a:pt x="253981" y="28517"/>
                    <a:pt x="253993" y="28443"/>
                    <a:pt x="253993" y="28369"/>
                  </a:cubicBezTo>
                  <a:lnTo>
                    <a:pt x="254042" y="27630"/>
                  </a:lnTo>
                  <a:cubicBezTo>
                    <a:pt x="254042" y="27581"/>
                    <a:pt x="254042" y="27519"/>
                    <a:pt x="254055" y="27470"/>
                  </a:cubicBezTo>
                  <a:lnTo>
                    <a:pt x="254055" y="27285"/>
                  </a:lnTo>
                  <a:lnTo>
                    <a:pt x="254055" y="27076"/>
                  </a:lnTo>
                  <a:lnTo>
                    <a:pt x="254055" y="26534"/>
                  </a:lnTo>
                  <a:lnTo>
                    <a:pt x="254055" y="26386"/>
                  </a:lnTo>
                  <a:cubicBezTo>
                    <a:pt x="254055" y="26152"/>
                    <a:pt x="254055" y="25930"/>
                    <a:pt x="254042" y="25709"/>
                  </a:cubicBezTo>
                  <a:lnTo>
                    <a:pt x="254042" y="25524"/>
                  </a:lnTo>
                  <a:cubicBezTo>
                    <a:pt x="254042" y="25351"/>
                    <a:pt x="254018" y="25179"/>
                    <a:pt x="254018" y="24994"/>
                  </a:cubicBezTo>
                  <a:cubicBezTo>
                    <a:pt x="254018" y="24920"/>
                    <a:pt x="254018" y="24859"/>
                    <a:pt x="254006" y="24785"/>
                  </a:cubicBezTo>
                  <a:lnTo>
                    <a:pt x="253956" y="24230"/>
                  </a:lnTo>
                  <a:cubicBezTo>
                    <a:pt x="253956" y="24181"/>
                    <a:pt x="253956" y="24144"/>
                    <a:pt x="253944" y="24107"/>
                  </a:cubicBezTo>
                  <a:cubicBezTo>
                    <a:pt x="253932" y="23873"/>
                    <a:pt x="253895" y="23651"/>
                    <a:pt x="253882" y="23430"/>
                  </a:cubicBezTo>
                  <a:cubicBezTo>
                    <a:pt x="253882" y="23368"/>
                    <a:pt x="253870" y="23306"/>
                    <a:pt x="253870" y="23257"/>
                  </a:cubicBezTo>
                  <a:cubicBezTo>
                    <a:pt x="253858" y="23085"/>
                    <a:pt x="253821" y="22912"/>
                    <a:pt x="253808" y="22752"/>
                  </a:cubicBezTo>
                  <a:cubicBezTo>
                    <a:pt x="253796" y="22691"/>
                    <a:pt x="253796" y="22604"/>
                    <a:pt x="253771" y="22543"/>
                  </a:cubicBezTo>
                  <a:cubicBezTo>
                    <a:pt x="253747" y="22346"/>
                    <a:pt x="253710" y="22161"/>
                    <a:pt x="253685" y="21964"/>
                  </a:cubicBezTo>
                  <a:cubicBezTo>
                    <a:pt x="253685" y="21927"/>
                    <a:pt x="253673" y="21902"/>
                    <a:pt x="253673" y="21890"/>
                  </a:cubicBezTo>
                  <a:cubicBezTo>
                    <a:pt x="253636" y="21668"/>
                    <a:pt x="253587" y="21434"/>
                    <a:pt x="253550" y="21225"/>
                  </a:cubicBezTo>
                  <a:cubicBezTo>
                    <a:pt x="253525" y="21163"/>
                    <a:pt x="253513" y="21114"/>
                    <a:pt x="253513" y="21052"/>
                  </a:cubicBezTo>
                  <a:cubicBezTo>
                    <a:pt x="253488" y="20880"/>
                    <a:pt x="253439" y="20720"/>
                    <a:pt x="253402" y="20559"/>
                  </a:cubicBezTo>
                  <a:lnTo>
                    <a:pt x="253365" y="20375"/>
                  </a:lnTo>
                  <a:cubicBezTo>
                    <a:pt x="253316" y="20178"/>
                    <a:pt x="253266" y="19981"/>
                    <a:pt x="253205" y="19771"/>
                  </a:cubicBezTo>
                  <a:cubicBezTo>
                    <a:pt x="253205" y="19759"/>
                    <a:pt x="253205" y="19746"/>
                    <a:pt x="253193" y="19734"/>
                  </a:cubicBezTo>
                  <a:cubicBezTo>
                    <a:pt x="253180" y="19697"/>
                    <a:pt x="253180" y="19673"/>
                    <a:pt x="253156" y="19636"/>
                  </a:cubicBezTo>
                  <a:lnTo>
                    <a:pt x="262086" y="19636"/>
                  </a:lnTo>
                  <a:cubicBezTo>
                    <a:pt x="263552" y="19636"/>
                    <a:pt x="265006" y="18687"/>
                    <a:pt x="266115" y="16753"/>
                  </a:cubicBezTo>
                  <a:cubicBezTo>
                    <a:pt x="266213" y="16556"/>
                    <a:pt x="266336" y="16359"/>
                    <a:pt x="266435" y="16137"/>
                  </a:cubicBezTo>
                  <a:cubicBezTo>
                    <a:pt x="266447" y="16113"/>
                    <a:pt x="266459" y="16100"/>
                    <a:pt x="266459" y="16063"/>
                  </a:cubicBezTo>
                  <a:cubicBezTo>
                    <a:pt x="266558" y="15866"/>
                    <a:pt x="266644" y="15644"/>
                    <a:pt x="266743" y="15435"/>
                  </a:cubicBezTo>
                  <a:cubicBezTo>
                    <a:pt x="266743" y="15423"/>
                    <a:pt x="266755" y="15398"/>
                    <a:pt x="266755" y="15386"/>
                  </a:cubicBezTo>
                  <a:cubicBezTo>
                    <a:pt x="266755" y="15373"/>
                    <a:pt x="266767" y="15361"/>
                    <a:pt x="266767" y="15324"/>
                  </a:cubicBezTo>
                  <a:lnTo>
                    <a:pt x="266952" y="14819"/>
                  </a:lnTo>
                  <a:lnTo>
                    <a:pt x="266952" y="14819"/>
                  </a:lnTo>
                  <a:cubicBezTo>
                    <a:pt x="267014" y="14647"/>
                    <a:pt x="267063" y="14462"/>
                    <a:pt x="267125" y="14289"/>
                  </a:cubicBezTo>
                  <a:lnTo>
                    <a:pt x="267174" y="14154"/>
                  </a:lnTo>
                  <a:cubicBezTo>
                    <a:pt x="267223" y="14018"/>
                    <a:pt x="267248" y="13883"/>
                    <a:pt x="267285" y="13723"/>
                  </a:cubicBezTo>
                  <a:cubicBezTo>
                    <a:pt x="267297" y="13674"/>
                    <a:pt x="267297" y="13637"/>
                    <a:pt x="267309" y="13600"/>
                  </a:cubicBezTo>
                  <a:cubicBezTo>
                    <a:pt x="267359" y="13415"/>
                    <a:pt x="267383" y="13230"/>
                    <a:pt x="267433" y="13045"/>
                  </a:cubicBezTo>
                  <a:cubicBezTo>
                    <a:pt x="267433" y="13021"/>
                    <a:pt x="267445" y="12996"/>
                    <a:pt x="267445" y="12971"/>
                  </a:cubicBezTo>
                  <a:cubicBezTo>
                    <a:pt x="267482" y="12811"/>
                    <a:pt x="267507" y="12651"/>
                    <a:pt x="267543" y="12491"/>
                  </a:cubicBezTo>
                  <a:cubicBezTo>
                    <a:pt x="267556" y="12442"/>
                    <a:pt x="267556" y="12380"/>
                    <a:pt x="267568" y="12343"/>
                  </a:cubicBezTo>
                  <a:cubicBezTo>
                    <a:pt x="267605" y="12183"/>
                    <a:pt x="267617" y="12035"/>
                    <a:pt x="267630" y="11863"/>
                  </a:cubicBezTo>
                  <a:cubicBezTo>
                    <a:pt x="267630" y="11826"/>
                    <a:pt x="267654" y="11801"/>
                    <a:pt x="267654" y="11764"/>
                  </a:cubicBezTo>
                  <a:cubicBezTo>
                    <a:pt x="267667" y="11579"/>
                    <a:pt x="267691" y="11382"/>
                    <a:pt x="267716" y="11198"/>
                  </a:cubicBezTo>
                  <a:cubicBezTo>
                    <a:pt x="267716" y="11148"/>
                    <a:pt x="267716" y="11111"/>
                    <a:pt x="267728" y="11062"/>
                  </a:cubicBezTo>
                  <a:cubicBezTo>
                    <a:pt x="267741" y="10902"/>
                    <a:pt x="267741" y="10754"/>
                    <a:pt x="267753" y="10594"/>
                  </a:cubicBezTo>
                  <a:lnTo>
                    <a:pt x="267753" y="10508"/>
                  </a:lnTo>
                  <a:lnTo>
                    <a:pt x="267753" y="10446"/>
                  </a:lnTo>
                  <a:cubicBezTo>
                    <a:pt x="267753" y="10249"/>
                    <a:pt x="267778" y="10027"/>
                    <a:pt x="267778" y="9830"/>
                  </a:cubicBezTo>
                  <a:lnTo>
                    <a:pt x="267778" y="9769"/>
                  </a:lnTo>
                  <a:cubicBezTo>
                    <a:pt x="267778" y="9584"/>
                    <a:pt x="267778" y="9399"/>
                    <a:pt x="267753" y="9214"/>
                  </a:cubicBezTo>
                  <a:lnTo>
                    <a:pt x="267753" y="9054"/>
                  </a:lnTo>
                  <a:cubicBezTo>
                    <a:pt x="267741" y="8857"/>
                    <a:pt x="267741" y="8648"/>
                    <a:pt x="267716" y="8438"/>
                  </a:cubicBezTo>
                  <a:lnTo>
                    <a:pt x="267716" y="8377"/>
                  </a:lnTo>
                  <a:cubicBezTo>
                    <a:pt x="267691" y="8192"/>
                    <a:pt x="267679" y="8007"/>
                    <a:pt x="267654" y="7822"/>
                  </a:cubicBezTo>
                  <a:cubicBezTo>
                    <a:pt x="267654" y="7785"/>
                    <a:pt x="267630" y="7724"/>
                    <a:pt x="267630" y="7675"/>
                  </a:cubicBezTo>
                  <a:lnTo>
                    <a:pt x="267543" y="7071"/>
                  </a:lnTo>
                  <a:cubicBezTo>
                    <a:pt x="267543" y="7059"/>
                    <a:pt x="267543" y="7046"/>
                    <a:pt x="267531" y="7022"/>
                  </a:cubicBezTo>
                  <a:cubicBezTo>
                    <a:pt x="267494" y="6837"/>
                    <a:pt x="267470" y="6652"/>
                    <a:pt x="267420" y="6467"/>
                  </a:cubicBezTo>
                  <a:cubicBezTo>
                    <a:pt x="267408" y="6430"/>
                    <a:pt x="267408" y="6381"/>
                    <a:pt x="267383" y="6319"/>
                  </a:cubicBezTo>
                  <a:cubicBezTo>
                    <a:pt x="267346" y="6122"/>
                    <a:pt x="267297" y="5938"/>
                    <a:pt x="267248" y="5753"/>
                  </a:cubicBezTo>
                  <a:cubicBezTo>
                    <a:pt x="267248" y="5728"/>
                    <a:pt x="267248" y="5728"/>
                    <a:pt x="267235" y="5716"/>
                  </a:cubicBezTo>
                  <a:cubicBezTo>
                    <a:pt x="267186" y="5531"/>
                    <a:pt x="267125" y="5359"/>
                    <a:pt x="267075" y="5174"/>
                  </a:cubicBezTo>
                  <a:cubicBezTo>
                    <a:pt x="267075" y="5149"/>
                    <a:pt x="267063" y="5137"/>
                    <a:pt x="267063" y="5100"/>
                  </a:cubicBezTo>
                  <a:cubicBezTo>
                    <a:pt x="267051" y="5075"/>
                    <a:pt x="267051" y="5051"/>
                    <a:pt x="267038" y="5026"/>
                  </a:cubicBezTo>
                  <a:cubicBezTo>
                    <a:pt x="266989" y="4891"/>
                    <a:pt x="266940" y="4730"/>
                    <a:pt x="266878" y="4595"/>
                  </a:cubicBezTo>
                  <a:cubicBezTo>
                    <a:pt x="266866" y="4558"/>
                    <a:pt x="266866" y="4533"/>
                    <a:pt x="266854" y="4521"/>
                  </a:cubicBezTo>
                  <a:cubicBezTo>
                    <a:pt x="266792" y="4349"/>
                    <a:pt x="266730" y="4188"/>
                    <a:pt x="266644" y="4028"/>
                  </a:cubicBezTo>
                  <a:cubicBezTo>
                    <a:pt x="266632" y="3979"/>
                    <a:pt x="266620" y="3942"/>
                    <a:pt x="266583" y="3905"/>
                  </a:cubicBezTo>
                  <a:cubicBezTo>
                    <a:pt x="266521" y="3782"/>
                    <a:pt x="266484" y="3659"/>
                    <a:pt x="266422" y="3536"/>
                  </a:cubicBezTo>
                  <a:cubicBezTo>
                    <a:pt x="266398" y="3486"/>
                    <a:pt x="266373" y="3437"/>
                    <a:pt x="266361" y="3388"/>
                  </a:cubicBezTo>
                  <a:cubicBezTo>
                    <a:pt x="266275" y="3240"/>
                    <a:pt x="266201" y="3080"/>
                    <a:pt x="266115" y="2944"/>
                  </a:cubicBezTo>
                  <a:cubicBezTo>
                    <a:pt x="266028" y="2809"/>
                    <a:pt x="265942" y="2673"/>
                    <a:pt x="265868" y="2550"/>
                  </a:cubicBezTo>
                  <a:cubicBezTo>
                    <a:pt x="265831" y="2513"/>
                    <a:pt x="265819" y="2464"/>
                    <a:pt x="265782" y="2439"/>
                  </a:cubicBezTo>
                  <a:cubicBezTo>
                    <a:pt x="265720" y="2341"/>
                    <a:pt x="265659" y="2254"/>
                    <a:pt x="265585" y="2156"/>
                  </a:cubicBezTo>
                  <a:cubicBezTo>
                    <a:pt x="265560" y="2131"/>
                    <a:pt x="265536" y="2082"/>
                    <a:pt x="265511" y="2057"/>
                  </a:cubicBezTo>
                  <a:cubicBezTo>
                    <a:pt x="265437" y="1946"/>
                    <a:pt x="265351" y="1848"/>
                    <a:pt x="265265" y="1762"/>
                  </a:cubicBezTo>
                  <a:cubicBezTo>
                    <a:pt x="265252" y="1749"/>
                    <a:pt x="265252" y="1725"/>
                    <a:pt x="265228" y="1725"/>
                  </a:cubicBezTo>
                  <a:cubicBezTo>
                    <a:pt x="265141" y="1626"/>
                    <a:pt x="265043" y="1528"/>
                    <a:pt x="264957" y="1441"/>
                  </a:cubicBezTo>
                  <a:lnTo>
                    <a:pt x="264920" y="1404"/>
                  </a:lnTo>
                  <a:cubicBezTo>
                    <a:pt x="264907" y="1392"/>
                    <a:pt x="264895" y="1380"/>
                    <a:pt x="264858" y="1355"/>
                  </a:cubicBezTo>
                  <a:cubicBezTo>
                    <a:pt x="264784" y="1281"/>
                    <a:pt x="264710" y="1220"/>
                    <a:pt x="264649" y="1158"/>
                  </a:cubicBezTo>
                  <a:cubicBezTo>
                    <a:pt x="264612" y="1133"/>
                    <a:pt x="264587" y="1109"/>
                    <a:pt x="264550" y="1084"/>
                  </a:cubicBezTo>
                  <a:cubicBezTo>
                    <a:pt x="264464" y="1010"/>
                    <a:pt x="264365" y="949"/>
                    <a:pt x="264279" y="862"/>
                  </a:cubicBezTo>
                  <a:cubicBezTo>
                    <a:pt x="264267" y="862"/>
                    <a:pt x="264267" y="850"/>
                    <a:pt x="264242" y="838"/>
                  </a:cubicBezTo>
                  <a:cubicBezTo>
                    <a:pt x="264144" y="764"/>
                    <a:pt x="264045" y="702"/>
                    <a:pt x="263934" y="641"/>
                  </a:cubicBezTo>
                  <a:lnTo>
                    <a:pt x="263848" y="591"/>
                  </a:lnTo>
                  <a:cubicBezTo>
                    <a:pt x="263774" y="542"/>
                    <a:pt x="263688" y="518"/>
                    <a:pt x="263614" y="468"/>
                  </a:cubicBezTo>
                  <a:lnTo>
                    <a:pt x="263528" y="419"/>
                  </a:lnTo>
                  <a:cubicBezTo>
                    <a:pt x="263429" y="370"/>
                    <a:pt x="263318" y="345"/>
                    <a:pt x="263232" y="296"/>
                  </a:cubicBezTo>
                  <a:cubicBezTo>
                    <a:pt x="263232" y="296"/>
                    <a:pt x="263220" y="296"/>
                    <a:pt x="263220" y="283"/>
                  </a:cubicBezTo>
                  <a:lnTo>
                    <a:pt x="262887" y="185"/>
                  </a:lnTo>
                  <a:cubicBezTo>
                    <a:pt x="262862" y="185"/>
                    <a:pt x="262826" y="173"/>
                    <a:pt x="262801" y="173"/>
                  </a:cubicBezTo>
                  <a:lnTo>
                    <a:pt x="262567" y="123"/>
                  </a:lnTo>
                  <a:cubicBezTo>
                    <a:pt x="262542" y="123"/>
                    <a:pt x="262505" y="111"/>
                    <a:pt x="262456" y="111"/>
                  </a:cubicBezTo>
                  <a:cubicBezTo>
                    <a:pt x="262357" y="99"/>
                    <a:pt x="262259" y="99"/>
                    <a:pt x="262148" y="99"/>
                  </a:cubicBezTo>
                  <a:lnTo>
                    <a:pt x="262136" y="99"/>
                  </a:lnTo>
                  <a:lnTo>
                    <a:pt x="205976" y="0"/>
                  </a:lnTo>
                  <a:lnTo>
                    <a:pt x="205976" y="0"/>
                  </a:lnTo>
                  <a:lnTo>
                    <a:pt x="205939" y="0"/>
                  </a:lnTo>
                  <a:lnTo>
                    <a:pt x="205323" y="0"/>
                  </a:lnTo>
                  <a:lnTo>
                    <a:pt x="205422" y="0"/>
                  </a:lnTo>
                  <a:cubicBezTo>
                    <a:pt x="205286" y="0"/>
                    <a:pt x="205138" y="0"/>
                    <a:pt x="204991" y="25"/>
                  </a:cubicBezTo>
                  <a:lnTo>
                    <a:pt x="194742" y="0"/>
                  </a:lnTo>
                  <a:lnTo>
                    <a:pt x="194742" y="0"/>
                  </a:lnTo>
                  <a:lnTo>
                    <a:pt x="194692" y="0"/>
                  </a:lnTo>
                  <a:lnTo>
                    <a:pt x="194076" y="0"/>
                  </a:lnTo>
                  <a:lnTo>
                    <a:pt x="194187" y="0"/>
                  </a:lnTo>
                  <a:cubicBezTo>
                    <a:pt x="193990" y="0"/>
                    <a:pt x="193781" y="0"/>
                    <a:pt x="193584" y="37"/>
                  </a:cubicBezTo>
                  <a:cubicBezTo>
                    <a:pt x="183729" y="530"/>
                    <a:pt x="171977" y="4891"/>
                    <a:pt x="171324" y="9362"/>
                  </a:cubicBezTo>
                  <a:cubicBezTo>
                    <a:pt x="170364" y="9756"/>
                    <a:pt x="169427" y="10385"/>
                    <a:pt x="168553" y="11259"/>
                  </a:cubicBezTo>
                  <a:lnTo>
                    <a:pt x="167506" y="11259"/>
                  </a:lnTo>
                  <a:cubicBezTo>
                    <a:pt x="166249" y="10274"/>
                    <a:pt x="164894" y="9781"/>
                    <a:pt x="163539" y="9781"/>
                  </a:cubicBezTo>
                  <a:lnTo>
                    <a:pt x="107909" y="9633"/>
                  </a:lnTo>
                  <a:cubicBezTo>
                    <a:pt x="107983" y="9633"/>
                    <a:pt x="108045" y="9633"/>
                    <a:pt x="108131" y="9645"/>
                  </a:cubicBezTo>
                  <a:cubicBezTo>
                    <a:pt x="106197" y="9572"/>
                    <a:pt x="104275" y="10471"/>
                    <a:pt x="102612" y="12368"/>
                  </a:cubicBezTo>
                  <a:lnTo>
                    <a:pt x="59904" y="12245"/>
                  </a:lnTo>
                  <a:cubicBezTo>
                    <a:pt x="59966" y="12245"/>
                    <a:pt x="60028" y="12245"/>
                    <a:pt x="60089" y="12257"/>
                  </a:cubicBezTo>
                  <a:lnTo>
                    <a:pt x="59720" y="12257"/>
                  </a:lnTo>
                  <a:lnTo>
                    <a:pt x="59695" y="12257"/>
                  </a:lnTo>
                  <a:cubicBezTo>
                    <a:pt x="45011" y="12528"/>
                    <a:pt x="30414" y="19217"/>
                    <a:pt x="29983" y="26029"/>
                  </a:cubicBezTo>
                  <a:lnTo>
                    <a:pt x="3215" y="26017"/>
                  </a:lnTo>
                  <a:cubicBezTo>
                    <a:pt x="2969" y="25401"/>
                    <a:pt x="2377" y="24945"/>
                    <a:pt x="1663" y="24945"/>
                  </a:cubicBezTo>
                  <a:cubicBezTo>
                    <a:pt x="739" y="24945"/>
                    <a:pt x="0" y="25684"/>
                    <a:pt x="0" y="26608"/>
                  </a:cubicBezTo>
                  <a:cubicBezTo>
                    <a:pt x="0" y="27532"/>
                    <a:pt x="739" y="28271"/>
                    <a:pt x="1663" y="28271"/>
                  </a:cubicBezTo>
                  <a:cubicBezTo>
                    <a:pt x="2377" y="28271"/>
                    <a:pt x="2993" y="27827"/>
                    <a:pt x="3215" y="27199"/>
                  </a:cubicBezTo>
                  <a:lnTo>
                    <a:pt x="30057" y="27211"/>
                  </a:lnTo>
                  <a:cubicBezTo>
                    <a:pt x="31240" y="33839"/>
                    <a:pt x="45677" y="40084"/>
                    <a:pt x="59855" y="40330"/>
                  </a:cubicBezTo>
                  <a:lnTo>
                    <a:pt x="59855" y="40330"/>
                  </a:lnTo>
                  <a:lnTo>
                    <a:pt x="59867" y="40330"/>
                  </a:lnTo>
                  <a:lnTo>
                    <a:pt x="59855" y="40330"/>
                  </a:lnTo>
                  <a:lnTo>
                    <a:pt x="102846" y="40454"/>
                  </a:lnTo>
                  <a:cubicBezTo>
                    <a:pt x="104386" y="42104"/>
                    <a:pt x="106135" y="42917"/>
                    <a:pt x="107897" y="42917"/>
                  </a:cubicBezTo>
                  <a:lnTo>
                    <a:pt x="107860" y="42917"/>
                  </a:lnTo>
                  <a:lnTo>
                    <a:pt x="163502" y="43077"/>
                  </a:lnTo>
                  <a:cubicBezTo>
                    <a:pt x="164931" y="43077"/>
                    <a:pt x="166348" y="42535"/>
                    <a:pt x="167666" y="41451"/>
                  </a:cubicBezTo>
                  <a:lnTo>
                    <a:pt x="168651" y="41451"/>
                  </a:lnTo>
                  <a:cubicBezTo>
                    <a:pt x="169514" y="42301"/>
                    <a:pt x="170425" y="42905"/>
                    <a:pt x="171386" y="43275"/>
                  </a:cubicBezTo>
                  <a:cubicBezTo>
                    <a:pt x="171361" y="43398"/>
                    <a:pt x="171349" y="43533"/>
                    <a:pt x="171349" y="43656"/>
                  </a:cubicBezTo>
                  <a:cubicBezTo>
                    <a:pt x="171337" y="48288"/>
                    <a:pt x="183458" y="52944"/>
                    <a:pt x="193559" y="53462"/>
                  </a:cubicBezTo>
                  <a:cubicBezTo>
                    <a:pt x="193744" y="53499"/>
                    <a:pt x="193904" y="53511"/>
                    <a:pt x="194089" y="53511"/>
                  </a:cubicBezTo>
                  <a:lnTo>
                    <a:pt x="194076" y="53511"/>
                  </a:lnTo>
                  <a:lnTo>
                    <a:pt x="194113" y="53511"/>
                  </a:lnTo>
                  <a:lnTo>
                    <a:pt x="194113" y="53511"/>
                  </a:lnTo>
                  <a:lnTo>
                    <a:pt x="205336" y="53511"/>
                  </a:lnTo>
                  <a:lnTo>
                    <a:pt x="205360" y="53511"/>
                  </a:lnTo>
                  <a:lnTo>
                    <a:pt x="205360" y="53511"/>
                  </a:lnTo>
                  <a:lnTo>
                    <a:pt x="250914" y="53511"/>
                  </a:lnTo>
                  <a:lnTo>
                    <a:pt x="262173" y="53511"/>
                  </a:lnTo>
                  <a:cubicBezTo>
                    <a:pt x="263626" y="53511"/>
                    <a:pt x="265080" y="52563"/>
                    <a:pt x="266188" y="50629"/>
                  </a:cubicBezTo>
                  <a:cubicBezTo>
                    <a:pt x="266299" y="50431"/>
                    <a:pt x="266398" y="50234"/>
                    <a:pt x="266509" y="50013"/>
                  </a:cubicBezTo>
                  <a:cubicBezTo>
                    <a:pt x="266521" y="49988"/>
                    <a:pt x="266546" y="49976"/>
                    <a:pt x="266546" y="49939"/>
                  </a:cubicBezTo>
                  <a:cubicBezTo>
                    <a:pt x="266632" y="49742"/>
                    <a:pt x="266730" y="49520"/>
                    <a:pt x="266817" y="49311"/>
                  </a:cubicBezTo>
                  <a:cubicBezTo>
                    <a:pt x="266817" y="49298"/>
                    <a:pt x="266829" y="49274"/>
                    <a:pt x="266854" y="49261"/>
                  </a:cubicBezTo>
                  <a:cubicBezTo>
                    <a:pt x="266854" y="49249"/>
                    <a:pt x="266866" y="49212"/>
                    <a:pt x="266866" y="49200"/>
                  </a:cubicBezTo>
                  <a:cubicBezTo>
                    <a:pt x="266928" y="49027"/>
                    <a:pt x="266989" y="48879"/>
                    <a:pt x="267051" y="48707"/>
                  </a:cubicBezTo>
                  <a:lnTo>
                    <a:pt x="267051" y="48695"/>
                  </a:lnTo>
                  <a:cubicBezTo>
                    <a:pt x="267112" y="48522"/>
                    <a:pt x="267162" y="48337"/>
                    <a:pt x="267223" y="48165"/>
                  </a:cubicBezTo>
                  <a:lnTo>
                    <a:pt x="267260" y="48029"/>
                  </a:lnTo>
                  <a:cubicBezTo>
                    <a:pt x="267309" y="47894"/>
                    <a:pt x="267346" y="47758"/>
                    <a:pt x="267371" y="47598"/>
                  </a:cubicBezTo>
                  <a:cubicBezTo>
                    <a:pt x="267383" y="47549"/>
                    <a:pt x="267383" y="47512"/>
                    <a:pt x="267408" y="47475"/>
                  </a:cubicBezTo>
                  <a:cubicBezTo>
                    <a:pt x="267445" y="47290"/>
                    <a:pt x="267482" y="47106"/>
                    <a:pt x="267531" y="46921"/>
                  </a:cubicBezTo>
                  <a:cubicBezTo>
                    <a:pt x="267531" y="46896"/>
                    <a:pt x="267543" y="46871"/>
                    <a:pt x="267543" y="46847"/>
                  </a:cubicBezTo>
                  <a:cubicBezTo>
                    <a:pt x="267568" y="46687"/>
                    <a:pt x="267605" y="46527"/>
                    <a:pt x="267630" y="46366"/>
                  </a:cubicBezTo>
                  <a:cubicBezTo>
                    <a:pt x="267654" y="46317"/>
                    <a:pt x="267654" y="46256"/>
                    <a:pt x="267667" y="46219"/>
                  </a:cubicBezTo>
                  <a:cubicBezTo>
                    <a:pt x="267691" y="46058"/>
                    <a:pt x="267716" y="45911"/>
                    <a:pt x="267728" y="45738"/>
                  </a:cubicBezTo>
                  <a:cubicBezTo>
                    <a:pt x="267728" y="45701"/>
                    <a:pt x="267741" y="45677"/>
                    <a:pt x="267741" y="45640"/>
                  </a:cubicBezTo>
                  <a:cubicBezTo>
                    <a:pt x="267753" y="45455"/>
                    <a:pt x="267790" y="45258"/>
                    <a:pt x="267802" y="45073"/>
                  </a:cubicBezTo>
                  <a:cubicBezTo>
                    <a:pt x="267802" y="45024"/>
                    <a:pt x="267802" y="44987"/>
                    <a:pt x="267814" y="44938"/>
                  </a:cubicBezTo>
                  <a:cubicBezTo>
                    <a:pt x="267839" y="44777"/>
                    <a:pt x="267839" y="44630"/>
                    <a:pt x="267851" y="44469"/>
                  </a:cubicBezTo>
                  <a:lnTo>
                    <a:pt x="267851" y="44383"/>
                  </a:lnTo>
                  <a:lnTo>
                    <a:pt x="267851" y="44322"/>
                  </a:lnTo>
                  <a:cubicBezTo>
                    <a:pt x="267851" y="44124"/>
                    <a:pt x="267864" y="43903"/>
                    <a:pt x="267864" y="43706"/>
                  </a:cubicBezTo>
                  <a:lnTo>
                    <a:pt x="267864" y="43644"/>
                  </a:lnTo>
                  <a:cubicBezTo>
                    <a:pt x="267753" y="43410"/>
                    <a:pt x="267741" y="43225"/>
                    <a:pt x="267741" y="43040"/>
                  </a:cubicBezTo>
                  <a:close/>
                  <a:moveTo>
                    <a:pt x="60274" y="12282"/>
                  </a:moveTo>
                  <a:lnTo>
                    <a:pt x="60299" y="12282"/>
                  </a:lnTo>
                  <a:cubicBezTo>
                    <a:pt x="60348" y="12282"/>
                    <a:pt x="60397" y="12294"/>
                    <a:pt x="60434" y="12294"/>
                  </a:cubicBezTo>
                  <a:cubicBezTo>
                    <a:pt x="60397" y="12294"/>
                    <a:pt x="60336" y="12282"/>
                    <a:pt x="60274" y="12282"/>
                  </a:cubicBezTo>
                  <a:close/>
                  <a:moveTo>
                    <a:pt x="60644" y="12319"/>
                  </a:moveTo>
                  <a:lnTo>
                    <a:pt x="60644" y="12319"/>
                  </a:lnTo>
                  <a:lnTo>
                    <a:pt x="60656" y="12319"/>
                  </a:lnTo>
                  <a:cubicBezTo>
                    <a:pt x="60717" y="12343"/>
                    <a:pt x="60779" y="12355"/>
                    <a:pt x="60841" y="12355"/>
                  </a:cubicBezTo>
                  <a:cubicBezTo>
                    <a:pt x="60767" y="12355"/>
                    <a:pt x="60705" y="12319"/>
                    <a:pt x="60644" y="12319"/>
                  </a:cubicBezTo>
                  <a:close/>
                  <a:moveTo>
                    <a:pt x="61050" y="12417"/>
                  </a:moveTo>
                  <a:lnTo>
                    <a:pt x="61087" y="12417"/>
                  </a:lnTo>
                  <a:lnTo>
                    <a:pt x="61223" y="12454"/>
                  </a:lnTo>
                  <a:cubicBezTo>
                    <a:pt x="61161" y="12442"/>
                    <a:pt x="61112" y="12417"/>
                    <a:pt x="61050" y="12417"/>
                  </a:cubicBezTo>
                  <a:close/>
                  <a:moveTo>
                    <a:pt x="61407" y="12503"/>
                  </a:moveTo>
                  <a:lnTo>
                    <a:pt x="61420" y="12503"/>
                  </a:lnTo>
                  <a:cubicBezTo>
                    <a:pt x="61481" y="12528"/>
                    <a:pt x="61543" y="12553"/>
                    <a:pt x="61604" y="12565"/>
                  </a:cubicBezTo>
                  <a:cubicBezTo>
                    <a:pt x="61530" y="12553"/>
                    <a:pt x="61469" y="12540"/>
                    <a:pt x="61407" y="12503"/>
                  </a:cubicBezTo>
                  <a:close/>
                  <a:moveTo>
                    <a:pt x="61826" y="12663"/>
                  </a:moveTo>
                  <a:cubicBezTo>
                    <a:pt x="61838" y="12663"/>
                    <a:pt x="61838" y="12663"/>
                    <a:pt x="61851" y="12676"/>
                  </a:cubicBezTo>
                  <a:cubicBezTo>
                    <a:pt x="61900" y="12688"/>
                    <a:pt x="61949" y="12725"/>
                    <a:pt x="61999" y="12737"/>
                  </a:cubicBezTo>
                  <a:cubicBezTo>
                    <a:pt x="61937" y="12725"/>
                    <a:pt x="61875" y="12688"/>
                    <a:pt x="61826" y="12663"/>
                  </a:cubicBezTo>
                  <a:close/>
                  <a:moveTo>
                    <a:pt x="62159" y="12836"/>
                  </a:moveTo>
                  <a:cubicBezTo>
                    <a:pt x="62183" y="12836"/>
                    <a:pt x="62183" y="12836"/>
                    <a:pt x="62159" y="12836"/>
                  </a:cubicBezTo>
                  <a:cubicBezTo>
                    <a:pt x="62245" y="12861"/>
                    <a:pt x="62307" y="12910"/>
                    <a:pt x="62368" y="12934"/>
                  </a:cubicBezTo>
                  <a:cubicBezTo>
                    <a:pt x="62307" y="12910"/>
                    <a:pt x="62245" y="12861"/>
                    <a:pt x="62159" y="12836"/>
                  </a:cubicBezTo>
                  <a:close/>
                  <a:moveTo>
                    <a:pt x="62578" y="13058"/>
                  </a:moveTo>
                  <a:lnTo>
                    <a:pt x="62590" y="13082"/>
                  </a:lnTo>
                  <a:lnTo>
                    <a:pt x="62738" y="13168"/>
                  </a:lnTo>
                  <a:cubicBezTo>
                    <a:pt x="62688" y="13119"/>
                    <a:pt x="62627" y="13095"/>
                    <a:pt x="62578" y="13058"/>
                  </a:cubicBezTo>
                  <a:close/>
                  <a:moveTo>
                    <a:pt x="62922" y="13279"/>
                  </a:moveTo>
                  <a:lnTo>
                    <a:pt x="62922" y="13279"/>
                  </a:lnTo>
                  <a:cubicBezTo>
                    <a:pt x="62996" y="13316"/>
                    <a:pt x="63058" y="13366"/>
                    <a:pt x="63120" y="13415"/>
                  </a:cubicBezTo>
                  <a:cubicBezTo>
                    <a:pt x="63046" y="13366"/>
                    <a:pt x="62984" y="13316"/>
                    <a:pt x="62922" y="13279"/>
                  </a:cubicBezTo>
                  <a:close/>
                  <a:moveTo>
                    <a:pt x="63304" y="13575"/>
                  </a:moveTo>
                  <a:cubicBezTo>
                    <a:pt x="63317" y="13587"/>
                    <a:pt x="63317" y="13587"/>
                    <a:pt x="63304" y="13575"/>
                  </a:cubicBezTo>
                  <a:cubicBezTo>
                    <a:pt x="63366" y="13612"/>
                    <a:pt x="63415" y="13661"/>
                    <a:pt x="63452" y="13710"/>
                  </a:cubicBezTo>
                  <a:cubicBezTo>
                    <a:pt x="63415" y="13661"/>
                    <a:pt x="63366" y="13612"/>
                    <a:pt x="63304" y="13575"/>
                  </a:cubicBezTo>
                  <a:close/>
                  <a:moveTo>
                    <a:pt x="63625" y="13846"/>
                  </a:moveTo>
                  <a:cubicBezTo>
                    <a:pt x="63637" y="13858"/>
                    <a:pt x="63637" y="13858"/>
                    <a:pt x="63625" y="13846"/>
                  </a:cubicBezTo>
                  <a:cubicBezTo>
                    <a:pt x="63699" y="13908"/>
                    <a:pt x="63748" y="13969"/>
                    <a:pt x="63809" y="14031"/>
                  </a:cubicBezTo>
                  <a:cubicBezTo>
                    <a:pt x="63760" y="13969"/>
                    <a:pt x="63699" y="13908"/>
                    <a:pt x="63625" y="13846"/>
                  </a:cubicBezTo>
                  <a:close/>
                  <a:moveTo>
                    <a:pt x="64006" y="14216"/>
                  </a:moveTo>
                  <a:cubicBezTo>
                    <a:pt x="64006" y="14216"/>
                    <a:pt x="64006" y="14228"/>
                    <a:pt x="64006" y="14216"/>
                  </a:cubicBezTo>
                  <a:cubicBezTo>
                    <a:pt x="64068" y="14277"/>
                    <a:pt x="64117" y="14339"/>
                    <a:pt x="64179" y="14388"/>
                  </a:cubicBezTo>
                  <a:cubicBezTo>
                    <a:pt x="64117" y="14339"/>
                    <a:pt x="64056" y="14277"/>
                    <a:pt x="64006" y="14216"/>
                  </a:cubicBezTo>
                  <a:close/>
                  <a:moveTo>
                    <a:pt x="64314" y="14548"/>
                  </a:moveTo>
                  <a:lnTo>
                    <a:pt x="64314" y="14548"/>
                  </a:lnTo>
                  <a:cubicBezTo>
                    <a:pt x="64401" y="14634"/>
                    <a:pt x="64462" y="14708"/>
                    <a:pt x="64524" y="14782"/>
                  </a:cubicBezTo>
                  <a:cubicBezTo>
                    <a:pt x="64462" y="14708"/>
                    <a:pt x="64376" y="14634"/>
                    <a:pt x="64314" y="14548"/>
                  </a:cubicBezTo>
                  <a:close/>
                  <a:moveTo>
                    <a:pt x="64684" y="14992"/>
                  </a:moveTo>
                  <a:cubicBezTo>
                    <a:pt x="64684" y="15004"/>
                    <a:pt x="64684" y="15004"/>
                    <a:pt x="64684" y="14992"/>
                  </a:cubicBezTo>
                  <a:cubicBezTo>
                    <a:pt x="64746" y="15066"/>
                    <a:pt x="64807" y="15139"/>
                    <a:pt x="64856" y="15213"/>
                  </a:cubicBezTo>
                  <a:cubicBezTo>
                    <a:pt x="64795" y="15139"/>
                    <a:pt x="64733" y="15066"/>
                    <a:pt x="64684" y="14992"/>
                  </a:cubicBezTo>
                  <a:close/>
                  <a:moveTo>
                    <a:pt x="64980" y="15386"/>
                  </a:moveTo>
                  <a:lnTo>
                    <a:pt x="64980" y="15386"/>
                  </a:lnTo>
                  <a:cubicBezTo>
                    <a:pt x="65054" y="15497"/>
                    <a:pt x="65115" y="15608"/>
                    <a:pt x="65201" y="15706"/>
                  </a:cubicBezTo>
                  <a:cubicBezTo>
                    <a:pt x="65115" y="15583"/>
                    <a:pt x="65041" y="15472"/>
                    <a:pt x="64980" y="15386"/>
                  </a:cubicBezTo>
                  <a:close/>
                  <a:moveTo>
                    <a:pt x="65325" y="15891"/>
                  </a:moveTo>
                  <a:lnTo>
                    <a:pt x="65325" y="15891"/>
                  </a:lnTo>
                  <a:cubicBezTo>
                    <a:pt x="65411" y="16039"/>
                    <a:pt x="65509" y="16186"/>
                    <a:pt x="65596" y="16347"/>
                  </a:cubicBezTo>
                  <a:cubicBezTo>
                    <a:pt x="65509" y="16186"/>
                    <a:pt x="65411" y="16039"/>
                    <a:pt x="65325" y="15891"/>
                  </a:cubicBezTo>
                  <a:close/>
                  <a:moveTo>
                    <a:pt x="194175" y="53486"/>
                  </a:moveTo>
                  <a:lnTo>
                    <a:pt x="194274" y="53486"/>
                  </a:lnTo>
                  <a:lnTo>
                    <a:pt x="194298" y="53486"/>
                  </a:lnTo>
                  <a:close/>
                  <a:moveTo>
                    <a:pt x="195863" y="52957"/>
                  </a:moveTo>
                  <a:lnTo>
                    <a:pt x="195863" y="52957"/>
                  </a:lnTo>
                  <a:cubicBezTo>
                    <a:pt x="195875" y="52944"/>
                    <a:pt x="195875" y="52944"/>
                    <a:pt x="195900" y="52944"/>
                  </a:cubicBezTo>
                  <a:cubicBezTo>
                    <a:pt x="195875" y="52944"/>
                    <a:pt x="195875" y="52957"/>
                    <a:pt x="195863" y="52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7"/>
            <p:cNvSpPr/>
            <p:nvPr/>
          </p:nvSpPr>
          <p:spPr>
            <a:xfrm rot="-2955769">
              <a:off x="6651048" y="1687780"/>
              <a:ext cx="937121" cy="291317"/>
            </a:xfrm>
            <a:custGeom>
              <a:rect b="b" l="l" r="r" t="t"/>
              <a:pathLst>
                <a:path extrusionOk="0" h="19599" w="63047">
                  <a:moveTo>
                    <a:pt x="50" y="0"/>
                  </a:moveTo>
                  <a:lnTo>
                    <a:pt x="59" y="0"/>
                  </a:lnTo>
                  <a:lnTo>
                    <a:pt x="59" y="0"/>
                  </a:lnTo>
                  <a:cubicBezTo>
                    <a:pt x="56" y="0"/>
                    <a:pt x="53" y="0"/>
                    <a:pt x="50" y="0"/>
                  </a:cubicBezTo>
                  <a:close/>
                  <a:moveTo>
                    <a:pt x="59" y="0"/>
                  </a:moveTo>
                  <a:lnTo>
                    <a:pt x="59" y="0"/>
                  </a:lnTo>
                  <a:cubicBezTo>
                    <a:pt x="1485" y="4"/>
                    <a:pt x="2910" y="1039"/>
                    <a:pt x="4017" y="2920"/>
                  </a:cubicBezTo>
                  <a:cubicBezTo>
                    <a:pt x="6222" y="6714"/>
                    <a:pt x="6222" y="12897"/>
                    <a:pt x="4017" y="16716"/>
                  </a:cubicBezTo>
                  <a:cubicBezTo>
                    <a:pt x="2908" y="18650"/>
                    <a:pt x="1467" y="19599"/>
                    <a:pt x="1" y="19599"/>
                  </a:cubicBezTo>
                  <a:lnTo>
                    <a:pt x="56826" y="19599"/>
                  </a:lnTo>
                  <a:cubicBezTo>
                    <a:pt x="58267" y="19599"/>
                    <a:pt x="59733" y="18650"/>
                    <a:pt x="60842" y="16716"/>
                  </a:cubicBezTo>
                  <a:cubicBezTo>
                    <a:pt x="63046" y="12897"/>
                    <a:pt x="63046" y="6726"/>
                    <a:pt x="60842" y="2920"/>
                  </a:cubicBezTo>
                  <a:cubicBezTo>
                    <a:pt x="59745" y="1047"/>
                    <a:pt x="58304" y="86"/>
                    <a:pt x="56863" y="86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7"/>
            <p:cNvSpPr/>
            <p:nvPr/>
          </p:nvSpPr>
          <p:spPr>
            <a:xfrm rot="-2955769">
              <a:off x="6557746" y="1753649"/>
              <a:ext cx="886019" cy="20334"/>
            </a:xfrm>
            <a:custGeom>
              <a:rect b="b" l="l" r="r" t="t"/>
              <a:pathLst>
                <a:path extrusionOk="0" h="1368" w="59609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6" y="0"/>
                    <a:pt x="3" y="0"/>
                    <a:pt x="0" y="0"/>
                  </a:cubicBezTo>
                  <a:close/>
                  <a:moveTo>
                    <a:pt x="8" y="0"/>
                  </a:moveTo>
                  <a:cubicBezTo>
                    <a:pt x="954" y="3"/>
                    <a:pt x="1924" y="508"/>
                    <a:pt x="2784" y="1367"/>
                  </a:cubicBezTo>
                  <a:lnTo>
                    <a:pt x="59609" y="1367"/>
                  </a:lnTo>
                  <a:cubicBezTo>
                    <a:pt x="58747" y="517"/>
                    <a:pt x="57786" y="86"/>
                    <a:pt x="56813" y="8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7"/>
            <p:cNvSpPr/>
            <p:nvPr/>
          </p:nvSpPr>
          <p:spPr>
            <a:xfrm rot="-2955769">
              <a:off x="6614973" y="1733288"/>
              <a:ext cx="876135" cy="54937"/>
            </a:xfrm>
            <a:custGeom>
              <a:rect b="b" l="l" r="r" t="t"/>
              <a:pathLst>
                <a:path extrusionOk="0" h="3696" w="58944">
                  <a:moveTo>
                    <a:pt x="0" y="0"/>
                  </a:moveTo>
                  <a:cubicBezTo>
                    <a:pt x="419" y="419"/>
                    <a:pt x="813" y="924"/>
                    <a:pt x="1183" y="1553"/>
                  </a:cubicBezTo>
                  <a:cubicBezTo>
                    <a:pt x="1577" y="2205"/>
                    <a:pt x="1885" y="2932"/>
                    <a:pt x="2131" y="3696"/>
                  </a:cubicBezTo>
                  <a:lnTo>
                    <a:pt x="58944" y="3696"/>
                  </a:lnTo>
                  <a:cubicBezTo>
                    <a:pt x="58697" y="2932"/>
                    <a:pt x="58389" y="2205"/>
                    <a:pt x="58008" y="1553"/>
                  </a:cubicBezTo>
                  <a:cubicBezTo>
                    <a:pt x="57638" y="937"/>
                    <a:pt x="57231" y="419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7"/>
            <p:cNvSpPr/>
            <p:nvPr/>
          </p:nvSpPr>
          <p:spPr>
            <a:xfrm rot="-2955769">
              <a:off x="6690159" y="1748612"/>
              <a:ext cx="856009" cy="80399"/>
            </a:xfrm>
            <a:custGeom>
              <a:rect b="b" l="l" r="r" t="t"/>
              <a:pathLst>
                <a:path extrusionOk="0" h="5409" w="57590">
                  <a:moveTo>
                    <a:pt x="1" y="1"/>
                  </a:moveTo>
                  <a:cubicBezTo>
                    <a:pt x="555" y="1664"/>
                    <a:pt x="789" y="3549"/>
                    <a:pt x="715" y="5409"/>
                  </a:cubicBezTo>
                  <a:lnTo>
                    <a:pt x="57528" y="5409"/>
                  </a:lnTo>
                  <a:cubicBezTo>
                    <a:pt x="57589" y="3549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7"/>
            <p:cNvSpPr/>
            <p:nvPr/>
          </p:nvSpPr>
          <p:spPr>
            <a:xfrm rot="-2955769">
              <a:off x="6744778" y="1804197"/>
              <a:ext cx="859115" cy="72521"/>
            </a:xfrm>
            <a:custGeom>
              <a:rect b="b" l="l" r="r" t="t"/>
              <a:pathLst>
                <a:path extrusionOk="0" h="4879" w="57799">
                  <a:moveTo>
                    <a:pt x="986" y="0"/>
                  </a:moveTo>
                  <a:cubicBezTo>
                    <a:pt x="924" y="1725"/>
                    <a:pt x="604" y="3413"/>
                    <a:pt x="1" y="4878"/>
                  </a:cubicBezTo>
                  <a:lnTo>
                    <a:pt x="56813" y="4878"/>
                  </a:lnTo>
                  <a:cubicBezTo>
                    <a:pt x="57404" y="3413"/>
                    <a:pt x="57737" y="1700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7"/>
            <p:cNvSpPr/>
            <p:nvPr/>
          </p:nvSpPr>
          <p:spPr>
            <a:xfrm rot="-2955769">
              <a:off x="6741367" y="1885158"/>
              <a:ext cx="914052" cy="63186"/>
            </a:xfrm>
            <a:custGeom>
              <a:rect b="b" l="l" r="r" t="t"/>
              <a:pathLst>
                <a:path extrusionOk="0" h="4251" w="61495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302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302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7"/>
            <p:cNvSpPr/>
            <p:nvPr/>
          </p:nvSpPr>
          <p:spPr>
            <a:xfrm rot="-2955769">
              <a:off x="6721846" y="2042607"/>
              <a:ext cx="184208" cy="291406"/>
            </a:xfrm>
            <a:custGeom>
              <a:rect b="b" l="l" r="r" t="t"/>
              <a:pathLst>
                <a:path extrusionOk="0" h="19605" w="12393">
                  <a:moveTo>
                    <a:pt x="6210" y="1"/>
                  </a:moveTo>
                  <a:cubicBezTo>
                    <a:pt x="4775" y="1"/>
                    <a:pt x="3338" y="993"/>
                    <a:pt x="2193" y="2973"/>
                  </a:cubicBezTo>
                  <a:cubicBezTo>
                    <a:pt x="0" y="6792"/>
                    <a:pt x="0" y="12963"/>
                    <a:pt x="2193" y="16769"/>
                  </a:cubicBezTo>
                  <a:cubicBezTo>
                    <a:pt x="3289" y="18662"/>
                    <a:pt x="4726" y="19604"/>
                    <a:pt x="6166" y="19604"/>
                  </a:cubicBezTo>
                  <a:cubicBezTo>
                    <a:pt x="7621" y="19604"/>
                    <a:pt x="9079" y="18640"/>
                    <a:pt x="10187" y="16720"/>
                  </a:cubicBezTo>
                  <a:cubicBezTo>
                    <a:pt x="12392" y="12901"/>
                    <a:pt x="12392" y="6730"/>
                    <a:pt x="10187" y="2924"/>
                  </a:cubicBezTo>
                  <a:cubicBezTo>
                    <a:pt x="9053" y="974"/>
                    <a:pt x="7632" y="1"/>
                    <a:pt x="6210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7"/>
            <p:cNvSpPr/>
            <p:nvPr/>
          </p:nvSpPr>
          <p:spPr>
            <a:xfrm rot="-2955928">
              <a:off x="6517654" y="2138110"/>
              <a:ext cx="425658" cy="292675"/>
            </a:xfrm>
            <a:custGeom>
              <a:rect b="b" l="l" r="r" t="t"/>
              <a:pathLst>
                <a:path extrusionOk="0" h="19611" w="28518">
                  <a:moveTo>
                    <a:pt x="23467" y="0"/>
                  </a:moveTo>
                  <a:cubicBezTo>
                    <a:pt x="13095" y="185"/>
                    <a:pt x="25" y="4952"/>
                    <a:pt x="13" y="9756"/>
                  </a:cubicBezTo>
                  <a:cubicBezTo>
                    <a:pt x="1" y="14597"/>
                    <a:pt x="13145" y="19426"/>
                    <a:pt x="23467" y="19611"/>
                  </a:cubicBezTo>
                  <a:cubicBezTo>
                    <a:pt x="26338" y="18749"/>
                    <a:pt x="28518" y="14684"/>
                    <a:pt x="28518" y="9806"/>
                  </a:cubicBezTo>
                  <a:cubicBezTo>
                    <a:pt x="28493" y="4927"/>
                    <a:pt x="26325" y="862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7"/>
            <p:cNvSpPr/>
            <p:nvPr/>
          </p:nvSpPr>
          <p:spPr>
            <a:xfrm rot="-2955769">
              <a:off x="7032221" y="2015975"/>
              <a:ext cx="937121" cy="291510"/>
            </a:xfrm>
            <a:custGeom>
              <a:rect b="b" l="l" r="r" t="t"/>
              <a:pathLst>
                <a:path extrusionOk="0" h="19612" w="63047">
                  <a:moveTo>
                    <a:pt x="50" y="1"/>
                  </a:moveTo>
                  <a:lnTo>
                    <a:pt x="50" y="1"/>
                  </a:lnTo>
                  <a:cubicBezTo>
                    <a:pt x="1479" y="25"/>
                    <a:pt x="2908" y="1048"/>
                    <a:pt x="4017" y="2932"/>
                  </a:cubicBezTo>
                  <a:cubicBezTo>
                    <a:pt x="6222" y="6714"/>
                    <a:pt x="6222" y="12910"/>
                    <a:pt x="4017" y="16729"/>
                  </a:cubicBezTo>
                  <a:cubicBezTo>
                    <a:pt x="2908" y="18651"/>
                    <a:pt x="1467" y="19611"/>
                    <a:pt x="1" y="19611"/>
                  </a:cubicBezTo>
                  <a:lnTo>
                    <a:pt x="56826" y="19611"/>
                  </a:lnTo>
                  <a:cubicBezTo>
                    <a:pt x="58267" y="19611"/>
                    <a:pt x="59733" y="18651"/>
                    <a:pt x="60842" y="16729"/>
                  </a:cubicBezTo>
                  <a:cubicBezTo>
                    <a:pt x="63046" y="12910"/>
                    <a:pt x="63046" y="6739"/>
                    <a:pt x="60842" y="2932"/>
                  </a:cubicBezTo>
                  <a:cubicBezTo>
                    <a:pt x="59745" y="1048"/>
                    <a:pt x="58304" y="99"/>
                    <a:pt x="56863" y="99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7"/>
            <p:cNvSpPr/>
            <p:nvPr/>
          </p:nvSpPr>
          <p:spPr>
            <a:xfrm rot="-2955769">
              <a:off x="6938920" y="2081844"/>
              <a:ext cx="886019" cy="20527"/>
            </a:xfrm>
            <a:custGeom>
              <a:rect b="b" l="l" r="r" t="t"/>
              <a:pathLst>
                <a:path extrusionOk="0" h="1381" w="59609">
                  <a:moveTo>
                    <a:pt x="0" y="1"/>
                  </a:moveTo>
                  <a:lnTo>
                    <a:pt x="9" y="1"/>
                  </a:lnTo>
                  <a:lnTo>
                    <a:pt x="9" y="1"/>
                  </a:lnTo>
                  <a:cubicBezTo>
                    <a:pt x="6" y="1"/>
                    <a:pt x="3" y="1"/>
                    <a:pt x="0" y="1"/>
                  </a:cubicBezTo>
                  <a:close/>
                  <a:moveTo>
                    <a:pt x="9" y="1"/>
                  </a:moveTo>
                  <a:cubicBezTo>
                    <a:pt x="955" y="4"/>
                    <a:pt x="1925" y="533"/>
                    <a:pt x="2784" y="1380"/>
                  </a:cubicBezTo>
                  <a:lnTo>
                    <a:pt x="59609" y="1380"/>
                  </a:lnTo>
                  <a:cubicBezTo>
                    <a:pt x="58747" y="530"/>
                    <a:pt x="57786" y="99"/>
                    <a:pt x="56813" y="99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7"/>
            <p:cNvSpPr/>
            <p:nvPr/>
          </p:nvSpPr>
          <p:spPr>
            <a:xfrm rot="-2955769">
              <a:off x="6996220" y="2061642"/>
              <a:ext cx="876135" cy="54937"/>
            </a:xfrm>
            <a:custGeom>
              <a:rect b="b" l="l" r="r" t="t"/>
              <a:pathLst>
                <a:path extrusionOk="0" h="3696" w="58944">
                  <a:moveTo>
                    <a:pt x="0" y="0"/>
                  </a:moveTo>
                  <a:cubicBezTo>
                    <a:pt x="419" y="407"/>
                    <a:pt x="813" y="936"/>
                    <a:pt x="1183" y="1552"/>
                  </a:cubicBezTo>
                  <a:cubicBezTo>
                    <a:pt x="1577" y="2193"/>
                    <a:pt x="1885" y="2920"/>
                    <a:pt x="2131" y="3696"/>
                  </a:cubicBezTo>
                  <a:lnTo>
                    <a:pt x="58944" y="3696"/>
                  </a:lnTo>
                  <a:cubicBezTo>
                    <a:pt x="58697" y="2920"/>
                    <a:pt x="58389" y="2193"/>
                    <a:pt x="58008" y="1552"/>
                  </a:cubicBezTo>
                  <a:cubicBezTo>
                    <a:pt x="57638" y="936"/>
                    <a:pt x="57231" y="407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7"/>
            <p:cNvSpPr/>
            <p:nvPr/>
          </p:nvSpPr>
          <p:spPr>
            <a:xfrm rot="-2955769">
              <a:off x="7071338" y="2076998"/>
              <a:ext cx="856009" cy="80220"/>
            </a:xfrm>
            <a:custGeom>
              <a:rect b="b" l="l" r="r" t="t"/>
              <a:pathLst>
                <a:path extrusionOk="0" h="5397" w="57590">
                  <a:moveTo>
                    <a:pt x="1" y="1"/>
                  </a:moveTo>
                  <a:cubicBezTo>
                    <a:pt x="555" y="1664"/>
                    <a:pt x="789" y="3548"/>
                    <a:pt x="715" y="5396"/>
                  </a:cubicBezTo>
                  <a:lnTo>
                    <a:pt x="57528" y="5396"/>
                  </a:lnTo>
                  <a:cubicBezTo>
                    <a:pt x="57589" y="3536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7"/>
            <p:cNvSpPr/>
            <p:nvPr/>
          </p:nvSpPr>
          <p:spPr>
            <a:xfrm rot="-2955769">
              <a:off x="7126093" y="2132521"/>
              <a:ext cx="859115" cy="72699"/>
            </a:xfrm>
            <a:custGeom>
              <a:rect b="b" l="l" r="r" t="t"/>
              <a:pathLst>
                <a:path extrusionOk="0" h="4891" w="57799">
                  <a:moveTo>
                    <a:pt x="986" y="0"/>
                  </a:moveTo>
                  <a:cubicBezTo>
                    <a:pt x="924" y="1725"/>
                    <a:pt x="604" y="3425"/>
                    <a:pt x="1" y="4891"/>
                  </a:cubicBezTo>
                  <a:lnTo>
                    <a:pt x="56813" y="4891"/>
                  </a:lnTo>
                  <a:cubicBezTo>
                    <a:pt x="57404" y="3425"/>
                    <a:pt x="57737" y="1712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7"/>
            <p:cNvSpPr/>
            <p:nvPr/>
          </p:nvSpPr>
          <p:spPr>
            <a:xfrm rot="-2955769">
              <a:off x="7122749" y="2213629"/>
              <a:ext cx="914052" cy="63186"/>
            </a:xfrm>
            <a:custGeom>
              <a:rect b="b" l="l" r="r" t="t"/>
              <a:pathLst>
                <a:path extrusionOk="0" h="4251" w="61495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290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290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7"/>
            <p:cNvSpPr/>
            <p:nvPr/>
          </p:nvSpPr>
          <p:spPr>
            <a:xfrm rot="-2955769">
              <a:off x="7102883" y="2370999"/>
              <a:ext cx="184401" cy="291391"/>
            </a:xfrm>
            <a:custGeom>
              <a:rect b="b" l="l" r="r" t="t"/>
              <a:pathLst>
                <a:path extrusionOk="0" h="19604" w="12406">
                  <a:moveTo>
                    <a:pt x="6227" y="0"/>
                  </a:moveTo>
                  <a:cubicBezTo>
                    <a:pt x="4790" y="0"/>
                    <a:pt x="3351" y="995"/>
                    <a:pt x="2206" y="2977"/>
                  </a:cubicBezTo>
                  <a:cubicBezTo>
                    <a:pt x="13" y="6808"/>
                    <a:pt x="1" y="12967"/>
                    <a:pt x="2206" y="16773"/>
                  </a:cubicBezTo>
                  <a:cubicBezTo>
                    <a:pt x="3303" y="18661"/>
                    <a:pt x="4742" y="19603"/>
                    <a:pt x="6182" y="19603"/>
                  </a:cubicBezTo>
                  <a:cubicBezTo>
                    <a:pt x="7636" y="19603"/>
                    <a:pt x="9093" y="18643"/>
                    <a:pt x="10200" y="16724"/>
                  </a:cubicBezTo>
                  <a:cubicBezTo>
                    <a:pt x="12405" y="12905"/>
                    <a:pt x="12405" y="6734"/>
                    <a:pt x="10200" y="2927"/>
                  </a:cubicBezTo>
                  <a:cubicBezTo>
                    <a:pt x="9067" y="973"/>
                    <a:pt x="7648" y="0"/>
                    <a:pt x="622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7"/>
            <p:cNvSpPr/>
            <p:nvPr/>
          </p:nvSpPr>
          <p:spPr>
            <a:xfrm rot="-2955747">
              <a:off x="6899582" y="2467140"/>
              <a:ext cx="425960" cy="293114"/>
            </a:xfrm>
            <a:custGeom>
              <a:rect b="b" l="l" r="r" t="t"/>
              <a:pathLst>
                <a:path extrusionOk="0" h="19624" w="28518">
                  <a:moveTo>
                    <a:pt x="23467" y="1"/>
                  </a:moveTo>
                  <a:cubicBezTo>
                    <a:pt x="13095" y="185"/>
                    <a:pt x="25" y="4965"/>
                    <a:pt x="13" y="9769"/>
                  </a:cubicBezTo>
                  <a:cubicBezTo>
                    <a:pt x="1" y="14598"/>
                    <a:pt x="13145" y="19439"/>
                    <a:pt x="23467" y="19624"/>
                  </a:cubicBezTo>
                  <a:cubicBezTo>
                    <a:pt x="26338" y="18761"/>
                    <a:pt x="28518" y="14696"/>
                    <a:pt x="28518" y="9806"/>
                  </a:cubicBezTo>
                  <a:cubicBezTo>
                    <a:pt x="28493" y="4928"/>
                    <a:pt x="26325" y="888"/>
                    <a:pt x="23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7"/>
            <p:cNvSpPr/>
            <p:nvPr/>
          </p:nvSpPr>
          <p:spPr>
            <a:xfrm rot="-2955769">
              <a:off x="6622784" y="1930645"/>
              <a:ext cx="1028652" cy="519105"/>
            </a:xfrm>
            <a:custGeom>
              <a:rect b="b" l="l" r="r" t="t"/>
              <a:pathLst>
                <a:path extrusionOk="0" h="34924" w="69205">
                  <a:moveTo>
                    <a:pt x="99" y="1"/>
                  </a:moveTo>
                  <a:lnTo>
                    <a:pt x="99" y="1"/>
                  </a:lnTo>
                  <a:cubicBezTo>
                    <a:pt x="2649" y="26"/>
                    <a:pt x="5211" y="1701"/>
                    <a:pt x="7169" y="5051"/>
                  </a:cubicBezTo>
                  <a:cubicBezTo>
                    <a:pt x="11087" y="11827"/>
                    <a:pt x="11087" y="22827"/>
                    <a:pt x="7169" y="29627"/>
                  </a:cubicBezTo>
                  <a:cubicBezTo>
                    <a:pt x="5198" y="33051"/>
                    <a:pt x="2587" y="34763"/>
                    <a:pt x="0" y="34763"/>
                  </a:cubicBezTo>
                  <a:lnTo>
                    <a:pt x="58118" y="34923"/>
                  </a:lnTo>
                  <a:cubicBezTo>
                    <a:pt x="58137" y="34924"/>
                    <a:pt x="58155" y="34924"/>
                    <a:pt x="58173" y="34924"/>
                  </a:cubicBezTo>
                  <a:cubicBezTo>
                    <a:pt x="60742" y="34924"/>
                    <a:pt x="63318" y="33199"/>
                    <a:pt x="65275" y="29799"/>
                  </a:cubicBezTo>
                  <a:cubicBezTo>
                    <a:pt x="69205" y="22999"/>
                    <a:pt x="69205" y="11987"/>
                    <a:pt x="65275" y="5224"/>
                  </a:cubicBezTo>
                  <a:cubicBezTo>
                    <a:pt x="63317" y="1873"/>
                    <a:pt x="60767" y="173"/>
                    <a:pt x="58205" y="17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7"/>
            <p:cNvSpPr/>
            <p:nvPr/>
          </p:nvSpPr>
          <p:spPr>
            <a:xfrm rot="-2955769">
              <a:off x="6691753" y="2036628"/>
              <a:ext cx="884384" cy="145577"/>
            </a:xfrm>
            <a:custGeom>
              <a:rect b="b" l="l" r="r" t="t"/>
              <a:pathLst>
                <a:path extrusionOk="0" h="9794" w="59499">
                  <a:moveTo>
                    <a:pt x="0" y="1"/>
                  </a:moveTo>
                  <a:lnTo>
                    <a:pt x="0" y="1"/>
                  </a:lnTo>
                  <a:cubicBezTo>
                    <a:pt x="961" y="2970"/>
                    <a:pt x="1380" y="6332"/>
                    <a:pt x="1245" y="9621"/>
                  </a:cubicBezTo>
                  <a:lnTo>
                    <a:pt x="59350" y="9794"/>
                  </a:lnTo>
                  <a:cubicBezTo>
                    <a:pt x="59498" y="6480"/>
                    <a:pt x="59067" y="3142"/>
                    <a:pt x="58106" y="17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7"/>
            <p:cNvSpPr/>
            <p:nvPr/>
          </p:nvSpPr>
          <p:spPr>
            <a:xfrm rot="-2955769">
              <a:off x="6637042" y="2320594"/>
              <a:ext cx="328134" cy="516563"/>
            </a:xfrm>
            <a:custGeom>
              <a:rect b="b" l="l" r="r" t="t"/>
              <a:pathLst>
                <a:path extrusionOk="0" h="34753" w="22076">
                  <a:moveTo>
                    <a:pt x="11065" y="0"/>
                  </a:moveTo>
                  <a:cubicBezTo>
                    <a:pt x="8479" y="0"/>
                    <a:pt x="5890" y="1710"/>
                    <a:pt x="3918" y="5128"/>
                  </a:cubicBezTo>
                  <a:cubicBezTo>
                    <a:pt x="1" y="11928"/>
                    <a:pt x="1" y="22928"/>
                    <a:pt x="3918" y="29703"/>
                  </a:cubicBezTo>
                  <a:cubicBezTo>
                    <a:pt x="5875" y="33071"/>
                    <a:pt x="8439" y="34752"/>
                    <a:pt x="11005" y="34752"/>
                  </a:cubicBezTo>
                  <a:cubicBezTo>
                    <a:pt x="13592" y="34752"/>
                    <a:pt x="16179" y="33043"/>
                    <a:pt x="18146" y="29629"/>
                  </a:cubicBezTo>
                  <a:cubicBezTo>
                    <a:pt x="22075" y="22817"/>
                    <a:pt x="22075" y="11805"/>
                    <a:pt x="18146" y="5054"/>
                  </a:cubicBezTo>
                  <a:cubicBezTo>
                    <a:pt x="16194" y="1685"/>
                    <a:pt x="13631" y="0"/>
                    <a:pt x="1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7"/>
            <p:cNvSpPr/>
            <p:nvPr/>
          </p:nvSpPr>
          <p:spPr>
            <a:xfrm rot="-2955769">
              <a:off x="6555850" y="2409408"/>
              <a:ext cx="396969" cy="448784"/>
            </a:xfrm>
            <a:custGeom>
              <a:rect b="b" l="l" r="r" t="t"/>
              <a:pathLst>
                <a:path extrusionOk="0" h="30193" w="26707">
                  <a:moveTo>
                    <a:pt x="99" y="0"/>
                  </a:moveTo>
                  <a:cubicBezTo>
                    <a:pt x="2316" y="12"/>
                    <a:pt x="4534" y="1466"/>
                    <a:pt x="6221" y="4385"/>
                  </a:cubicBezTo>
                  <a:cubicBezTo>
                    <a:pt x="9646" y="10249"/>
                    <a:pt x="9646" y="19796"/>
                    <a:pt x="6221" y="25709"/>
                  </a:cubicBezTo>
                  <a:cubicBezTo>
                    <a:pt x="4497" y="28690"/>
                    <a:pt x="2255" y="30168"/>
                    <a:pt x="0" y="30168"/>
                  </a:cubicBezTo>
                  <a:lnTo>
                    <a:pt x="17086" y="30192"/>
                  </a:lnTo>
                  <a:cubicBezTo>
                    <a:pt x="19328" y="30192"/>
                    <a:pt x="21595" y="28714"/>
                    <a:pt x="23307" y="25745"/>
                  </a:cubicBezTo>
                  <a:cubicBezTo>
                    <a:pt x="26707" y="19833"/>
                    <a:pt x="26707" y="10286"/>
                    <a:pt x="23307" y="4422"/>
                  </a:cubicBezTo>
                  <a:cubicBezTo>
                    <a:pt x="21607" y="1491"/>
                    <a:pt x="19390" y="37"/>
                    <a:pt x="17172" y="37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7"/>
            <p:cNvSpPr/>
            <p:nvPr/>
          </p:nvSpPr>
          <p:spPr>
            <a:xfrm rot="-2955769">
              <a:off x="6409835" y="2534529"/>
              <a:ext cx="268634" cy="2021"/>
            </a:xfrm>
            <a:custGeom>
              <a:rect b="b" l="l" r="r" t="t"/>
              <a:pathLst>
                <a:path extrusionOk="0" h="136" w="18073">
                  <a:moveTo>
                    <a:pt x="1" y="0"/>
                  </a:moveTo>
                  <a:lnTo>
                    <a:pt x="20" y="0"/>
                  </a:lnTo>
                  <a:lnTo>
                    <a:pt x="20" y="0"/>
                  </a:lnTo>
                  <a:cubicBezTo>
                    <a:pt x="14" y="0"/>
                    <a:pt x="7" y="0"/>
                    <a:pt x="1" y="0"/>
                  </a:cubicBezTo>
                  <a:close/>
                  <a:moveTo>
                    <a:pt x="20" y="0"/>
                  </a:moveTo>
                  <a:lnTo>
                    <a:pt x="20" y="0"/>
                  </a:lnTo>
                  <a:cubicBezTo>
                    <a:pt x="347" y="2"/>
                    <a:pt x="673" y="39"/>
                    <a:pt x="999" y="111"/>
                  </a:cubicBezTo>
                  <a:lnTo>
                    <a:pt x="18072" y="136"/>
                  </a:lnTo>
                  <a:cubicBezTo>
                    <a:pt x="17739" y="62"/>
                    <a:pt x="17419" y="37"/>
                    <a:pt x="17074" y="37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7"/>
            <p:cNvSpPr/>
            <p:nvPr/>
          </p:nvSpPr>
          <p:spPr>
            <a:xfrm rot="-2955769">
              <a:off x="6432842" y="2491384"/>
              <a:ext cx="328491" cy="61343"/>
            </a:xfrm>
            <a:custGeom>
              <a:rect b="b" l="l" r="r" t="t"/>
              <a:pathLst>
                <a:path extrusionOk="0" h="4127" w="22100">
                  <a:moveTo>
                    <a:pt x="1" y="0"/>
                  </a:moveTo>
                  <a:lnTo>
                    <a:pt x="1" y="0"/>
                  </a:lnTo>
                  <a:cubicBezTo>
                    <a:pt x="1836" y="370"/>
                    <a:pt x="3610" y="1725"/>
                    <a:pt x="5014" y="4090"/>
                  </a:cubicBezTo>
                  <a:lnTo>
                    <a:pt x="22100" y="4127"/>
                  </a:lnTo>
                  <a:cubicBezTo>
                    <a:pt x="20683" y="1749"/>
                    <a:pt x="18910" y="394"/>
                    <a:pt x="17074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7"/>
            <p:cNvSpPr/>
            <p:nvPr/>
          </p:nvSpPr>
          <p:spPr>
            <a:xfrm rot="-2955769">
              <a:off x="6622076" y="2497818"/>
              <a:ext cx="272826" cy="141370"/>
            </a:xfrm>
            <a:custGeom>
              <a:rect b="b" l="l" r="r" t="t"/>
              <a:pathLst>
                <a:path extrusionOk="0" h="9511" w="18355">
                  <a:moveTo>
                    <a:pt x="0" y="1"/>
                  </a:moveTo>
                  <a:lnTo>
                    <a:pt x="0" y="1"/>
                  </a:lnTo>
                  <a:cubicBezTo>
                    <a:pt x="936" y="2908"/>
                    <a:pt x="1281" y="6246"/>
                    <a:pt x="1010" y="9486"/>
                  </a:cubicBezTo>
                  <a:lnTo>
                    <a:pt x="18096" y="9511"/>
                  </a:lnTo>
                  <a:cubicBezTo>
                    <a:pt x="18355" y="6283"/>
                    <a:pt x="18022" y="2945"/>
                    <a:pt x="17073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7"/>
            <p:cNvSpPr/>
            <p:nvPr/>
          </p:nvSpPr>
          <p:spPr>
            <a:xfrm rot="-2955769">
              <a:off x="6482766" y="2559248"/>
              <a:ext cx="284553" cy="448338"/>
            </a:xfrm>
            <a:custGeom>
              <a:rect b="b" l="l" r="r" t="t"/>
              <a:pathLst>
                <a:path extrusionOk="0" h="30163" w="19144">
                  <a:moveTo>
                    <a:pt x="9604" y="1"/>
                  </a:moveTo>
                  <a:cubicBezTo>
                    <a:pt x="7361" y="1"/>
                    <a:pt x="5113" y="1485"/>
                    <a:pt x="3400" y="4454"/>
                  </a:cubicBezTo>
                  <a:cubicBezTo>
                    <a:pt x="0" y="10367"/>
                    <a:pt x="0" y="19914"/>
                    <a:pt x="3400" y="25789"/>
                  </a:cubicBezTo>
                  <a:cubicBezTo>
                    <a:pt x="5091" y="28706"/>
                    <a:pt x="7313" y="30163"/>
                    <a:pt x="9537" y="30163"/>
                  </a:cubicBezTo>
                  <a:cubicBezTo>
                    <a:pt x="11784" y="30163"/>
                    <a:pt x="14034" y="28675"/>
                    <a:pt x="15743" y="25703"/>
                  </a:cubicBezTo>
                  <a:cubicBezTo>
                    <a:pt x="19143" y="19790"/>
                    <a:pt x="19143" y="10244"/>
                    <a:pt x="15743" y="4380"/>
                  </a:cubicBezTo>
                  <a:cubicBezTo>
                    <a:pt x="14050" y="1461"/>
                    <a:pt x="11829" y="1"/>
                    <a:pt x="9604" y="1"/>
                  </a:cubicBez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7"/>
            <p:cNvSpPr/>
            <p:nvPr/>
          </p:nvSpPr>
          <p:spPr>
            <a:xfrm rot="-2955769">
              <a:off x="5059561" y="4341813"/>
              <a:ext cx="441293" cy="17777"/>
            </a:xfrm>
            <a:custGeom>
              <a:rect b="b" l="l" r="r" t="t"/>
              <a:pathLst>
                <a:path extrusionOk="0" h="1196" w="29689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100" y="1"/>
                    <a:pt x="186" y="63"/>
                    <a:pt x="247" y="173"/>
                  </a:cubicBezTo>
                  <a:cubicBezTo>
                    <a:pt x="395" y="407"/>
                    <a:pt x="395" y="777"/>
                    <a:pt x="247" y="1011"/>
                  </a:cubicBezTo>
                  <a:cubicBezTo>
                    <a:pt x="173" y="1110"/>
                    <a:pt x="99" y="1171"/>
                    <a:pt x="1" y="1171"/>
                  </a:cubicBezTo>
                  <a:lnTo>
                    <a:pt x="29306" y="1196"/>
                  </a:lnTo>
                  <a:cubicBezTo>
                    <a:pt x="29405" y="1196"/>
                    <a:pt x="29491" y="1146"/>
                    <a:pt x="29553" y="1023"/>
                  </a:cubicBezTo>
                  <a:cubicBezTo>
                    <a:pt x="29688" y="789"/>
                    <a:pt x="29688" y="420"/>
                    <a:pt x="29553" y="186"/>
                  </a:cubicBezTo>
                  <a:cubicBezTo>
                    <a:pt x="29479" y="87"/>
                    <a:pt x="29405" y="26"/>
                    <a:pt x="29306" y="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7"/>
            <p:cNvSpPr/>
            <p:nvPr/>
          </p:nvSpPr>
          <p:spPr>
            <a:xfrm rot="-2955769">
              <a:off x="5130686" y="4508991"/>
              <a:ext cx="11356" cy="17539"/>
            </a:xfrm>
            <a:custGeom>
              <a:rect b="b" l="l" r="r" t="t"/>
              <a:pathLst>
                <a:path extrusionOk="0" h="1180" w="764">
                  <a:moveTo>
                    <a:pt x="374" y="0"/>
                  </a:moveTo>
                  <a:cubicBezTo>
                    <a:pt x="287" y="0"/>
                    <a:pt x="197" y="59"/>
                    <a:pt x="123" y="176"/>
                  </a:cubicBezTo>
                  <a:cubicBezTo>
                    <a:pt x="0" y="410"/>
                    <a:pt x="0" y="779"/>
                    <a:pt x="123" y="1013"/>
                  </a:cubicBezTo>
                  <a:cubicBezTo>
                    <a:pt x="197" y="1124"/>
                    <a:pt x="287" y="1180"/>
                    <a:pt x="374" y="1180"/>
                  </a:cubicBezTo>
                  <a:cubicBezTo>
                    <a:pt x="462" y="1180"/>
                    <a:pt x="548" y="1124"/>
                    <a:pt x="616" y="1013"/>
                  </a:cubicBezTo>
                  <a:cubicBezTo>
                    <a:pt x="764" y="779"/>
                    <a:pt x="764" y="410"/>
                    <a:pt x="616" y="176"/>
                  </a:cubicBezTo>
                  <a:cubicBezTo>
                    <a:pt x="548" y="59"/>
                    <a:pt x="462" y="0"/>
                    <a:pt x="374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7"/>
            <p:cNvSpPr/>
            <p:nvPr/>
          </p:nvSpPr>
          <p:spPr>
            <a:xfrm rot="-2955769">
              <a:off x="5111568" y="4493219"/>
              <a:ext cx="49452" cy="49452"/>
            </a:xfrm>
            <a:custGeom>
              <a:rect b="b" l="l" r="r" t="t"/>
              <a:pathLst>
                <a:path extrusionOk="0" h="3327" w="3327">
                  <a:moveTo>
                    <a:pt x="1664" y="1"/>
                  </a:moveTo>
                  <a:cubicBezTo>
                    <a:pt x="740" y="1"/>
                    <a:pt x="1" y="740"/>
                    <a:pt x="1" y="1663"/>
                  </a:cubicBezTo>
                  <a:cubicBezTo>
                    <a:pt x="1" y="2587"/>
                    <a:pt x="740" y="3326"/>
                    <a:pt x="1664" y="3326"/>
                  </a:cubicBezTo>
                  <a:cubicBezTo>
                    <a:pt x="2588" y="3326"/>
                    <a:pt x="3327" y="2587"/>
                    <a:pt x="3327" y="1663"/>
                  </a:cubicBezTo>
                  <a:cubicBezTo>
                    <a:pt x="3327" y="752"/>
                    <a:pt x="2588" y="1"/>
                    <a:pt x="1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7"/>
            <p:cNvSpPr/>
            <p:nvPr/>
          </p:nvSpPr>
          <p:spPr>
            <a:xfrm rot="-2955769">
              <a:off x="7112555" y="1793611"/>
              <a:ext cx="288582" cy="517083"/>
            </a:xfrm>
            <a:custGeom>
              <a:rect b="b" l="l" r="r" t="t"/>
              <a:pathLst>
                <a:path extrusionOk="0" h="34788" w="19415">
                  <a:moveTo>
                    <a:pt x="530" y="1"/>
                  </a:moveTo>
                  <a:lnTo>
                    <a:pt x="530" y="1"/>
                  </a:lnTo>
                  <a:cubicBezTo>
                    <a:pt x="1306" y="407"/>
                    <a:pt x="2082" y="974"/>
                    <a:pt x="2809" y="1701"/>
                  </a:cubicBezTo>
                  <a:cubicBezTo>
                    <a:pt x="3560" y="2452"/>
                    <a:pt x="4275" y="3388"/>
                    <a:pt x="4928" y="4509"/>
                  </a:cubicBezTo>
                  <a:cubicBezTo>
                    <a:pt x="8993" y="11518"/>
                    <a:pt x="8993" y="22901"/>
                    <a:pt x="4928" y="29947"/>
                  </a:cubicBezTo>
                  <a:cubicBezTo>
                    <a:pt x="4263" y="31105"/>
                    <a:pt x="3523" y="32078"/>
                    <a:pt x="2735" y="32866"/>
                  </a:cubicBezTo>
                  <a:cubicBezTo>
                    <a:pt x="1885" y="33728"/>
                    <a:pt x="937" y="34357"/>
                    <a:pt x="0" y="34751"/>
                  </a:cubicBezTo>
                  <a:lnTo>
                    <a:pt x="5531" y="34776"/>
                  </a:lnTo>
                  <a:lnTo>
                    <a:pt x="10348" y="34788"/>
                  </a:lnTo>
                  <a:cubicBezTo>
                    <a:pt x="12183" y="34049"/>
                    <a:pt x="13920" y="32435"/>
                    <a:pt x="15349" y="29947"/>
                  </a:cubicBezTo>
                  <a:cubicBezTo>
                    <a:pt x="19414" y="22901"/>
                    <a:pt x="19414" y="11518"/>
                    <a:pt x="15349" y="4509"/>
                  </a:cubicBezTo>
                  <a:cubicBezTo>
                    <a:pt x="14093" y="2341"/>
                    <a:pt x="12590" y="863"/>
                    <a:pt x="11001" y="25"/>
                  </a:cubicBezTo>
                  <a:lnTo>
                    <a:pt x="5063" y="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7"/>
            <p:cNvSpPr/>
            <p:nvPr/>
          </p:nvSpPr>
          <p:spPr>
            <a:xfrm rot="-2955769">
              <a:off x="6760177" y="1561184"/>
              <a:ext cx="936928" cy="291317"/>
            </a:xfrm>
            <a:custGeom>
              <a:rect b="b" l="l" r="r" t="t"/>
              <a:pathLst>
                <a:path extrusionOk="0" h="19599" w="63034">
                  <a:moveTo>
                    <a:pt x="38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4" y="0"/>
                    <a:pt x="41" y="0"/>
                    <a:pt x="38" y="0"/>
                  </a:cubicBezTo>
                  <a:close/>
                  <a:moveTo>
                    <a:pt x="47" y="0"/>
                  </a:moveTo>
                  <a:lnTo>
                    <a:pt x="47" y="0"/>
                  </a:lnTo>
                  <a:cubicBezTo>
                    <a:pt x="1497" y="5"/>
                    <a:pt x="2922" y="1039"/>
                    <a:pt x="4016" y="2920"/>
                  </a:cubicBezTo>
                  <a:cubicBezTo>
                    <a:pt x="6221" y="6714"/>
                    <a:pt x="6221" y="12897"/>
                    <a:pt x="4016" y="16716"/>
                  </a:cubicBezTo>
                  <a:cubicBezTo>
                    <a:pt x="2908" y="18650"/>
                    <a:pt x="1454" y="19599"/>
                    <a:pt x="1" y="19599"/>
                  </a:cubicBezTo>
                  <a:lnTo>
                    <a:pt x="56813" y="19599"/>
                  </a:lnTo>
                  <a:cubicBezTo>
                    <a:pt x="58267" y="19599"/>
                    <a:pt x="59720" y="18650"/>
                    <a:pt x="60829" y="16716"/>
                  </a:cubicBezTo>
                  <a:cubicBezTo>
                    <a:pt x="63034" y="12897"/>
                    <a:pt x="63034" y="6726"/>
                    <a:pt x="60829" y="2920"/>
                  </a:cubicBezTo>
                  <a:cubicBezTo>
                    <a:pt x="59745" y="1047"/>
                    <a:pt x="58291" y="86"/>
                    <a:pt x="56862" y="86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7"/>
            <p:cNvSpPr/>
            <p:nvPr/>
          </p:nvSpPr>
          <p:spPr>
            <a:xfrm rot="-2955769">
              <a:off x="6724057" y="1606624"/>
              <a:ext cx="876149" cy="54937"/>
            </a:xfrm>
            <a:custGeom>
              <a:rect b="b" l="l" r="r" t="t"/>
              <a:pathLst>
                <a:path extrusionOk="0" h="3696" w="58945">
                  <a:moveTo>
                    <a:pt x="1" y="0"/>
                  </a:moveTo>
                  <a:cubicBezTo>
                    <a:pt x="432" y="419"/>
                    <a:pt x="814" y="924"/>
                    <a:pt x="1183" y="1553"/>
                  </a:cubicBezTo>
                  <a:cubicBezTo>
                    <a:pt x="1565" y="2205"/>
                    <a:pt x="1873" y="2932"/>
                    <a:pt x="2120" y="3696"/>
                  </a:cubicBezTo>
                  <a:lnTo>
                    <a:pt x="58944" y="3696"/>
                  </a:lnTo>
                  <a:cubicBezTo>
                    <a:pt x="58698" y="2932"/>
                    <a:pt x="58390" y="2205"/>
                    <a:pt x="57996" y="1553"/>
                  </a:cubicBezTo>
                  <a:cubicBezTo>
                    <a:pt x="57626" y="937"/>
                    <a:pt x="57232" y="419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7"/>
            <p:cNvSpPr/>
            <p:nvPr/>
          </p:nvSpPr>
          <p:spPr>
            <a:xfrm rot="-2955769">
              <a:off x="6830751" y="1915944"/>
              <a:ext cx="184579" cy="291406"/>
            </a:xfrm>
            <a:custGeom>
              <a:rect b="b" l="l" r="r" t="t"/>
              <a:pathLst>
                <a:path extrusionOk="0" h="19605" w="12418">
                  <a:moveTo>
                    <a:pt x="6235" y="1"/>
                  </a:moveTo>
                  <a:cubicBezTo>
                    <a:pt x="4800" y="1"/>
                    <a:pt x="3363" y="993"/>
                    <a:pt x="2218" y="2973"/>
                  </a:cubicBezTo>
                  <a:cubicBezTo>
                    <a:pt x="0" y="6792"/>
                    <a:pt x="0" y="12963"/>
                    <a:pt x="2218" y="16769"/>
                  </a:cubicBezTo>
                  <a:cubicBezTo>
                    <a:pt x="3314" y="18662"/>
                    <a:pt x="4751" y="19604"/>
                    <a:pt x="6191" y="19604"/>
                  </a:cubicBezTo>
                  <a:cubicBezTo>
                    <a:pt x="7646" y="19604"/>
                    <a:pt x="9104" y="18640"/>
                    <a:pt x="10212" y="16720"/>
                  </a:cubicBezTo>
                  <a:cubicBezTo>
                    <a:pt x="12417" y="12901"/>
                    <a:pt x="12417" y="6730"/>
                    <a:pt x="10212" y="2924"/>
                  </a:cubicBezTo>
                  <a:cubicBezTo>
                    <a:pt x="9078" y="974"/>
                    <a:pt x="7657" y="1"/>
                    <a:pt x="6235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7"/>
            <p:cNvSpPr/>
            <p:nvPr/>
          </p:nvSpPr>
          <p:spPr>
            <a:xfrm rot="-2955769">
              <a:off x="6628552" y="2011901"/>
              <a:ext cx="423887" cy="291495"/>
            </a:xfrm>
            <a:custGeom>
              <a:rect b="b" l="l" r="r" t="t"/>
              <a:pathLst>
                <a:path extrusionOk="0" h="19611" w="28518">
                  <a:moveTo>
                    <a:pt x="23467" y="0"/>
                  </a:moveTo>
                  <a:cubicBezTo>
                    <a:pt x="13107" y="185"/>
                    <a:pt x="25" y="4952"/>
                    <a:pt x="13" y="9756"/>
                  </a:cubicBezTo>
                  <a:cubicBezTo>
                    <a:pt x="0" y="14597"/>
                    <a:pt x="13156" y="19426"/>
                    <a:pt x="23467" y="19611"/>
                  </a:cubicBezTo>
                  <a:cubicBezTo>
                    <a:pt x="26349" y="18749"/>
                    <a:pt x="28517" y="14684"/>
                    <a:pt x="28517" y="9806"/>
                  </a:cubicBezTo>
                  <a:cubicBezTo>
                    <a:pt x="28517" y="4927"/>
                    <a:pt x="26349" y="862"/>
                    <a:pt x="23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7"/>
            <p:cNvSpPr/>
            <p:nvPr/>
          </p:nvSpPr>
          <p:spPr>
            <a:xfrm rot="-2955769">
              <a:off x="7141351" y="1889379"/>
              <a:ext cx="936928" cy="291510"/>
            </a:xfrm>
            <a:custGeom>
              <a:rect b="b" l="l" r="r" t="t"/>
              <a:pathLst>
                <a:path extrusionOk="0" h="19612" w="63034">
                  <a:moveTo>
                    <a:pt x="38" y="1"/>
                  </a:moveTo>
                  <a:lnTo>
                    <a:pt x="38" y="1"/>
                  </a:lnTo>
                  <a:cubicBezTo>
                    <a:pt x="1491" y="25"/>
                    <a:pt x="2920" y="1048"/>
                    <a:pt x="4016" y="2932"/>
                  </a:cubicBezTo>
                  <a:cubicBezTo>
                    <a:pt x="6221" y="6714"/>
                    <a:pt x="6221" y="12910"/>
                    <a:pt x="4016" y="16729"/>
                  </a:cubicBezTo>
                  <a:cubicBezTo>
                    <a:pt x="2908" y="18651"/>
                    <a:pt x="1454" y="19611"/>
                    <a:pt x="1" y="19611"/>
                  </a:cubicBezTo>
                  <a:lnTo>
                    <a:pt x="56813" y="19611"/>
                  </a:lnTo>
                  <a:cubicBezTo>
                    <a:pt x="58267" y="19611"/>
                    <a:pt x="59720" y="18651"/>
                    <a:pt x="60829" y="16729"/>
                  </a:cubicBezTo>
                  <a:cubicBezTo>
                    <a:pt x="63034" y="12910"/>
                    <a:pt x="63034" y="6739"/>
                    <a:pt x="60829" y="2932"/>
                  </a:cubicBezTo>
                  <a:cubicBezTo>
                    <a:pt x="59745" y="1048"/>
                    <a:pt x="58291" y="99"/>
                    <a:pt x="56862" y="99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7"/>
            <p:cNvSpPr/>
            <p:nvPr/>
          </p:nvSpPr>
          <p:spPr>
            <a:xfrm rot="-2955769">
              <a:off x="7105304" y="1934979"/>
              <a:ext cx="876149" cy="54937"/>
            </a:xfrm>
            <a:custGeom>
              <a:rect b="b" l="l" r="r" t="t"/>
              <a:pathLst>
                <a:path extrusionOk="0" h="3696" w="58945">
                  <a:moveTo>
                    <a:pt x="1" y="0"/>
                  </a:moveTo>
                  <a:cubicBezTo>
                    <a:pt x="432" y="407"/>
                    <a:pt x="814" y="936"/>
                    <a:pt x="1183" y="1552"/>
                  </a:cubicBezTo>
                  <a:cubicBezTo>
                    <a:pt x="1565" y="2193"/>
                    <a:pt x="1873" y="2920"/>
                    <a:pt x="2120" y="3696"/>
                  </a:cubicBezTo>
                  <a:lnTo>
                    <a:pt x="58944" y="3696"/>
                  </a:lnTo>
                  <a:cubicBezTo>
                    <a:pt x="58698" y="2920"/>
                    <a:pt x="58390" y="2193"/>
                    <a:pt x="57996" y="1552"/>
                  </a:cubicBezTo>
                  <a:cubicBezTo>
                    <a:pt x="57626" y="936"/>
                    <a:pt x="57232" y="407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7"/>
            <p:cNvSpPr/>
            <p:nvPr/>
          </p:nvSpPr>
          <p:spPr>
            <a:xfrm rot="-2955769">
              <a:off x="7211948" y="2244262"/>
              <a:ext cx="184579" cy="291391"/>
            </a:xfrm>
            <a:custGeom>
              <a:rect b="b" l="l" r="r" t="t"/>
              <a:pathLst>
                <a:path extrusionOk="0" h="19604" w="12418">
                  <a:moveTo>
                    <a:pt x="6239" y="0"/>
                  </a:moveTo>
                  <a:cubicBezTo>
                    <a:pt x="4802" y="0"/>
                    <a:pt x="3363" y="995"/>
                    <a:pt x="2218" y="2977"/>
                  </a:cubicBezTo>
                  <a:cubicBezTo>
                    <a:pt x="0" y="6808"/>
                    <a:pt x="0" y="12979"/>
                    <a:pt x="2218" y="16773"/>
                  </a:cubicBezTo>
                  <a:cubicBezTo>
                    <a:pt x="3315" y="18661"/>
                    <a:pt x="4754" y="19603"/>
                    <a:pt x="6194" y="19603"/>
                  </a:cubicBezTo>
                  <a:cubicBezTo>
                    <a:pt x="7648" y="19603"/>
                    <a:pt x="9105" y="18643"/>
                    <a:pt x="10212" y="16724"/>
                  </a:cubicBezTo>
                  <a:cubicBezTo>
                    <a:pt x="12417" y="12905"/>
                    <a:pt x="12417" y="6734"/>
                    <a:pt x="10212" y="2927"/>
                  </a:cubicBezTo>
                  <a:cubicBezTo>
                    <a:pt x="9079" y="973"/>
                    <a:pt x="7660" y="0"/>
                    <a:pt x="6239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7"/>
            <p:cNvSpPr/>
            <p:nvPr/>
          </p:nvSpPr>
          <p:spPr>
            <a:xfrm rot="-2955769">
              <a:off x="7009725" y="2340096"/>
              <a:ext cx="423887" cy="291688"/>
            </a:xfrm>
            <a:custGeom>
              <a:rect b="b" l="l" r="r" t="t"/>
              <a:pathLst>
                <a:path extrusionOk="0" h="19624" w="28518">
                  <a:moveTo>
                    <a:pt x="23467" y="1"/>
                  </a:moveTo>
                  <a:cubicBezTo>
                    <a:pt x="13107" y="185"/>
                    <a:pt x="25" y="4965"/>
                    <a:pt x="13" y="9769"/>
                  </a:cubicBezTo>
                  <a:cubicBezTo>
                    <a:pt x="0" y="14598"/>
                    <a:pt x="13156" y="19439"/>
                    <a:pt x="23467" y="19624"/>
                  </a:cubicBezTo>
                  <a:cubicBezTo>
                    <a:pt x="26349" y="18761"/>
                    <a:pt x="28517" y="14696"/>
                    <a:pt x="28517" y="9806"/>
                  </a:cubicBezTo>
                  <a:cubicBezTo>
                    <a:pt x="28517" y="4928"/>
                    <a:pt x="26349" y="888"/>
                    <a:pt x="23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7"/>
            <p:cNvSpPr/>
            <p:nvPr/>
          </p:nvSpPr>
          <p:spPr>
            <a:xfrm rot="-2955769">
              <a:off x="5992731" y="2698087"/>
              <a:ext cx="984537" cy="496571"/>
            </a:xfrm>
            <a:custGeom>
              <a:rect b="b" l="l" r="r" t="t"/>
              <a:pathLst>
                <a:path extrusionOk="0" h="33408" w="66237">
                  <a:moveTo>
                    <a:pt x="86" y="0"/>
                  </a:moveTo>
                  <a:lnTo>
                    <a:pt x="86" y="0"/>
                  </a:lnTo>
                  <a:cubicBezTo>
                    <a:pt x="2538" y="13"/>
                    <a:pt x="4964" y="1614"/>
                    <a:pt x="6849" y="4829"/>
                  </a:cubicBezTo>
                  <a:cubicBezTo>
                    <a:pt x="10606" y="11296"/>
                    <a:pt x="10606" y="21829"/>
                    <a:pt x="6849" y="28345"/>
                  </a:cubicBezTo>
                  <a:cubicBezTo>
                    <a:pt x="4952" y="31622"/>
                    <a:pt x="2476" y="33260"/>
                    <a:pt x="0" y="33260"/>
                  </a:cubicBezTo>
                  <a:lnTo>
                    <a:pt x="55630" y="33408"/>
                  </a:lnTo>
                  <a:cubicBezTo>
                    <a:pt x="58106" y="33408"/>
                    <a:pt x="60582" y="31782"/>
                    <a:pt x="62479" y="28505"/>
                  </a:cubicBezTo>
                  <a:cubicBezTo>
                    <a:pt x="66236" y="21989"/>
                    <a:pt x="66236" y="11457"/>
                    <a:pt x="62479" y="4989"/>
                  </a:cubicBezTo>
                  <a:cubicBezTo>
                    <a:pt x="60619" y="1774"/>
                    <a:pt x="58168" y="148"/>
                    <a:pt x="55716" y="14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7"/>
            <p:cNvSpPr/>
            <p:nvPr/>
          </p:nvSpPr>
          <p:spPr>
            <a:xfrm rot="-2955769">
              <a:off x="6006119" y="3071085"/>
              <a:ext cx="314222" cy="494223"/>
            </a:xfrm>
            <a:custGeom>
              <a:rect b="b" l="l" r="r" t="t"/>
              <a:pathLst>
                <a:path extrusionOk="0" h="33250" w="21140">
                  <a:moveTo>
                    <a:pt x="10597" y="1"/>
                  </a:moveTo>
                  <a:cubicBezTo>
                    <a:pt x="8121" y="1"/>
                    <a:pt x="5644" y="1636"/>
                    <a:pt x="3758" y="4902"/>
                  </a:cubicBezTo>
                  <a:cubicBezTo>
                    <a:pt x="1" y="11419"/>
                    <a:pt x="1" y="21951"/>
                    <a:pt x="3758" y="28418"/>
                  </a:cubicBezTo>
                  <a:cubicBezTo>
                    <a:pt x="5635" y="31639"/>
                    <a:pt x="8091" y="33250"/>
                    <a:pt x="10547" y="33250"/>
                  </a:cubicBezTo>
                  <a:cubicBezTo>
                    <a:pt x="13021" y="33250"/>
                    <a:pt x="15496" y="31615"/>
                    <a:pt x="17382" y="28344"/>
                  </a:cubicBezTo>
                  <a:cubicBezTo>
                    <a:pt x="21139" y="21828"/>
                    <a:pt x="21139" y="11295"/>
                    <a:pt x="17382" y="4828"/>
                  </a:cubicBezTo>
                  <a:cubicBezTo>
                    <a:pt x="15505" y="1608"/>
                    <a:pt x="13052" y="1"/>
                    <a:pt x="1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7"/>
            <p:cNvSpPr/>
            <p:nvPr/>
          </p:nvSpPr>
          <p:spPr>
            <a:xfrm rot="-2955769">
              <a:off x="5553742" y="3335763"/>
              <a:ext cx="831112" cy="419309"/>
            </a:xfrm>
            <a:custGeom>
              <a:rect b="b" l="l" r="r" t="t"/>
              <a:pathLst>
                <a:path extrusionOk="0" h="28210" w="55915">
                  <a:moveTo>
                    <a:pt x="75" y="1"/>
                  </a:moveTo>
                  <a:lnTo>
                    <a:pt x="102" y="1"/>
                  </a:lnTo>
                  <a:lnTo>
                    <a:pt x="102" y="1"/>
                  </a:lnTo>
                  <a:cubicBezTo>
                    <a:pt x="93" y="1"/>
                    <a:pt x="84" y="1"/>
                    <a:pt x="75" y="1"/>
                  </a:cubicBezTo>
                  <a:close/>
                  <a:moveTo>
                    <a:pt x="102" y="1"/>
                  </a:moveTo>
                  <a:cubicBezTo>
                    <a:pt x="2162" y="13"/>
                    <a:pt x="4208" y="1368"/>
                    <a:pt x="5791" y="4091"/>
                  </a:cubicBezTo>
                  <a:cubicBezTo>
                    <a:pt x="8969" y="9548"/>
                    <a:pt x="8969" y="18429"/>
                    <a:pt x="5791" y="23935"/>
                  </a:cubicBezTo>
                  <a:cubicBezTo>
                    <a:pt x="4189" y="26707"/>
                    <a:pt x="2095" y="28074"/>
                    <a:pt x="1" y="28074"/>
                  </a:cubicBezTo>
                  <a:lnTo>
                    <a:pt x="46946" y="28210"/>
                  </a:lnTo>
                  <a:cubicBezTo>
                    <a:pt x="49040" y="28210"/>
                    <a:pt x="51135" y="26843"/>
                    <a:pt x="52736" y="24071"/>
                  </a:cubicBezTo>
                  <a:cubicBezTo>
                    <a:pt x="55914" y="18577"/>
                    <a:pt x="55914" y="9683"/>
                    <a:pt x="52736" y="4226"/>
                  </a:cubicBezTo>
                  <a:cubicBezTo>
                    <a:pt x="51147" y="1516"/>
                    <a:pt x="49090" y="136"/>
                    <a:pt x="47033" y="1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7"/>
            <p:cNvSpPr/>
            <p:nvPr/>
          </p:nvSpPr>
          <p:spPr>
            <a:xfrm rot="-2955769">
              <a:off x="5419493" y="3430560"/>
              <a:ext cx="757506" cy="29312"/>
            </a:xfrm>
            <a:custGeom>
              <a:rect b="b" l="l" r="r" t="t"/>
              <a:pathLst>
                <a:path extrusionOk="0" h="1972" w="50963">
                  <a:moveTo>
                    <a:pt x="1" y="1"/>
                  </a:moveTo>
                  <a:lnTo>
                    <a:pt x="28" y="1"/>
                  </a:lnTo>
                  <a:lnTo>
                    <a:pt x="28" y="1"/>
                  </a:lnTo>
                  <a:cubicBezTo>
                    <a:pt x="19" y="1"/>
                    <a:pt x="10" y="1"/>
                    <a:pt x="1" y="1"/>
                  </a:cubicBezTo>
                  <a:close/>
                  <a:moveTo>
                    <a:pt x="28" y="1"/>
                  </a:moveTo>
                  <a:cubicBezTo>
                    <a:pt x="1411" y="9"/>
                    <a:pt x="2780" y="625"/>
                    <a:pt x="4004" y="1836"/>
                  </a:cubicBezTo>
                  <a:lnTo>
                    <a:pt x="50962" y="1972"/>
                  </a:lnTo>
                  <a:cubicBezTo>
                    <a:pt x="49730" y="752"/>
                    <a:pt x="48338" y="136"/>
                    <a:pt x="46959" y="13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7"/>
            <p:cNvSpPr/>
            <p:nvPr/>
          </p:nvSpPr>
          <p:spPr>
            <a:xfrm rot="-2955769">
              <a:off x="5609450" y="3421377"/>
              <a:ext cx="714282" cy="117751"/>
            </a:xfrm>
            <a:custGeom>
              <a:rect b="b" l="l" r="r" t="t"/>
              <a:pathLst>
                <a:path extrusionOk="0" h="7922" w="48055">
                  <a:moveTo>
                    <a:pt x="0" y="1"/>
                  </a:moveTo>
                  <a:lnTo>
                    <a:pt x="0" y="1"/>
                  </a:lnTo>
                  <a:cubicBezTo>
                    <a:pt x="764" y="2403"/>
                    <a:pt x="1109" y="5100"/>
                    <a:pt x="1010" y="7773"/>
                  </a:cubicBezTo>
                  <a:lnTo>
                    <a:pt x="47968" y="7921"/>
                  </a:lnTo>
                  <a:cubicBezTo>
                    <a:pt x="48054" y="5236"/>
                    <a:pt x="47709" y="2538"/>
                    <a:pt x="46946" y="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7"/>
            <p:cNvSpPr/>
            <p:nvPr/>
          </p:nvSpPr>
          <p:spPr>
            <a:xfrm rot="-2955769">
              <a:off x="5565003" y="3650584"/>
              <a:ext cx="265498" cy="417302"/>
            </a:xfrm>
            <a:custGeom>
              <a:rect b="b" l="l" r="r" t="t"/>
              <a:pathLst>
                <a:path extrusionOk="0" h="28075" w="17862">
                  <a:moveTo>
                    <a:pt x="8947" y="1"/>
                  </a:moveTo>
                  <a:cubicBezTo>
                    <a:pt x="6860" y="1"/>
                    <a:pt x="4773" y="1381"/>
                    <a:pt x="3178" y="4137"/>
                  </a:cubicBezTo>
                  <a:cubicBezTo>
                    <a:pt x="0" y="9643"/>
                    <a:pt x="0" y="18525"/>
                    <a:pt x="3178" y="23994"/>
                  </a:cubicBezTo>
                  <a:cubicBezTo>
                    <a:pt x="4766" y="26716"/>
                    <a:pt x="6840" y="28075"/>
                    <a:pt x="8912" y="28075"/>
                  </a:cubicBezTo>
                  <a:cubicBezTo>
                    <a:pt x="11003" y="28075"/>
                    <a:pt x="13094" y="26692"/>
                    <a:pt x="14684" y="23932"/>
                  </a:cubicBezTo>
                  <a:cubicBezTo>
                    <a:pt x="17862" y="18438"/>
                    <a:pt x="17862" y="9545"/>
                    <a:pt x="14684" y="4088"/>
                  </a:cubicBezTo>
                  <a:cubicBezTo>
                    <a:pt x="13094" y="1362"/>
                    <a:pt x="11021" y="1"/>
                    <a:pt x="8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7"/>
            <p:cNvSpPr/>
            <p:nvPr/>
          </p:nvSpPr>
          <p:spPr>
            <a:xfrm rot="-2955769">
              <a:off x="5310681" y="3777641"/>
              <a:ext cx="555165" cy="417302"/>
            </a:xfrm>
            <a:custGeom>
              <a:rect b="b" l="l" r="r" t="t"/>
              <a:pathLst>
                <a:path extrusionOk="0" h="28075" w="37350">
                  <a:moveTo>
                    <a:pt x="29774" y="1"/>
                  </a:moveTo>
                  <a:cubicBezTo>
                    <a:pt x="14832" y="272"/>
                    <a:pt x="0" y="7195"/>
                    <a:pt x="37" y="14105"/>
                  </a:cubicBezTo>
                  <a:cubicBezTo>
                    <a:pt x="62" y="21041"/>
                    <a:pt x="15127" y="27828"/>
                    <a:pt x="29910" y="28074"/>
                  </a:cubicBezTo>
                  <a:cubicBezTo>
                    <a:pt x="34036" y="26830"/>
                    <a:pt x="37350" y="21115"/>
                    <a:pt x="37350" y="14105"/>
                  </a:cubicBezTo>
                  <a:cubicBezTo>
                    <a:pt x="37350" y="7084"/>
                    <a:pt x="33913" y="1257"/>
                    <a:pt x="29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7"/>
            <p:cNvSpPr/>
            <p:nvPr/>
          </p:nvSpPr>
          <p:spPr>
            <a:xfrm rot="-2955769">
              <a:off x="6232071" y="3062653"/>
              <a:ext cx="77827" cy="77827"/>
            </a:xfrm>
            <a:custGeom>
              <a:rect b="b" l="l" r="r" t="t"/>
              <a:pathLst>
                <a:path extrusionOk="0" h="5236" w="5236">
                  <a:moveTo>
                    <a:pt x="5235" y="2612"/>
                  </a:moveTo>
                  <a:cubicBezTo>
                    <a:pt x="5235" y="4066"/>
                    <a:pt x="4065" y="5236"/>
                    <a:pt x="2612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12" y="1"/>
                  </a:cubicBezTo>
                  <a:cubicBezTo>
                    <a:pt x="4065" y="1"/>
                    <a:pt x="5235" y="1171"/>
                    <a:pt x="5235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7"/>
            <p:cNvSpPr/>
            <p:nvPr/>
          </p:nvSpPr>
          <p:spPr>
            <a:xfrm rot="-2955769">
              <a:off x="6313561" y="2968037"/>
              <a:ext cx="77827" cy="77827"/>
            </a:xfrm>
            <a:custGeom>
              <a:rect b="b" l="l" r="r" t="t"/>
              <a:pathLst>
                <a:path extrusionOk="0" h="5236" w="5236">
                  <a:moveTo>
                    <a:pt x="5236" y="2612"/>
                  </a:moveTo>
                  <a:cubicBezTo>
                    <a:pt x="5236" y="4066"/>
                    <a:pt x="4065" y="5236"/>
                    <a:pt x="2624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24" y="1"/>
                  </a:cubicBezTo>
                  <a:cubicBezTo>
                    <a:pt x="4065" y="1"/>
                    <a:pt x="5236" y="1171"/>
                    <a:pt x="5236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7"/>
            <p:cNvSpPr/>
            <p:nvPr/>
          </p:nvSpPr>
          <p:spPr>
            <a:xfrm rot="-2955769">
              <a:off x="6395281" y="2873145"/>
              <a:ext cx="77842" cy="77827"/>
            </a:xfrm>
            <a:custGeom>
              <a:rect b="b" l="l" r="r" t="t"/>
              <a:pathLst>
                <a:path extrusionOk="0" h="5236" w="5237">
                  <a:moveTo>
                    <a:pt x="2625" y="1"/>
                  </a:moveTo>
                  <a:cubicBezTo>
                    <a:pt x="4066" y="1"/>
                    <a:pt x="5236" y="1171"/>
                    <a:pt x="5236" y="2612"/>
                  </a:cubicBezTo>
                  <a:cubicBezTo>
                    <a:pt x="5236" y="4066"/>
                    <a:pt x="4066" y="5236"/>
                    <a:pt x="2625" y="5236"/>
                  </a:cubicBezTo>
                  <a:cubicBezTo>
                    <a:pt x="1171" y="5236"/>
                    <a:pt x="1" y="4066"/>
                    <a:pt x="1" y="2612"/>
                  </a:cubicBezTo>
                  <a:cubicBezTo>
                    <a:pt x="1" y="1171"/>
                    <a:pt x="1171" y="1"/>
                    <a:pt x="2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8" name="Google Shape;1608;p57"/>
          <p:cNvSpPr txBox="1"/>
          <p:nvPr/>
        </p:nvSpPr>
        <p:spPr>
          <a:xfrm>
            <a:off x="358450" y="495613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d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User Persona (Waiters)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09" name="Google Shape;1609;p57"/>
          <p:cNvSpPr txBox="1"/>
          <p:nvPr/>
        </p:nvSpPr>
        <p:spPr>
          <a:xfrm>
            <a:off x="425750" y="1392300"/>
            <a:ext cx="5469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Persona (Waiter Resto)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Nama : Asus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Umur : 24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Pendidikan : SMA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Jenis Kelamin : Perempuan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: Lajang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Pekerjaan : Waiter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Kepribadian : Baik Cantik selalu berpenampilan Menarik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 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Tulisan sangat jelek dan lambat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Selalu memakai sepatu high hells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 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Daftar yang diberikan waiters dapat terbaca orang lain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Kinerja waitress lebih optimal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58"/>
          <p:cNvSpPr/>
          <p:nvPr/>
        </p:nvSpPr>
        <p:spPr>
          <a:xfrm>
            <a:off x="7200725" y="2937600"/>
            <a:ext cx="2659200" cy="2659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58"/>
          <p:cNvSpPr/>
          <p:nvPr/>
        </p:nvSpPr>
        <p:spPr>
          <a:xfrm>
            <a:off x="7326345" y="3072447"/>
            <a:ext cx="2389500" cy="2389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58"/>
          <p:cNvSpPr/>
          <p:nvPr/>
        </p:nvSpPr>
        <p:spPr>
          <a:xfrm>
            <a:off x="7473274" y="3210147"/>
            <a:ext cx="2114100" cy="211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58"/>
          <p:cNvSpPr/>
          <p:nvPr/>
        </p:nvSpPr>
        <p:spPr>
          <a:xfrm>
            <a:off x="7613115" y="3350000"/>
            <a:ext cx="1834500" cy="183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58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/>
              <a:t>User Persona (Manager)</a:t>
            </a:r>
            <a:endParaRPr/>
          </a:p>
        </p:txBody>
      </p:sp>
      <p:grpSp>
        <p:nvGrpSpPr>
          <p:cNvPr id="1619" name="Google Shape;1619;p58"/>
          <p:cNvGrpSpPr/>
          <p:nvPr/>
        </p:nvGrpSpPr>
        <p:grpSpPr>
          <a:xfrm>
            <a:off x="7748812" y="3587536"/>
            <a:ext cx="1512777" cy="1408099"/>
            <a:chOff x="3804135" y="1928622"/>
            <a:chExt cx="1512777" cy="1408099"/>
          </a:xfrm>
        </p:grpSpPr>
        <p:sp>
          <p:nvSpPr>
            <p:cNvPr id="1620" name="Google Shape;1620;p58"/>
            <p:cNvSpPr/>
            <p:nvPr/>
          </p:nvSpPr>
          <p:spPr>
            <a:xfrm>
              <a:off x="3860962" y="1928622"/>
              <a:ext cx="1455950" cy="1408099"/>
            </a:xfrm>
            <a:custGeom>
              <a:rect b="b" l="l" r="r" t="t"/>
              <a:pathLst>
                <a:path extrusionOk="0" h="24309" w="25134">
                  <a:moveTo>
                    <a:pt x="24122" y="13572"/>
                  </a:moveTo>
                  <a:cubicBezTo>
                    <a:pt x="23102" y="19951"/>
                    <a:pt x="17116" y="24308"/>
                    <a:pt x="10737" y="23288"/>
                  </a:cubicBezTo>
                  <a:cubicBezTo>
                    <a:pt x="4358" y="22267"/>
                    <a:pt x="1" y="16281"/>
                    <a:pt x="1021" y="9912"/>
                  </a:cubicBezTo>
                  <a:cubicBezTo>
                    <a:pt x="1453" y="7174"/>
                    <a:pt x="2807" y="4809"/>
                    <a:pt x="4711" y="3072"/>
                  </a:cubicBezTo>
                  <a:cubicBezTo>
                    <a:pt x="6487" y="1472"/>
                    <a:pt x="8745" y="412"/>
                    <a:pt x="11188" y="118"/>
                  </a:cubicBezTo>
                  <a:cubicBezTo>
                    <a:pt x="12228" y="0"/>
                    <a:pt x="13308" y="10"/>
                    <a:pt x="14407" y="177"/>
                  </a:cubicBezTo>
                  <a:cubicBezTo>
                    <a:pt x="20786" y="1207"/>
                    <a:pt x="25133" y="7193"/>
                    <a:pt x="24122" y="13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4185010" y="1971778"/>
              <a:ext cx="171755" cy="107567"/>
            </a:xfrm>
            <a:custGeom>
              <a:rect b="b" l="l" r="r" t="t"/>
              <a:pathLst>
                <a:path extrusionOk="0" h="1857" w="2965">
                  <a:moveTo>
                    <a:pt x="2954" y="1"/>
                  </a:moveTo>
                  <a:cubicBezTo>
                    <a:pt x="2738" y="79"/>
                    <a:pt x="2454" y="197"/>
                    <a:pt x="2248" y="276"/>
                  </a:cubicBezTo>
                  <a:cubicBezTo>
                    <a:pt x="1296" y="737"/>
                    <a:pt x="1217" y="766"/>
                    <a:pt x="501" y="1237"/>
                  </a:cubicBezTo>
                  <a:lnTo>
                    <a:pt x="157" y="1493"/>
                  </a:lnTo>
                  <a:cubicBezTo>
                    <a:pt x="275" y="1424"/>
                    <a:pt x="344" y="1375"/>
                    <a:pt x="422" y="1336"/>
                  </a:cubicBezTo>
                  <a:lnTo>
                    <a:pt x="422" y="1336"/>
                  </a:lnTo>
                  <a:cubicBezTo>
                    <a:pt x="295" y="1493"/>
                    <a:pt x="79" y="1561"/>
                    <a:pt x="0" y="1777"/>
                  </a:cubicBezTo>
                  <a:cubicBezTo>
                    <a:pt x="38" y="1835"/>
                    <a:pt x="86" y="1856"/>
                    <a:pt x="128" y="1856"/>
                  </a:cubicBezTo>
                  <a:cubicBezTo>
                    <a:pt x="187" y="1856"/>
                    <a:pt x="236" y="1817"/>
                    <a:pt x="236" y="1777"/>
                  </a:cubicBezTo>
                  <a:cubicBezTo>
                    <a:pt x="236" y="1728"/>
                    <a:pt x="197" y="1679"/>
                    <a:pt x="206" y="1630"/>
                  </a:cubicBezTo>
                  <a:cubicBezTo>
                    <a:pt x="226" y="1591"/>
                    <a:pt x="314" y="1512"/>
                    <a:pt x="354" y="1473"/>
                  </a:cubicBezTo>
                  <a:cubicBezTo>
                    <a:pt x="368" y="1479"/>
                    <a:pt x="386" y="1482"/>
                    <a:pt x="404" y="1482"/>
                  </a:cubicBezTo>
                  <a:cubicBezTo>
                    <a:pt x="496" y="1482"/>
                    <a:pt x="619" y="1414"/>
                    <a:pt x="619" y="1414"/>
                  </a:cubicBezTo>
                  <a:cubicBezTo>
                    <a:pt x="727" y="1345"/>
                    <a:pt x="795" y="1247"/>
                    <a:pt x="893" y="1188"/>
                  </a:cubicBezTo>
                  <a:cubicBezTo>
                    <a:pt x="898" y="1190"/>
                    <a:pt x="903" y="1191"/>
                    <a:pt x="908" y="1191"/>
                  </a:cubicBezTo>
                  <a:cubicBezTo>
                    <a:pt x="1039" y="1191"/>
                    <a:pt x="1562" y="784"/>
                    <a:pt x="1580" y="747"/>
                  </a:cubicBezTo>
                  <a:lnTo>
                    <a:pt x="1571" y="737"/>
                  </a:lnTo>
                  <a:cubicBezTo>
                    <a:pt x="1512" y="747"/>
                    <a:pt x="1453" y="786"/>
                    <a:pt x="1384" y="806"/>
                  </a:cubicBezTo>
                  <a:cubicBezTo>
                    <a:pt x="1629" y="541"/>
                    <a:pt x="2061" y="639"/>
                    <a:pt x="2307" y="364"/>
                  </a:cubicBezTo>
                  <a:lnTo>
                    <a:pt x="2257" y="364"/>
                  </a:lnTo>
                  <a:lnTo>
                    <a:pt x="2257" y="354"/>
                  </a:lnTo>
                  <a:cubicBezTo>
                    <a:pt x="2189" y="354"/>
                    <a:pt x="2120" y="413"/>
                    <a:pt x="2051" y="443"/>
                  </a:cubicBezTo>
                  <a:cubicBezTo>
                    <a:pt x="2071" y="393"/>
                    <a:pt x="2591" y="197"/>
                    <a:pt x="2591" y="197"/>
                  </a:cubicBezTo>
                  <a:cubicBezTo>
                    <a:pt x="2738" y="148"/>
                    <a:pt x="2807" y="99"/>
                    <a:pt x="2817" y="99"/>
                  </a:cubicBezTo>
                  <a:lnTo>
                    <a:pt x="2797" y="99"/>
                  </a:lnTo>
                  <a:cubicBezTo>
                    <a:pt x="2846" y="50"/>
                    <a:pt x="2935" y="60"/>
                    <a:pt x="2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4938824" y="3070071"/>
              <a:ext cx="14250" cy="13149"/>
            </a:xfrm>
            <a:custGeom>
              <a:rect b="b" l="l" r="r" t="t"/>
              <a:pathLst>
                <a:path extrusionOk="0" h="227" w="246">
                  <a:moveTo>
                    <a:pt x="246" y="1"/>
                  </a:moveTo>
                  <a:lnTo>
                    <a:pt x="246" y="1"/>
                  </a:lnTo>
                  <a:cubicBezTo>
                    <a:pt x="177" y="79"/>
                    <a:pt x="88" y="148"/>
                    <a:pt x="0" y="227"/>
                  </a:cubicBezTo>
                  <a:cubicBezTo>
                    <a:pt x="30" y="217"/>
                    <a:pt x="79" y="187"/>
                    <a:pt x="128" y="148"/>
                  </a:cubicBezTo>
                  <a:lnTo>
                    <a:pt x="187" y="89"/>
                  </a:lnTo>
                  <a:cubicBezTo>
                    <a:pt x="216" y="69"/>
                    <a:pt x="226" y="40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4972365" y="2980864"/>
              <a:ext cx="68239" cy="72232"/>
            </a:xfrm>
            <a:custGeom>
              <a:rect b="b" l="l" r="r" t="t"/>
              <a:pathLst>
                <a:path extrusionOk="0" h="1247" w="1178">
                  <a:moveTo>
                    <a:pt x="1168" y="0"/>
                  </a:moveTo>
                  <a:cubicBezTo>
                    <a:pt x="795" y="442"/>
                    <a:pt x="422" y="854"/>
                    <a:pt x="0" y="1246"/>
                  </a:cubicBezTo>
                  <a:cubicBezTo>
                    <a:pt x="393" y="991"/>
                    <a:pt x="942" y="432"/>
                    <a:pt x="942" y="432"/>
                  </a:cubicBezTo>
                  <a:cubicBezTo>
                    <a:pt x="1089" y="265"/>
                    <a:pt x="1178" y="108"/>
                    <a:pt x="1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4563047" y="2028083"/>
              <a:ext cx="700981" cy="1190359"/>
            </a:xfrm>
            <a:custGeom>
              <a:rect b="b" l="l" r="r" t="t"/>
              <a:pathLst>
                <a:path extrusionOk="0" h="20550" w="12101">
                  <a:moveTo>
                    <a:pt x="7096" y="403"/>
                  </a:moveTo>
                  <a:cubicBezTo>
                    <a:pt x="7117" y="418"/>
                    <a:pt x="7139" y="433"/>
                    <a:pt x="7161" y="448"/>
                  </a:cubicBezTo>
                  <a:lnTo>
                    <a:pt x="7161" y="448"/>
                  </a:lnTo>
                  <a:cubicBezTo>
                    <a:pt x="7136" y="427"/>
                    <a:pt x="7124" y="418"/>
                    <a:pt x="7105" y="403"/>
                  </a:cubicBezTo>
                  <a:close/>
                  <a:moveTo>
                    <a:pt x="8980" y="7910"/>
                  </a:moveTo>
                  <a:lnTo>
                    <a:pt x="8980" y="7959"/>
                  </a:ln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8314" y="8132"/>
                  </a:moveTo>
                  <a:cubicBezTo>
                    <a:pt x="8351" y="8132"/>
                    <a:pt x="8385" y="8150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5" y="8720"/>
                    <a:pt x="8563" y="8756"/>
                    <a:pt x="8607" y="8756"/>
                  </a:cubicBezTo>
                  <a:cubicBezTo>
                    <a:pt x="8614" y="8756"/>
                    <a:pt x="8620" y="8755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ubicBezTo>
                    <a:pt x="9312" y="9191"/>
                    <a:pt x="9252" y="9209"/>
                    <a:pt x="9189" y="9209"/>
                  </a:cubicBezTo>
                  <a:cubicBezTo>
                    <a:pt x="9100" y="9209"/>
                    <a:pt x="9003" y="9173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597" y="9049"/>
                    <a:pt x="8587" y="9049"/>
                    <a:pt x="8578" y="9049"/>
                  </a:cubicBezTo>
                  <a:cubicBezTo>
                    <a:pt x="8481" y="9049"/>
                    <a:pt x="8395" y="9057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10" y="8164"/>
                    <a:pt x="8265" y="8132"/>
                    <a:pt x="8314" y="8132"/>
                  </a:cubicBezTo>
                  <a:close/>
                  <a:moveTo>
                    <a:pt x="6379" y="0"/>
                  </a:move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lnTo>
                    <a:pt x="7547" y="1551"/>
                  </a:lnTo>
                  <a:cubicBezTo>
                    <a:pt x="7557" y="1718"/>
                    <a:pt x="7714" y="1924"/>
                    <a:pt x="8322" y="2523"/>
                  </a:cubicBezTo>
                  <a:cubicBezTo>
                    <a:pt x="8294" y="2518"/>
                    <a:pt x="8260" y="2516"/>
                    <a:pt x="8227" y="2516"/>
                  </a:cubicBezTo>
                  <a:cubicBezTo>
                    <a:pt x="8179" y="2516"/>
                    <a:pt x="8131" y="2521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035" y="3636"/>
                    <a:pt x="7073" y="3622"/>
                    <a:pt x="7115" y="3622"/>
                  </a:cubicBezTo>
                  <a:cubicBezTo>
                    <a:pt x="7173" y="3622"/>
                    <a:pt x="7238" y="3648"/>
                    <a:pt x="7390" y="3710"/>
                  </a:cubicBezTo>
                  <a:cubicBezTo>
                    <a:pt x="7564" y="3266"/>
                    <a:pt x="5751" y="2669"/>
                    <a:pt x="5656" y="2669"/>
                  </a:cubicBezTo>
                  <a:cubicBezTo>
                    <a:pt x="5655" y="2669"/>
                    <a:pt x="5654" y="2669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23" y="5915"/>
                    <a:pt x="5716" y="6189"/>
                    <a:pt x="5912" y="6189"/>
                  </a:cubicBezTo>
                  <a:cubicBezTo>
                    <a:pt x="5947" y="6189"/>
                    <a:pt x="5981" y="61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486" y="5294"/>
                    <a:pt x="6554" y="5320"/>
                    <a:pt x="6625" y="5320"/>
                  </a:cubicBezTo>
                  <a:cubicBezTo>
                    <a:pt x="6755" y="5320"/>
                    <a:pt x="6898" y="5235"/>
                    <a:pt x="7028" y="5235"/>
                  </a:cubicBezTo>
                  <a:cubicBezTo>
                    <a:pt x="7058" y="5235"/>
                    <a:pt x="7087" y="5239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36" y="6478"/>
                    <a:pt x="6076" y="6638"/>
                    <a:pt x="5724" y="6638"/>
                  </a:cubicBezTo>
                  <a:cubicBezTo>
                    <a:pt x="5637" y="6638"/>
                    <a:pt x="5544" y="6628"/>
                    <a:pt x="5447" y="6605"/>
                  </a:cubicBezTo>
                  <a:cubicBezTo>
                    <a:pt x="5374" y="6588"/>
                    <a:pt x="5307" y="6580"/>
                    <a:pt x="5245" y="6580"/>
                  </a:cubicBezTo>
                  <a:cubicBezTo>
                    <a:pt x="4662" y="6580"/>
                    <a:pt x="4508" y="7270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3420" y="8816"/>
                    <a:pt x="3281" y="8804"/>
                    <a:pt x="3166" y="8804"/>
                  </a:cubicBezTo>
                  <a:cubicBezTo>
                    <a:pt x="2671" y="8804"/>
                    <a:pt x="2635" y="9023"/>
                    <a:pt x="2444" y="10010"/>
                  </a:cubicBezTo>
                  <a:cubicBezTo>
                    <a:pt x="2737" y="10157"/>
                    <a:pt x="2974" y="10232"/>
                    <a:pt x="3183" y="10232"/>
                  </a:cubicBezTo>
                  <a:cubicBezTo>
                    <a:pt x="3464" y="10232"/>
                    <a:pt x="3693" y="10096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588" y="8885"/>
                    <a:pt x="4631" y="8890"/>
                    <a:pt x="4674" y="8890"/>
                  </a:cubicBezTo>
                  <a:cubicBezTo>
                    <a:pt x="4857" y="8890"/>
                    <a:pt x="5031" y="8792"/>
                    <a:pt x="5213" y="8792"/>
                  </a:cubicBezTo>
                  <a:cubicBezTo>
                    <a:pt x="5273" y="8792"/>
                    <a:pt x="5335" y="8803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210" y="9647"/>
                    <a:pt x="6301" y="9687"/>
                    <a:pt x="6385" y="9687"/>
                  </a:cubicBezTo>
                  <a:cubicBezTo>
                    <a:pt x="6490" y="9687"/>
                    <a:pt x="6586" y="9625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5839" y="8538"/>
                  </a:lnTo>
                  <a:lnTo>
                    <a:pt x="6870" y="9549"/>
                  </a:lnTo>
                  <a:cubicBezTo>
                    <a:pt x="6870" y="9562"/>
                    <a:pt x="7012" y="9911"/>
                    <a:pt x="7189" y="9911"/>
                  </a:cubicBezTo>
                  <a:cubicBezTo>
                    <a:pt x="7287" y="9911"/>
                    <a:pt x="7396" y="98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403" y="10293"/>
                    <a:pt x="8453" y="10296"/>
                    <a:pt x="8504" y="10296"/>
                  </a:cubicBezTo>
                  <a:cubicBezTo>
                    <a:pt x="8640" y="10296"/>
                    <a:pt x="8776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8417" y="11194"/>
                    <a:pt x="8207" y="11199"/>
                    <a:pt x="8055" y="11199"/>
                  </a:cubicBezTo>
                  <a:cubicBezTo>
                    <a:pt x="7733" y="11199"/>
                    <a:pt x="7669" y="11179"/>
                    <a:pt x="7469" y="11119"/>
                  </a:cubicBezTo>
                  <a:cubicBezTo>
                    <a:pt x="7314" y="11075"/>
                    <a:pt x="7202" y="11057"/>
                    <a:pt x="7121" y="11057"/>
                  </a:cubicBezTo>
                  <a:cubicBezTo>
                    <a:pt x="6894" y="11057"/>
                    <a:pt x="6912" y="11200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5373" y="10335"/>
                    <a:pt x="5127" y="10310"/>
                    <a:pt x="4835" y="10310"/>
                  </a:cubicBezTo>
                  <a:cubicBezTo>
                    <a:pt x="3989" y="10310"/>
                    <a:pt x="2755" y="10523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35" y="14577"/>
                    <a:pt x="1251" y="15936"/>
                    <a:pt x="2100" y="15936"/>
                  </a:cubicBezTo>
                  <a:cubicBezTo>
                    <a:pt x="2197" y="15936"/>
                    <a:pt x="2295" y="15918"/>
                    <a:pt x="2395" y="15879"/>
                  </a:cubicBezTo>
                  <a:cubicBezTo>
                    <a:pt x="2401" y="15879"/>
                    <a:pt x="2878" y="15705"/>
                    <a:pt x="3405" y="15705"/>
                  </a:cubicBezTo>
                  <a:cubicBezTo>
                    <a:pt x="3746" y="15705"/>
                    <a:pt x="4108" y="15777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3565" y="20541"/>
                    <a:pt x="3650" y="20550"/>
                    <a:pt x="3739" y="20550"/>
                  </a:cubicBezTo>
                  <a:cubicBezTo>
                    <a:pt x="4963" y="20550"/>
                    <a:pt x="6910" y="18776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lnTo>
                    <a:pt x="10099" y="14299"/>
                  </a:lnTo>
                  <a:cubicBezTo>
                    <a:pt x="9551" y="14585"/>
                    <a:pt x="9446" y="14639"/>
                    <a:pt x="9421" y="14639"/>
                  </a:cubicBezTo>
                  <a:cubicBezTo>
                    <a:pt x="9415" y="14639"/>
                    <a:pt x="9413" y="14636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9587" y="14035"/>
                    <a:pt x="9663" y="14058"/>
                    <a:pt x="9739" y="14058"/>
                  </a:cubicBezTo>
                  <a:cubicBezTo>
                    <a:pt x="10442" y="14058"/>
                    <a:pt x="11050" y="12077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lnTo>
                    <a:pt x="9991" y="9490"/>
                  </a:ln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lnTo>
                    <a:pt x="10108" y="7704"/>
                  </a:ln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316" y="11432"/>
                    <a:pt x="11340" y="11424"/>
                    <a:pt x="11361" y="11424"/>
                  </a:cubicBezTo>
                  <a:cubicBezTo>
                    <a:pt x="11433" y="11424"/>
                    <a:pt x="11469" y="11529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ubicBezTo>
                    <a:pt x="7558" y="725"/>
                    <a:pt x="7357" y="582"/>
                    <a:pt x="7161" y="448"/>
                  </a:cubicBezTo>
                  <a:lnTo>
                    <a:pt x="7161" y="448"/>
                  </a:lnTo>
                  <a:cubicBezTo>
                    <a:pt x="7201" y="480"/>
                    <a:pt x="7276" y="541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3804135" y="1971256"/>
              <a:ext cx="648093" cy="1265430"/>
            </a:xfrm>
            <a:custGeom>
              <a:rect b="b" l="l" r="r" t="t"/>
              <a:pathLst>
                <a:path extrusionOk="0" h="21846" w="11188">
                  <a:moveTo>
                    <a:pt x="9559" y="0"/>
                  </a:move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close/>
                  <a:moveTo>
                    <a:pt x="9559" y="0"/>
                  </a:moveTo>
                  <a:cubicBezTo>
                    <a:pt x="9343" y="69"/>
                    <a:pt x="9048" y="196"/>
                    <a:pt x="8842" y="275"/>
                  </a:cubicBezTo>
                  <a:cubicBezTo>
                    <a:pt x="8087" y="638"/>
                    <a:pt x="7969" y="707"/>
                    <a:pt x="7105" y="1237"/>
                  </a:cubicBezTo>
                  <a:lnTo>
                    <a:pt x="6742" y="1482"/>
                  </a:lnTo>
                  <a:lnTo>
                    <a:pt x="6664" y="1541"/>
                  </a:lnTo>
                  <a:cubicBezTo>
                    <a:pt x="4524" y="3199"/>
                    <a:pt x="0" y="7684"/>
                    <a:pt x="4230" y="13553"/>
                  </a:cubicBezTo>
                  <a:cubicBezTo>
                    <a:pt x="4233" y="13553"/>
                    <a:pt x="4236" y="13552"/>
                    <a:pt x="4239" y="13552"/>
                  </a:cubicBezTo>
                  <a:cubicBezTo>
                    <a:pt x="4432" y="13552"/>
                    <a:pt x="4602" y="13855"/>
                    <a:pt x="4554" y="14377"/>
                  </a:cubicBezTo>
                  <a:cubicBezTo>
                    <a:pt x="4436" y="14475"/>
                    <a:pt x="4436" y="14475"/>
                    <a:pt x="4377" y="14681"/>
                  </a:cubicBezTo>
                  <a:cubicBezTo>
                    <a:pt x="4357" y="14652"/>
                    <a:pt x="4308" y="14632"/>
                    <a:pt x="4279" y="14603"/>
                  </a:cubicBezTo>
                  <a:lnTo>
                    <a:pt x="4279" y="14603"/>
                  </a:lnTo>
                  <a:cubicBezTo>
                    <a:pt x="4171" y="14878"/>
                    <a:pt x="4524" y="16448"/>
                    <a:pt x="5349" y="17301"/>
                  </a:cubicBezTo>
                  <a:cubicBezTo>
                    <a:pt x="6085" y="18077"/>
                    <a:pt x="6144" y="19196"/>
                    <a:pt x="6723" y="20049"/>
                  </a:cubicBezTo>
                  <a:cubicBezTo>
                    <a:pt x="6909" y="20324"/>
                    <a:pt x="7616" y="21256"/>
                    <a:pt x="9176" y="21845"/>
                  </a:cubicBezTo>
                  <a:cubicBezTo>
                    <a:pt x="8636" y="21610"/>
                    <a:pt x="8047" y="21345"/>
                    <a:pt x="7753" y="20726"/>
                  </a:cubicBezTo>
                  <a:cubicBezTo>
                    <a:pt x="7792" y="20726"/>
                    <a:pt x="7831" y="20717"/>
                    <a:pt x="7861" y="20717"/>
                  </a:cubicBezTo>
                  <a:cubicBezTo>
                    <a:pt x="7851" y="20677"/>
                    <a:pt x="7831" y="20638"/>
                    <a:pt x="7812" y="20609"/>
                  </a:cubicBezTo>
                  <a:lnTo>
                    <a:pt x="7812" y="20609"/>
                  </a:lnTo>
                  <a:cubicBezTo>
                    <a:pt x="7890" y="20618"/>
                    <a:pt x="7969" y="20618"/>
                    <a:pt x="8047" y="20628"/>
                  </a:cubicBezTo>
                  <a:cubicBezTo>
                    <a:pt x="8077" y="20609"/>
                    <a:pt x="8106" y="20579"/>
                    <a:pt x="8136" y="20560"/>
                  </a:cubicBezTo>
                  <a:cubicBezTo>
                    <a:pt x="8096" y="20491"/>
                    <a:pt x="8057" y="20412"/>
                    <a:pt x="8038" y="20344"/>
                  </a:cubicBezTo>
                  <a:lnTo>
                    <a:pt x="8038" y="20344"/>
                  </a:lnTo>
                  <a:cubicBezTo>
                    <a:pt x="8106" y="20363"/>
                    <a:pt x="8204" y="20373"/>
                    <a:pt x="8283" y="20373"/>
                  </a:cubicBezTo>
                  <a:cubicBezTo>
                    <a:pt x="8488" y="19537"/>
                    <a:pt x="8789" y="19457"/>
                    <a:pt x="8993" y="19457"/>
                  </a:cubicBezTo>
                  <a:cubicBezTo>
                    <a:pt x="9024" y="19457"/>
                    <a:pt x="9052" y="19459"/>
                    <a:pt x="9078" y="19460"/>
                  </a:cubicBezTo>
                  <a:cubicBezTo>
                    <a:pt x="9119" y="19466"/>
                    <a:pt x="9155" y="19468"/>
                    <a:pt x="9188" y="19468"/>
                  </a:cubicBezTo>
                  <a:cubicBezTo>
                    <a:pt x="9337" y="19468"/>
                    <a:pt x="9411" y="19419"/>
                    <a:pt x="9451" y="19362"/>
                  </a:cubicBezTo>
                  <a:cubicBezTo>
                    <a:pt x="9470" y="19333"/>
                    <a:pt x="9500" y="19264"/>
                    <a:pt x="9519" y="19235"/>
                  </a:cubicBezTo>
                  <a:cubicBezTo>
                    <a:pt x="9657" y="18970"/>
                    <a:pt x="9568" y="18666"/>
                    <a:pt x="9716" y="18410"/>
                  </a:cubicBezTo>
                  <a:cubicBezTo>
                    <a:pt x="9824" y="18204"/>
                    <a:pt x="10098" y="18204"/>
                    <a:pt x="10206" y="18008"/>
                  </a:cubicBezTo>
                  <a:cubicBezTo>
                    <a:pt x="10216" y="17969"/>
                    <a:pt x="10246" y="17930"/>
                    <a:pt x="10255" y="17890"/>
                  </a:cubicBezTo>
                  <a:cubicBezTo>
                    <a:pt x="10324" y="17684"/>
                    <a:pt x="10206" y="17517"/>
                    <a:pt x="10118" y="17390"/>
                  </a:cubicBezTo>
                  <a:cubicBezTo>
                    <a:pt x="9608" y="17390"/>
                    <a:pt x="9323" y="16909"/>
                    <a:pt x="8882" y="16762"/>
                  </a:cubicBezTo>
                  <a:cubicBezTo>
                    <a:pt x="8361" y="15604"/>
                    <a:pt x="5496" y="13366"/>
                    <a:pt x="4829" y="13209"/>
                  </a:cubicBezTo>
                  <a:cubicBezTo>
                    <a:pt x="4730" y="13307"/>
                    <a:pt x="4730" y="13307"/>
                    <a:pt x="4730" y="13543"/>
                  </a:cubicBezTo>
                  <a:cubicBezTo>
                    <a:pt x="4701" y="13543"/>
                    <a:pt x="4662" y="13553"/>
                    <a:pt x="4622" y="13553"/>
                  </a:cubicBezTo>
                  <a:cubicBezTo>
                    <a:pt x="3896" y="12876"/>
                    <a:pt x="3896" y="12876"/>
                    <a:pt x="3935" y="12630"/>
                  </a:cubicBezTo>
                  <a:cubicBezTo>
                    <a:pt x="4034" y="11953"/>
                    <a:pt x="4034" y="11953"/>
                    <a:pt x="3533" y="11649"/>
                  </a:cubicBezTo>
                  <a:cubicBezTo>
                    <a:pt x="3553" y="11511"/>
                    <a:pt x="3553" y="11511"/>
                    <a:pt x="3749" y="11148"/>
                  </a:cubicBezTo>
                  <a:cubicBezTo>
                    <a:pt x="3883" y="10881"/>
                    <a:pt x="3940" y="10766"/>
                    <a:pt x="3821" y="10766"/>
                  </a:cubicBezTo>
                  <a:cubicBezTo>
                    <a:pt x="3729" y="10766"/>
                    <a:pt x="3534" y="10833"/>
                    <a:pt x="3190" y="10952"/>
                  </a:cubicBezTo>
                  <a:cubicBezTo>
                    <a:pt x="3131" y="10893"/>
                    <a:pt x="3052" y="10795"/>
                    <a:pt x="3033" y="10717"/>
                  </a:cubicBezTo>
                  <a:cubicBezTo>
                    <a:pt x="2768" y="9941"/>
                    <a:pt x="3494" y="8852"/>
                    <a:pt x="3671" y="8813"/>
                  </a:cubicBezTo>
                  <a:cubicBezTo>
                    <a:pt x="3716" y="8805"/>
                    <a:pt x="3759" y="8801"/>
                    <a:pt x="3797" y="8801"/>
                  </a:cubicBezTo>
                  <a:cubicBezTo>
                    <a:pt x="4503" y="8801"/>
                    <a:pt x="4067" y="10097"/>
                    <a:pt x="4672" y="10422"/>
                  </a:cubicBezTo>
                  <a:cubicBezTo>
                    <a:pt x="4760" y="10314"/>
                    <a:pt x="4779" y="10304"/>
                    <a:pt x="4809" y="9981"/>
                  </a:cubicBezTo>
                  <a:cubicBezTo>
                    <a:pt x="4858" y="9323"/>
                    <a:pt x="4868" y="9245"/>
                    <a:pt x="5957" y="8204"/>
                  </a:cubicBezTo>
                  <a:cubicBezTo>
                    <a:pt x="6516" y="7684"/>
                    <a:pt x="7370" y="7861"/>
                    <a:pt x="7920" y="7331"/>
                  </a:cubicBezTo>
                  <a:cubicBezTo>
                    <a:pt x="8528" y="6752"/>
                    <a:pt x="8136" y="6752"/>
                    <a:pt x="7527" y="6752"/>
                  </a:cubicBezTo>
                  <a:cubicBezTo>
                    <a:pt x="7649" y="6587"/>
                    <a:pt x="7916" y="6433"/>
                    <a:pt x="8148" y="6433"/>
                  </a:cubicBezTo>
                  <a:cubicBezTo>
                    <a:pt x="8288" y="6433"/>
                    <a:pt x="8415" y="6490"/>
                    <a:pt x="8489" y="6634"/>
                  </a:cubicBezTo>
                  <a:cubicBezTo>
                    <a:pt x="8579" y="6646"/>
                    <a:pt x="8700" y="6661"/>
                    <a:pt x="8828" y="6661"/>
                  </a:cubicBezTo>
                  <a:cubicBezTo>
                    <a:pt x="9342" y="6661"/>
                    <a:pt x="9979" y="6415"/>
                    <a:pt x="9264" y="4711"/>
                  </a:cubicBezTo>
                  <a:lnTo>
                    <a:pt x="9264" y="4711"/>
                  </a:lnTo>
                  <a:cubicBezTo>
                    <a:pt x="9147" y="4730"/>
                    <a:pt x="9039" y="4789"/>
                    <a:pt x="8931" y="4828"/>
                  </a:cubicBezTo>
                  <a:cubicBezTo>
                    <a:pt x="8901" y="4809"/>
                    <a:pt x="8852" y="4779"/>
                    <a:pt x="8832" y="4769"/>
                  </a:cubicBezTo>
                  <a:cubicBezTo>
                    <a:pt x="8924" y="4070"/>
                    <a:pt x="8871" y="3819"/>
                    <a:pt x="8691" y="3819"/>
                  </a:cubicBezTo>
                  <a:cubicBezTo>
                    <a:pt x="8543" y="3819"/>
                    <a:pt x="8309" y="3989"/>
                    <a:pt x="7998" y="4220"/>
                  </a:cubicBezTo>
                  <a:cubicBezTo>
                    <a:pt x="7890" y="4289"/>
                    <a:pt x="7890" y="4465"/>
                    <a:pt x="7890" y="4534"/>
                  </a:cubicBezTo>
                  <a:lnTo>
                    <a:pt x="6968" y="5594"/>
                  </a:lnTo>
                  <a:cubicBezTo>
                    <a:pt x="6929" y="5613"/>
                    <a:pt x="6880" y="5613"/>
                    <a:pt x="6840" y="5623"/>
                  </a:cubicBezTo>
                  <a:cubicBezTo>
                    <a:pt x="6772" y="5319"/>
                    <a:pt x="7125" y="5034"/>
                    <a:pt x="6889" y="4720"/>
                  </a:cubicBezTo>
                  <a:cubicBezTo>
                    <a:pt x="5898" y="3386"/>
                    <a:pt x="8646" y="2679"/>
                    <a:pt x="8832" y="2679"/>
                  </a:cubicBezTo>
                  <a:cubicBezTo>
                    <a:pt x="8842" y="2718"/>
                    <a:pt x="8842" y="2758"/>
                    <a:pt x="8842" y="2797"/>
                  </a:cubicBezTo>
                  <a:cubicBezTo>
                    <a:pt x="9216" y="2729"/>
                    <a:pt x="9391" y="2249"/>
                    <a:pt x="9782" y="2249"/>
                  </a:cubicBezTo>
                  <a:cubicBezTo>
                    <a:pt x="9843" y="2249"/>
                    <a:pt x="9908" y="2260"/>
                    <a:pt x="9981" y="2287"/>
                  </a:cubicBezTo>
                  <a:cubicBezTo>
                    <a:pt x="10216" y="3072"/>
                    <a:pt x="8793" y="3543"/>
                    <a:pt x="9421" y="4298"/>
                  </a:cubicBezTo>
                  <a:cubicBezTo>
                    <a:pt x="9667" y="4249"/>
                    <a:pt x="9627" y="4151"/>
                    <a:pt x="9470" y="3847"/>
                  </a:cubicBezTo>
                  <a:cubicBezTo>
                    <a:pt x="9480" y="3827"/>
                    <a:pt x="9490" y="3778"/>
                    <a:pt x="9510" y="3749"/>
                  </a:cubicBezTo>
                  <a:cubicBezTo>
                    <a:pt x="9608" y="3876"/>
                    <a:pt x="9618" y="4033"/>
                    <a:pt x="9686" y="4171"/>
                  </a:cubicBezTo>
                  <a:cubicBezTo>
                    <a:pt x="9814" y="4053"/>
                    <a:pt x="9814" y="4053"/>
                    <a:pt x="10079" y="3543"/>
                  </a:cubicBezTo>
                  <a:cubicBezTo>
                    <a:pt x="10098" y="3602"/>
                    <a:pt x="10157" y="3690"/>
                    <a:pt x="10206" y="3729"/>
                  </a:cubicBezTo>
                  <a:cubicBezTo>
                    <a:pt x="10452" y="3582"/>
                    <a:pt x="11188" y="3121"/>
                    <a:pt x="10471" y="2826"/>
                  </a:cubicBezTo>
                  <a:cubicBezTo>
                    <a:pt x="10707" y="2571"/>
                    <a:pt x="10589" y="2208"/>
                    <a:pt x="10746" y="1924"/>
                  </a:cubicBezTo>
                  <a:cubicBezTo>
                    <a:pt x="10609" y="1894"/>
                    <a:pt x="10589" y="1894"/>
                    <a:pt x="10422" y="1816"/>
                  </a:cubicBezTo>
                  <a:cubicBezTo>
                    <a:pt x="10609" y="1570"/>
                    <a:pt x="10609" y="1570"/>
                    <a:pt x="10619" y="1502"/>
                  </a:cubicBezTo>
                  <a:lnTo>
                    <a:pt x="10619" y="1502"/>
                  </a:lnTo>
                  <a:cubicBezTo>
                    <a:pt x="10550" y="1531"/>
                    <a:pt x="10462" y="1551"/>
                    <a:pt x="10393" y="1570"/>
                  </a:cubicBezTo>
                  <a:lnTo>
                    <a:pt x="10471" y="1482"/>
                  </a:lnTo>
                  <a:cubicBezTo>
                    <a:pt x="10462" y="1443"/>
                    <a:pt x="10462" y="1403"/>
                    <a:pt x="10452" y="1374"/>
                  </a:cubicBezTo>
                  <a:cubicBezTo>
                    <a:pt x="10167" y="1394"/>
                    <a:pt x="9775" y="1531"/>
                    <a:pt x="9510" y="1874"/>
                  </a:cubicBezTo>
                  <a:cubicBezTo>
                    <a:pt x="9529" y="1914"/>
                    <a:pt x="9539" y="1943"/>
                    <a:pt x="9559" y="1982"/>
                  </a:cubicBezTo>
                  <a:cubicBezTo>
                    <a:pt x="9431" y="2169"/>
                    <a:pt x="9431" y="2169"/>
                    <a:pt x="8882" y="2424"/>
                  </a:cubicBezTo>
                  <a:cubicBezTo>
                    <a:pt x="8950" y="2277"/>
                    <a:pt x="9127" y="2218"/>
                    <a:pt x="9215" y="2081"/>
                  </a:cubicBezTo>
                  <a:cubicBezTo>
                    <a:pt x="9186" y="2061"/>
                    <a:pt x="9166" y="2012"/>
                    <a:pt x="9147" y="1982"/>
                  </a:cubicBezTo>
                  <a:cubicBezTo>
                    <a:pt x="9461" y="1590"/>
                    <a:pt x="9981" y="1541"/>
                    <a:pt x="10314" y="1207"/>
                  </a:cubicBezTo>
                  <a:cubicBezTo>
                    <a:pt x="10295" y="1188"/>
                    <a:pt x="10265" y="1148"/>
                    <a:pt x="10246" y="1129"/>
                  </a:cubicBezTo>
                  <a:cubicBezTo>
                    <a:pt x="10158" y="1102"/>
                    <a:pt x="10079" y="1090"/>
                    <a:pt x="10006" y="1090"/>
                  </a:cubicBezTo>
                  <a:cubicBezTo>
                    <a:pt x="9439" y="1090"/>
                    <a:pt x="9260" y="1816"/>
                    <a:pt x="8774" y="1973"/>
                  </a:cubicBezTo>
                  <a:cubicBezTo>
                    <a:pt x="8931" y="1825"/>
                    <a:pt x="8931" y="1825"/>
                    <a:pt x="8950" y="1678"/>
                  </a:cubicBezTo>
                  <a:cubicBezTo>
                    <a:pt x="8734" y="1678"/>
                    <a:pt x="8626" y="1884"/>
                    <a:pt x="8430" y="1933"/>
                  </a:cubicBezTo>
                  <a:cubicBezTo>
                    <a:pt x="8361" y="1914"/>
                    <a:pt x="8283" y="1874"/>
                    <a:pt x="8204" y="1874"/>
                  </a:cubicBezTo>
                  <a:cubicBezTo>
                    <a:pt x="8303" y="1747"/>
                    <a:pt x="8312" y="1717"/>
                    <a:pt x="8352" y="1570"/>
                  </a:cubicBezTo>
                  <a:lnTo>
                    <a:pt x="8352" y="1570"/>
                  </a:lnTo>
                  <a:cubicBezTo>
                    <a:pt x="8263" y="1580"/>
                    <a:pt x="8263" y="1580"/>
                    <a:pt x="8038" y="1688"/>
                  </a:cubicBezTo>
                  <a:cubicBezTo>
                    <a:pt x="8038" y="1649"/>
                    <a:pt x="8047" y="1600"/>
                    <a:pt x="8047" y="1570"/>
                  </a:cubicBezTo>
                  <a:lnTo>
                    <a:pt x="7959" y="1482"/>
                  </a:lnTo>
                  <a:cubicBezTo>
                    <a:pt x="7989" y="1443"/>
                    <a:pt x="8008" y="1403"/>
                    <a:pt x="8018" y="1384"/>
                  </a:cubicBezTo>
                  <a:cubicBezTo>
                    <a:pt x="8361" y="1345"/>
                    <a:pt x="8312" y="981"/>
                    <a:pt x="8509" y="815"/>
                  </a:cubicBezTo>
                  <a:lnTo>
                    <a:pt x="8509" y="815"/>
                  </a:lnTo>
                  <a:cubicBezTo>
                    <a:pt x="8479" y="834"/>
                    <a:pt x="8430" y="844"/>
                    <a:pt x="8391" y="854"/>
                  </a:cubicBezTo>
                  <a:cubicBezTo>
                    <a:pt x="8450" y="815"/>
                    <a:pt x="8538" y="766"/>
                    <a:pt x="8597" y="716"/>
                  </a:cubicBezTo>
                  <a:lnTo>
                    <a:pt x="8597" y="716"/>
                  </a:lnTo>
                  <a:cubicBezTo>
                    <a:pt x="8528" y="736"/>
                    <a:pt x="8440" y="756"/>
                    <a:pt x="8361" y="766"/>
                  </a:cubicBezTo>
                  <a:cubicBezTo>
                    <a:pt x="8332" y="756"/>
                    <a:pt x="8293" y="736"/>
                    <a:pt x="8263" y="707"/>
                  </a:cubicBezTo>
                  <a:cubicBezTo>
                    <a:pt x="8832" y="304"/>
                    <a:pt x="8832" y="304"/>
                    <a:pt x="9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4446496" y="2001262"/>
              <a:ext cx="258704" cy="284701"/>
            </a:xfrm>
            <a:custGeom>
              <a:rect b="b" l="l" r="r" t="t"/>
              <a:pathLst>
                <a:path extrusionOk="0" h="4915" w="4466">
                  <a:moveTo>
                    <a:pt x="3784" y="0"/>
                  </a:moveTo>
                  <a:cubicBezTo>
                    <a:pt x="3705" y="0"/>
                    <a:pt x="3629" y="55"/>
                    <a:pt x="3551" y="55"/>
                  </a:cubicBezTo>
                  <a:cubicBezTo>
                    <a:pt x="3513" y="55"/>
                    <a:pt x="3475" y="42"/>
                    <a:pt x="3435" y="2"/>
                  </a:cubicBezTo>
                  <a:cubicBezTo>
                    <a:pt x="3337" y="12"/>
                    <a:pt x="3229" y="32"/>
                    <a:pt x="3180" y="159"/>
                  </a:cubicBezTo>
                  <a:lnTo>
                    <a:pt x="3151" y="159"/>
                  </a:lnTo>
                  <a:cubicBezTo>
                    <a:pt x="3141" y="140"/>
                    <a:pt x="3141" y="140"/>
                    <a:pt x="3141" y="81"/>
                  </a:cubicBezTo>
                  <a:cubicBezTo>
                    <a:pt x="3131" y="81"/>
                    <a:pt x="3102" y="61"/>
                    <a:pt x="3092" y="61"/>
                  </a:cubicBezTo>
                  <a:cubicBezTo>
                    <a:pt x="3092" y="81"/>
                    <a:pt x="3082" y="81"/>
                    <a:pt x="3082" y="81"/>
                  </a:cubicBezTo>
                  <a:cubicBezTo>
                    <a:pt x="3082" y="91"/>
                    <a:pt x="3072" y="91"/>
                    <a:pt x="3072" y="91"/>
                  </a:cubicBezTo>
                  <a:cubicBezTo>
                    <a:pt x="3072" y="95"/>
                    <a:pt x="3067" y="95"/>
                    <a:pt x="3062" y="95"/>
                  </a:cubicBezTo>
                  <a:cubicBezTo>
                    <a:pt x="3058" y="95"/>
                    <a:pt x="3053" y="95"/>
                    <a:pt x="3053" y="100"/>
                  </a:cubicBezTo>
                  <a:cubicBezTo>
                    <a:pt x="3053" y="110"/>
                    <a:pt x="3043" y="110"/>
                    <a:pt x="3043" y="110"/>
                  </a:cubicBezTo>
                  <a:cubicBezTo>
                    <a:pt x="3043" y="130"/>
                    <a:pt x="3033" y="130"/>
                    <a:pt x="3033" y="130"/>
                  </a:cubicBezTo>
                  <a:cubicBezTo>
                    <a:pt x="3033" y="140"/>
                    <a:pt x="3023" y="140"/>
                    <a:pt x="3023" y="140"/>
                  </a:cubicBezTo>
                  <a:cubicBezTo>
                    <a:pt x="3023" y="149"/>
                    <a:pt x="3004" y="149"/>
                    <a:pt x="3004" y="149"/>
                  </a:cubicBezTo>
                  <a:cubicBezTo>
                    <a:pt x="3004" y="159"/>
                    <a:pt x="2994" y="159"/>
                    <a:pt x="2994" y="159"/>
                  </a:cubicBezTo>
                  <a:lnTo>
                    <a:pt x="2974" y="140"/>
                  </a:lnTo>
                  <a:lnTo>
                    <a:pt x="2974" y="110"/>
                  </a:lnTo>
                  <a:cubicBezTo>
                    <a:pt x="2945" y="130"/>
                    <a:pt x="2945" y="130"/>
                    <a:pt x="2886" y="149"/>
                  </a:cubicBezTo>
                  <a:cubicBezTo>
                    <a:pt x="2896" y="140"/>
                    <a:pt x="2905" y="110"/>
                    <a:pt x="2905" y="100"/>
                  </a:cubicBezTo>
                  <a:cubicBezTo>
                    <a:pt x="2904" y="100"/>
                    <a:pt x="2902" y="100"/>
                    <a:pt x="2899" y="100"/>
                  </a:cubicBezTo>
                  <a:cubicBezTo>
                    <a:pt x="2828" y="100"/>
                    <a:pt x="2317" y="198"/>
                    <a:pt x="2317" y="198"/>
                  </a:cubicBezTo>
                  <a:cubicBezTo>
                    <a:pt x="2140" y="248"/>
                    <a:pt x="1993" y="355"/>
                    <a:pt x="1816" y="424"/>
                  </a:cubicBezTo>
                  <a:cubicBezTo>
                    <a:pt x="1723" y="459"/>
                    <a:pt x="1625" y="459"/>
                    <a:pt x="1527" y="459"/>
                  </a:cubicBezTo>
                  <a:cubicBezTo>
                    <a:pt x="1428" y="459"/>
                    <a:pt x="1330" y="459"/>
                    <a:pt x="1237" y="493"/>
                  </a:cubicBezTo>
                  <a:cubicBezTo>
                    <a:pt x="1159" y="542"/>
                    <a:pt x="1159" y="542"/>
                    <a:pt x="1110" y="719"/>
                  </a:cubicBezTo>
                  <a:cubicBezTo>
                    <a:pt x="766" y="885"/>
                    <a:pt x="1237" y="1072"/>
                    <a:pt x="1237" y="1072"/>
                  </a:cubicBezTo>
                  <a:cubicBezTo>
                    <a:pt x="1532" y="1170"/>
                    <a:pt x="697" y="2799"/>
                    <a:pt x="688" y="2809"/>
                  </a:cubicBezTo>
                  <a:cubicBezTo>
                    <a:pt x="665" y="2807"/>
                    <a:pt x="637" y="2802"/>
                    <a:pt x="605" y="2802"/>
                  </a:cubicBezTo>
                  <a:cubicBezTo>
                    <a:pt x="496" y="2802"/>
                    <a:pt x="338" y="2851"/>
                    <a:pt x="187" y="3192"/>
                  </a:cubicBezTo>
                  <a:cubicBezTo>
                    <a:pt x="148" y="3280"/>
                    <a:pt x="1" y="4104"/>
                    <a:pt x="30" y="4340"/>
                  </a:cubicBezTo>
                  <a:cubicBezTo>
                    <a:pt x="49" y="4572"/>
                    <a:pt x="116" y="4632"/>
                    <a:pt x="195" y="4632"/>
                  </a:cubicBezTo>
                  <a:cubicBezTo>
                    <a:pt x="240" y="4632"/>
                    <a:pt x="288" y="4613"/>
                    <a:pt x="334" y="4595"/>
                  </a:cubicBezTo>
                  <a:lnTo>
                    <a:pt x="334" y="4595"/>
                  </a:lnTo>
                  <a:cubicBezTo>
                    <a:pt x="305" y="4742"/>
                    <a:pt x="295" y="4772"/>
                    <a:pt x="305" y="4811"/>
                  </a:cubicBezTo>
                  <a:cubicBezTo>
                    <a:pt x="331" y="4875"/>
                    <a:pt x="402" y="4914"/>
                    <a:pt x="474" y="4914"/>
                  </a:cubicBezTo>
                  <a:cubicBezTo>
                    <a:pt x="512" y="4914"/>
                    <a:pt x="549" y="4903"/>
                    <a:pt x="580" y="4880"/>
                  </a:cubicBezTo>
                  <a:lnTo>
                    <a:pt x="1325" y="4065"/>
                  </a:lnTo>
                  <a:cubicBezTo>
                    <a:pt x="1375" y="4006"/>
                    <a:pt x="1404" y="3947"/>
                    <a:pt x="1473" y="3771"/>
                  </a:cubicBezTo>
                  <a:cubicBezTo>
                    <a:pt x="1552" y="3776"/>
                    <a:pt x="1630" y="3788"/>
                    <a:pt x="1717" y="3788"/>
                  </a:cubicBezTo>
                  <a:cubicBezTo>
                    <a:pt x="1781" y="3788"/>
                    <a:pt x="1849" y="3782"/>
                    <a:pt x="1924" y="3761"/>
                  </a:cubicBezTo>
                  <a:cubicBezTo>
                    <a:pt x="2140" y="3702"/>
                    <a:pt x="2248" y="3476"/>
                    <a:pt x="2454" y="3417"/>
                  </a:cubicBezTo>
                  <a:cubicBezTo>
                    <a:pt x="2567" y="3382"/>
                    <a:pt x="2685" y="3381"/>
                    <a:pt x="2802" y="3381"/>
                  </a:cubicBezTo>
                  <a:cubicBezTo>
                    <a:pt x="2816" y="3381"/>
                    <a:pt x="2831" y="3381"/>
                    <a:pt x="2845" y="3381"/>
                  </a:cubicBezTo>
                  <a:cubicBezTo>
                    <a:pt x="2977" y="3381"/>
                    <a:pt x="3107" y="3378"/>
                    <a:pt x="3229" y="3329"/>
                  </a:cubicBezTo>
                  <a:cubicBezTo>
                    <a:pt x="3337" y="3290"/>
                    <a:pt x="3435" y="3211"/>
                    <a:pt x="3475" y="3172"/>
                  </a:cubicBezTo>
                  <a:cubicBezTo>
                    <a:pt x="3592" y="3054"/>
                    <a:pt x="3533" y="2995"/>
                    <a:pt x="3318" y="2986"/>
                  </a:cubicBezTo>
                  <a:cubicBezTo>
                    <a:pt x="3170" y="2986"/>
                    <a:pt x="3200" y="2887"/>
                    <a:pt x="3219" y="2878"/>
                  </a:cubicBezTo>
                  <a:cubicBezTo>
                    <a:pt x="3249" y="2809"/>
                    <a:pt x="3337" y="2838"/>
                    <a:pt x="3386" y="2789"/>
                  </a:cubicBezTo>
                  <a:cubicBezTo>
                    <a:pt x="3435" y="2740"/>
                    <a:pt x="3426" y="2652"/>
                    <a:pt x="3475" y="2603"/>
                  </a:cubicBezTo>
                  <a:cubicBezTo>
                    <a:pt x="3524" y="2564"/>
                    <a:pt x="3573" y="2534"/>
                    <a:pt x="3612" y="2495"/>
                  </a:cubicBezTo>
                  <a:cubicBezTo>
                    <a:pt x="3514" y="2426"/>
                    <a:pt x="3514" y="2426"/>
                    <a:pt x="3484" y="2387"/>
                  </a:cubicBezTo>
                  <a:cubicBezTo>
                    <a:pt x="3514" y="2387"/>
                    <a:pt x="3533" y="2387"/>
                    <a:pt x="3543" y="2397"/>
                  </a:cubicBezTo>
                  <a:cubicBezTo>
                    <a:pt x="3546" y="2398"/>
                    <a:pt x="3550" y="2398"/>
                    <a:pt x="3554" y="2398"/>
                  </a:cubicBezTo>
                  <a:cubicBezTo>
                    <a:pt x="3643" y="2398"/>
                    <a:pt x="3955" y="2210"/>
                    <a:pt x="3955" y="2210"/>
                  </a:cubicBezTo>
                  <a:cubicBezTo>
                    <a:pt x="3985" y="2181"/>
                    <a:pt x="3965" y="2102"/>
                    <a:pt x="3936" y="2004"/>
                  </a:cubicBezTo>
                  <a:cubicBezTo>
                    <a:pt x="4014" y="1886"/>
                    <a:pt x="4014" y="1886"/>
                    <a:pt x="3877" y="1671"/>
                  </a:cubicBezTo>
                  <a:cubicBezTo>
                    <a:pt x="3926" y="1612"/>
                    <a:pt x="3926" y="1612"/>
                    <a:pt x="3975" y="1612"/>
                  </a:cubicBezTo>
                  <a:cubicBezTo>
                    <a:pt x="4024" y="1671"/>
                    <a:pt x="4024" y="1759"/>
                    <a:pt x="4054" y="1837"/>
                  </a:cubicBezTo>
                  <a:cubicBezTo>
                    <a:pt x="4147" y="1400"/>
                    <a:pt x="4045" y="1307"/>
                    <a:pt x="3943" y="1307"/>
                  </a:cubicBezTo>
                  <a:cubicBezTo>
                    <a:pt x="3937" y="1307"/>
                    <a:pt x="3932" y="1307"/>
                    <a:pt x="3926" y="1307"/>
                  </a:cubicBezTo>
                  <a:cubicBezTo>
                    <a:pt x="3965" y="1209"/>
                    <a:pt x="4083" y="1160"/>
                    <a:pt x="4103" y="1052"/>
                  </a:cubicBezTo>
                  <a:lnTo>
                    <a:pt x="4073" y="1023"/>
                  </a:lnTo>
                  <a:cubicBezTo>
                    <a:pt x="4230" y="876"/>
                    <a:pt x="4230" y="876"/>
                    <a:pt x="4260" y="738"/>
                  </a:cubicBezTo>
                  <a:cubicBezTo>
                    <a:pt x="4397" y="670"/>
                    <a:pt x="4397" y="670"/>
                    <a:pt x="4427" y="620"/>
                  </a:cubicBezTo>
                  <a:cubicBezTo>
                    <a:pt x="4427" y="620"/>
                    <a:pt x="4446" y="611"/>
                    <a:pt x="4466" y="542"/>
                  </a:cubicBezTo>
                  <a:cubicBezTo>
                    <a:pt x="4433" y="509"/>
                    <a:pt x="4373" y="450"/>
                    <a:pt x="4305" y="450"/>
                  </a:cubicBezTo>
                  <a:cubicBezTo>
                    <a:pt x="4272" y="450"/>
                    <a:pt x="4236" y="464"/>
                    <a:pt x="4201" y="503"/>
                  </a:cubicBezTo>
                  <a:lnTo>
                    <a:pt x="4171" y="503"/>
                  </a:lnTo>
                  <a:cubicBezTo>
                    <a:pt x="4157" y="492"/>
                    <a:pt x="4149" y="486"/>
                    <a:pt x="4137" y="486"/>
                  </a:cubicBezTo>
                  <a:cubicBezTo>
                    <a:pt x="4117" y="486"/>
                    <a:pt x="4090" y="508"/>
                    <a:pt x="4014" y="571"/>
                  </a:cubicBezTo>
                  <a:cubicBezTo>
                    <a:pt x="4014" y="552"/>
                    <a:pt x="4005" y="552"/>
                    <a:pt x="4005" y="542"/>
                  </a:cubicBezTo>
                  <a:cubicBezTo>
                    <a:pt x="4024" y="522"/>
                    <a:pt x="4063" y="434"/>
                    <a:pt x="4014" y="385"/>
                  </a:cubicBezTo>
                  <a:lnTo>
                    <a:pt x="4014" y="385"/>
                  </a:lnTo>
                  <a:cubicBezTo>
                    <a:pt x="3906" y="444"/>
                    <a:pt x="3906" y="444"/>
                    <a:pt x="3887" y="444"/>
                  </a:cubicBezTo>
                  <a:lnTo>
                    <a:pt x="3936" y="395"/>
                  </a:lnTo>
                  <a:cubicBezTo>
                    <a:pt x="3857" y="346"/>
                    <a:pt x="3857" y="346"/>
                    <a:pt x="3838" y="326"/>
                  </a:cubicBezTo>
                  <a:lnTo>
                    <a:pt x="3838" y="326"/>
                  </a:lnTo>
                  <a:cubicBezTo>
                    <a:pt x="3887" y="333"/>
                    <a:pt x="3923" y="338"/>
                    <a:pt x="3950" y="338"/>
                  </a:cubicBezTo>
                  <a:cubicBezTo>
                    <a:pt x="4006" y="338"/>
                    <a:pt x="4027" y="316"/>
                    <a:pt x="4054" y="238"/>
                  </a:cubicBezTo>
                  <a:cubicBezTo>
                    <a:pt x="3828" y="12"/>
                    <a:pt x="3828" y="12"/>
                    <a:pt x="3808" y="2"/>
                  </a:cubicBezTo>
                  <a:cubicBezTo>
                    <a:pt x="3800" y="1"/>
                    <a:pt x="3792" y="0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4410118" y="1985506"/>
              <a:ext cx="195621" cy="69510"/>
            </a:xfrm>
            <a:custGeom>
              <a:rect b="b" l="l" r="r" t="t"/>
              <a:pathLst>
                <a:path extrusionOk="0" h="1200" w="3377">
                  <a:moveTo>
                    <a:pt x="1208" y="539"/>
                  </a:moveTo>
                  <a:cubicBezTo>
                    <a:pt x="1208" y="539"/>
                    <a:pt x="1266" y="549"/>
                    <a:pt x="1266" y="559"/>
                  </a:cubicBezTo>
                  <a:cubicBezTo>
                    <a:pt x="1276" y="559"/>
                    <a:pt x="1257" y="569"/>
                    <a:pt x="1217" y="598"/>
                  </a:cubicBezTo>
                  <a:cubicBezTo>
                    <a:pt x="1168" y="618"/>
                    <a:pt x="1119" y="637"/>
                    <a:pt x="1070" y="657"/>
                  </a:cubicBezTo>
                  <a:cubicBezTo>
                    <a:pt x="1129" y="588"/>
                    <a:pt x="1178" y="549"/>
                    <a:pt x="1178" y="549"/>
                  </a:cubicBezTo>
                  <a:lnTo>
                    <a:pt x="1208" y="539"/>
                  </a:lnTo>
                  <a:close/>
                  <a:moveTo>
                    <a:pt x="2668" y="0"/>
                  </a:moveTo>
                  <a:cubicBezTo>
                    <a:pt x="2603" y="0"/>
                    <a:pt x="2511" y="7"/>
                    <a:pt x="2395" y="29"/>
                  </a:cubicBezTo>
                  <a:cubicBezTo>
                    <a:pt x="2199" y="58"/>
                    <a:pt x="2179" y="68"/>
                    <a:pt x="2091" y="117"/>
                  </a:cubicBezTo>
                  <a:cubicBezTo>
                    <a:pt x="2020" y="153"/>
                    <a:pt x="1989" y="268"/>
                    <a:pt x="1889" y="268"/>
                  </a:cubicBezTo>
                  <a:cubicBezTo>
                    <a:pt x="1879" y="268"/>
                    <a:pt x="1867" y="267"/>
                    <a:pt x="1855" y="264"/>
                  </a:cubicBezTo>
                  <a:cubicBezTo>
                    <a:pt x="1865" y="255"/>
                    <a:pt x="1865" y="255"/>
                    <a:pt x="1953" y="215"/>
                  </a:cubicBezTo>
                  <a:lnTo>
                    <a:pt x="1944" y="206"/>
                  </a:lnTo>
                  <a:cubicBezTo>
                    <a:pt x="1914" y="206"/>
                    <a:pt x="1914" y="206"/>
                    <a:pt x="1865" y="215"/>
                  </a:cubicBezTo>
                  <a:cubicBezTo>
                    <a:pt x="1953" y="147"/>
                    <a:pt x="2071" y="107"/>
                    <a:pt x="2150" y="29"/>
                  </a:cubicBezTo>
                  <a:cubicBezTo>
                    <a:pt x="2144" y="24"/>
                    <a:pt x="2129" y="22"/>
                    <a:pt x="2107" y="22"/>
                  </a:cubicBezTo>
                  <a:cubicBezTo>
                    <a:pt x="1986" y="22"/>
                    <a:pt x="1661" y="84"/>
                    <a:pt x="1561" y="117"/>
                  </a:cubicBezTo>
                  <a:cubicBezTo>
                    <a:pt x="1561" y="117"/>
                    <a:pt x="1129" y="294"/>
                    <a:pt x="1090" y="421"/>
                  </a:cubicBezTo>
                  <a:cubicBezTo>
                    <a:pt x="1108" y="444"/>
                    <a:pt x="1118" y="456"/>
                    <a:pt x="1151" y="456"/>
                  </a:cubicBezTo>
                  <a:cubicBezTo>
                    <a:pt x="1191" y="456"/>
                    <a:pt x="1264" y="439"/>
                    <a:pt x="1424" y="402"/>
                  </a:cubicBezTo>
                  <a:lnTo>
                    <a:pt x="1424" y="402"/>
                  </a:lnTo>
                  <a:cubicBezTo>
                    <a:pt x="1365" y="451"/>
                    <a:pt x="1247" y="490"/>
                    <a:pt x="1159" y="510"/>
                  </a:cubicBezTo>
                  <a:cubicBezTo>
                    <a:pt x="1070" y="539"/>
                    <a:pt x="1011" y="618"/>
                    <a:pt x="913" y="618"/>
                  </a:cubicBezTo>
                  <a:cubicBezTo>
                    <a:pt x="858" y="622"/>
                    <a:pt x="816" y="626"/>
                    <a:pt x="783" y="626"/>
                  </a:cubicBezTo>
                  <a:cubicBezTo>
                    <a:pt x="681" y="626"/>
                    <a:pt x="661" y="592"/>
                    <a:pt x="580" y="451"/>
                  </a:cubicBezTo>
                  <a:cubicBezTo>
                    <a:pt x="550" y="451"/>
                    <a:pt x="334" y="451"/>
                    <a:pt x="354" y="637"/>
                  </a:cubicBezTo>
                  <a:cubicBezTo>
                    <a:pt x="344" y="647"/>
                    <a:pt x="324" y="667"/>
                    <a:pt x="315" y="667"/>
                  </a:cubicBezTo>
                  <a:lnTo>
                    <a:pt x="315" y="686"/>
                  </a:lnTo>
                  <a:cubicBezTo>
                    <a:pt x="334" y="696"/>
                    <a:pt x="334" y="696"/>
                    <a:pt x="354" y="696"/>
                  </a:cubicBezTo>
                  <a:cubicBezTo>
                    <a:pt x="246" y="755"/>
                    <a:pt x="89" y="735"/>
                    <a:pt x="30" y="863"/>
                  </a:cubicBezTo>
                  <a:cubicBezTo>
                    <a:pt x="1" y="912"/>
                    <a:pt x="128" y="1059"/>
                    <a:pt x="187" y="1079"/>
                  </a:cubicBezTo>
                  <a:cubicBezTo>
                    <a:pt x="334" y="1108"/>
                    <a:pt x="334" y="1108"/>
                    <a:pt x="344" y="1138"/>
                  </a:cubicBezTo>
                  <a:cubicBezTo>
                    <a:pt x="369" y="1179"/>
                    <a:pt x="379" y="1199"/>
                    <a:pt x="439" y="1199"/>
                  </a:cubicBezTo>
                  <a:cubicBezTo>
                    <a:pt x="451" y="1199"/>
                    <a:pt x="465" y="1198"/>
                    <a:pt x="481" y="1197"/>
                  </a:cubicBezTo>
                  <a:cubicBezTo>
                    <a:pt x="746" y="1148"/>
                    <a:pt x="815" y="981"/>
                    <a:pt x="825" y="981"/>
                  </a:cubicBezTo>
                  <a:lnTo>
                    <a:pt x="717" y="902"/>
                  </a:lnTo>
                  <a:cubicBezTo>
                    <a:pt x="693" y="889"/>
                    <a:pt x="669" y="884"/>
                    <a:pt x="645" y="884"/>
                  </a:cubicBezTo>
                  <a:cubicBezTo>
                    <a:pt x="609" y="884"/>
                    <a:pt x="574" y="894"/>
                    <a:pt x="542" y="894"/>
                  </a:cubicBezTo>
                  <a:cubicBezTo>
                    <a:pt x="535" y="894"/>
                    <a:pt x="528" y="894"/>
                    <a:pt x="521" y="892"/>
                  </a:cubicBezTo>
                  <a:cubicBezTo>
                    <a:pt x="452" y="883"/>
                    <a:pt x="501" y="785"/>
                    <a:pt x="442" y="785"/>
                  </a:cubicBezTo>
                  <a:cubicBezTo>
                    <a:pt x="442" y="785"/>
                    <a:pt x="442" y="765"/>
                    <a:pt x="432" y="765"/>
                  </a:cubicBezTo>
                  <a:cubicBezTo>
                    <a:pt x="481" y="735"/>
                    <a:pt x="481" y="735"/>
                    <a:pt x="638" y="657"/>
                  </a:cubicBezTo>
                  <a:cubicBezTo>
                    <a:pt x="648" y="735"/>
                    <a:pt x="648" y="735"/>
                    <a:pt x="678" y="765"/>
                  </a:cubicBezTo>
                  <a:lnTo>
                    <a:pt x="776" y="765"/>
                  </a:lnTo>
                  <a:lnTo>
                    <a:pt x="776" y="804"/>
                  </a:lnTo>
                  <a:cubicBezTo>
                    <a:pt x="835" y="892"/>
                    <a:pt x="992" y="814"/>
                    <a:pt x="1021" y="951"/>
                  </a:cubicBezTo>
                  <a:cubicBezTo>
                    <a:pt x="1208" y="951"/>
                    <a:pt x="1217" y="912"/>
                    <a:pt x="1306" y="716"/>
                  </a:cubicBezTo>
                  <a:cubicBezTo>
                    <a:pt x="1340" y="711"/>
                    <a:pt x="1357" y="708"/>
                    <a:pt x="1370" y="708"/>
                  </a:cubicBezTo>
                  <a:cubicBezTo>
                    <a:pt x="1382" y="708"/>
                    <a:pt x="1389" y="711"/>
                    <a:pt x="1404" y="716"/>
                  </a:cubicBezTo>
                  <a:lnTo>
                    <a:pt x="1365" y="785"/>
                  </a:lnTo>
                  <a:lnTo>
                    <a:pt x="1384" y="785"/>
                  </a:lnTo>
                  <a:lnTo>
                    <a:pt x="3298" y="313"/>
                  </a:lnTo>
                  <a:cubicBezTo>
                    <a:pt x="3327" y="304"/>
                    <a:pt x="3327" y="304"/>
                    <a:pt x="3347" y="274"/>
                  </a:cubicBezTo>
                  <a:lnTo>
                    <a:pt x="3367" y="264"/>
                  </a:lnTo>
                  <a:lnTo>
                    <a:pt x="3347" y="255"/>
                  </a:lnTo>
                  <a:cubicBezTo>
                    <a:pt x="3347" y="245"/>
                    <a:pt x="3367" y="215"/>
                    <a:pt x="3376" y="206"/>
                  </a:cubicBezTo>
                  <a:cubicBezTo>
                    <a:pt x="3318" y="196"/>
                    <a:pt x="3318" y="107"/>
                    <a:pt x="3268" y="98"/>
                  </a:cubicBezTo>
                  <a:cubicBezTo>
                    <a:pt x="3249" y="88"/>
                    <a:pt x="3229" y="88"/>
                    <a:pt x="3211" y="88"/>
                  </a:cubicBezTo>
                  <a:cubicBezTo>
                    <a:pt x="3192" y="88"/>
                    <a:pt x="3175" y="88"/>
                    <a:pt x="3161" y="78"/>
                  </a:cubicBezTo>
                  <a:cubicBezTo>
                    <a:pt x="3161" y="78"/>
                    <a:pt x="3161" y="68"/>
                    <a:pt x="3141" y="68"/>
                  </a:cubicBezTo>
                  <a:lnTo>
                    <a:pt x="3072" y="68"/>
                  </a:lnTo>
                  <a:lnTo>
                    <a:pt x="3072" y="58"/>
                  </a:lnTo>
                  <a:lnTo>
                    <a:pt x="3082" y="48"/>
                  </a:lnTo>
                  <a:cubicBezTo>
                    <a:pt x="3053" y="48"/>
                    <a:pt x="3053" y="48"/>
                    <a:pt x="2591" y="78"/>
                  </a:cubicBezTo>
                  <a:cubicBezTo>
                    <a:pt x="2748" y="19"/>
                    <a:pt x="2748" y="19"/>
                    <a:pt x="2788" y="9"/>
                  </a:cubicBezTo>
                  <a:cubicBezTo>
                    <a:pt x="2788" y="9"/>
                    <a:pt x="2747" y="0"/>
                    <a:pt x="2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4277637" y="2011515"/>
              <a:ext cx="91062" cy="56998"/>
            </a:xfrm>
            <a:custGeom>
              <a:rect b="b" l="l" r="r" t="t"/>
              <a:pathLst>
                <a:path extrusionOk="0" h="984" w="1572">
                  <a:moveTo>
                    <a:pt x="1168" y="1"/>
                  </a:moveTo>
                  <a:cubicBezTo>
                    <a:pt x="1104" y="1"/>
                    <a:pt x="830" y="55"/>
                    <a:pt x="766" y="110"/>
                  </a:cubicBezTo>
                  <a:cubicBezTo>
                    <a:pt x="747" y="139"/>
                    <a:pt x="737" y="169"/>
                    <a:pt x="698" y="198"/>
                  </a:cubicBezTo>
                  <a:cubicBezTo>
                    <a:pt x="687" y="204"/>
                    <a:pt x="676" y="205"/>
                    <a:pt x="665" y="205"/>
                  </a:cubicBezTo>
                  <a:cubicBezTo>
                    <a:pt x="648" y="205"/>
                    <a:pt x="631" y="201"/>
                    <a:pt x="616" y="201"/>
                  </a:cubicBezTo>
                  <a:cubicBezTo>
                    <a:pt x="607" y="201"/>
                    <a:pt x="598" y="203"/>
                    <a:pt x="590" y="208"/>
                  </a:cubicBezTo>
                  <a:cubicBezTo>
                    <a:pt x="590" y="218"/>
                    <a:pt x="501" y="267"/>
                    <a:pt x="492" y="306"/>
                  </a:cubicBezTo>
                  <a:cubicBezTo>
                    <a:pt x="472" y="345"/>
                    <a:pt x="521" y="345"/>
                    <a:pt x="541" y="385"/>
                  </a:cubicBezTo>
                  <a:cubicBezTo>
                    <a:pt x="548" y="430"/>
                    <a:pt x="515" y="476"/>
                    <a:pt x="467" y="476"/>
                  </a:cubicBezTo>
                  <a:cubicBezTo>
                    <a:pt x="453" y="476"/>
                    <a:pt x="438" y="472"/>
                    <a:pt x="423" y="463"/>
                  </a:cubicBezTo>
                  <a:lnTo>
                    <a:pt x="443" y="404"/>
                  </a:lnTo>
                  <a:cubicBezTo>
                    <a:pt x="429" y="388"/>
                    <a:pt x="409" y="381"/>
                    <a:pt x="388" y="381"/>
                  </a:cubicBezTo>
                  <a:cubicBezTo>
                    <a:pt x="334" y="381"/>
                    <a:pt x="267" y="422"/>
                    <a:pt x="246" y="443"/>
                  </a:cubicBezTo>
                  <a:lnTo>
                    <a:pt x="227" y="453"/>
                  </a:lnTo>
                  <a:cubicBezTo>
                    <a:pt x="197" y="493"/>
                    <a:pt x="178" y="542"/>
                    <a:pt x="148" y="581"/>
                  </a:cubicBezTo>
                  <a:cubicBezTo>
                    <a:pt x="109" y="630"/>
                    <a:pt x="21" y="640"/>
                    <a:pt x="1" y="708"/>
                  </a:cubicBezTo>
                  <a:cubicBezTo>
                    <a:pt x="6" y="723"/>
                    <a:pt x="13" y="723"/>
                    <a:pt x="22" y="723"/>
                  </a:cubicBezTo>
                  <a:cubicBezTo>
                    <a:pt x="30" y="723"/>
                    <a:pt x="40" y="723"/>
                    <a:pt x="50" y="738"/>
                  </a:cubicBezTo>
                  <a:cubicBezTo>
                    <a:pt x="60" y="748"/>
                    <a:pt x="60" y="748"/>
                    <a:pt x="30" y="777"/>
                  </a:cubicBezTo>
                  <a:cubicBezTo>
                    <a:pt x="133" y="790"/>
                    <a:pt x="191" y="797"/>
                    <a:pt x="235" y="797"/>
                  </a:cubicBezTo>
                  <a:cubicBezTo>
                    <a:pt x="292" y="797"/>
                    <a:pt x="326" y="785"/>
                    <a:pt x="403" y="757"/>
                  </a:cubicBezTo>
                  <a:lnTo>
                    <a:pt x="403" y="757"/>
                  </a:lnTo>
                  <a:cubicBezTo>
                    <a:pt x="315" y="826"/>
                    <a:pt x="295" y="846"/>
                    <a:pt x="276" y="924"/>
                  </a:cubicBezTo>
                  <a:cubicBezTo>
                    <a:pt x="268" y="978"/>
                    <a:pt x="320" y="984"/>
                    <a:pt x="343" y="984"/>
                  </a:cubicBezTo>
                  <a:cubicBezTo>
                    <a:pt x="350" y="984"/>
                    <a:pt x="354" y="983"/>
                    <a:pt x="354" y="983"/>
                  </a:cubicBezTo>
                  <a:cubicBezTo>
                    <a:pt x="413" y="973"/>
                    <a:pt x="452" y="905"/>
                    <a:pt x="511" y="875"/>
                  </a:cubicBezTo>
                  <a:cubicBezTo>
                    <a:pt x="558" y="888"/>
                    <a:pt x="585" y="895"/>
                    <a:pt x="608" y="895"/>
                  </a:cubicBezTo>
                  <a:cubicBezTo>
                    <a:pt x="638" y="895"/>
                    <a:pt x="662" y="883"/>
                    <a:pt x="717" y="856"/>
                  </a:cubicBezTo>
                  <a:cubicBezTo>
                    <a:pt x="786" y="836"/>
                    <a:pt x="884" y="787"/>
                    <a:pt x="815" y="689"/>
                  </a:cubicBezTo>
                  <a:cubicBezTo>
                    <a:pt x="806" y="640"/>
                    <a:pt x="806" y="640"/>
                    <a:pt x="933" y="561"/>
                  </a:cubicBezTo>
                  <a:cubicBezTo>
                    <a:pt x="1051" y="502"/>
                    <a:pt x="1159" y="414"/>
                    <a:pt x="1287" y="355"/>
                  </a:cubicBezTo>
                  <a:cubicBezTo>
                    <a:pt x="1355" y="306"/>
                    <a:pt x="1453" y="316"/>
                    <a:pt x="1532" y="257"/>
                  </a:cubicBezTo>
                  <a:cubicBezTo>
                    <a:pt x="1532" y="257"/>
                    <a:pt x="1571" y="218"/>
                    <a:pt x="1542" y="188"/>
                  </a:cubicBezTo>
                  <a:cubicBezTo>
                    <a:pt x="1522" y="172"/>
                    <a:pt x="1509" y="161"/>
                    <a:pt x="1485" y="161"/>
                  </a:cubicBezTo>
                  <a:cubicBezTo>
                    <a:pt x="1436" y="161"/>
                    <a:pt x="1342" y="205"/>
                    <a:pt x="1061" y="336"/>
                  </a:cubicBezTo>
                  <a:cubicBezTo>
                    <a:pt x="1208" y="247"/>
                    <a:pt x="1277" y="198"/>
                    <a:pt x="1277" y="169"/>
                  </a:cubicBezTo>
                  <a:cubicBezTo>
                    <a:pt x="1269" y="166"/>
                    <a:pt x="1263" y="165"/>
                    <a:pt x="1257" y="165"/>
                  </a:cubicBezTo>
                  <a:cubicBezTo>
                    <a:pt x="1240" y="165"/>
                    <a:pt x="1225" y="176"/>
                    <a:pt x="1188" y="198"/>
                  </a:cubicBezTo>
                  <a:cubicBezTo>
                    <a:pt x="1139" y="218"/>
                    <a:pt x="1139" y="218"/>
                    <a:pt x="1090" y="218"/>
                  </a:cubicBezTo>
                  <a:cubicBezTo>
                    <a:pt x="1149" y="188"/>
                    <a:pt x="1198" y="120"/>
                    <a:pt x="1247" y="90"/>
                  </a:cubicBezTo>
                  <a:cubicBezTo>
                    <a:pt x="1208" y="90"/>
                    <a:pt x="1188" y="100"/>
                    <a:pt x="1149" y="100"/>
                  </a:cubicBezTo>
                  <a:cubicBezTo>
                    <a:pt x="1257" y="61"/>
                    <a:pt x="1296" y="41"/>
                    <a:pt x="1306" y="21"/>
                  </a:cubicBezTo>
                  <a:lnTo>
                    <a:pt x="1306" y="12"/>
                  </a:lnTo>
                  <a:cubicBezTo>
                    <a:pt x="1257" y="12"/>
                    <a:pt x="1228" y="12"/>
                    <a:pt x="1179" y="2"/>
                  </a:cubicBezTo>
                  <a:cubicBezTo>
                    <a:pt x="1176" y="1"/>
                    <a:pt x="1173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4766547" y="2061043"/>
              <a:ext cx="70266" cy="47093"/>
            </a:xfrm>
            <a:custGeom>
              <a:rect b="b" l="l" r="r" t="t"/>
              <a:pathLst>
                <a:path extrusionOk="0" h="813" w="1213">
                  <a:moveTo>
                    <a:pt x="207" y="1"/>
                  </a:moveTo>
                  <a:cubicBezTo>
                    <a:pt x="1" y="30"/>
                    <a:pt x="550" y="560"/>
                    <a:pt x="796" y="756"/>
                  </a:cubicBezTo>
                  <a:cubicBezTo>
                    <a:pt x="796" y="763"/>
                    <a:pt x="867" y="812"/>
                    <a:pt x="910" y="812"/>
                  </a:cubicBezTo>
                  <a:cubicBezTo>
                    <a:pt x="929" y="812"/>
                    <a:pt x="943" y="803"/>
                    <a:pt x="943" y="776"/>
                  </a:cubicBezTo>
                  <a:cubicBezTo>
                    <a:pt x="943" y="756"/>
                    <a:pt x="913" y="688"/>
                    <a:pt x="894" y="639"/>
                  </a:cubicBezTo>
                  <a:cubicBezTo>
                    <a:pt x="805" y="462"/>
                    <a:pt x="796" y="413"/>
                    <a:pt x="796" y="393"/>
                  </a:cubicBezTo>
                  <a:cubicBezTo>
                    <a:pt x="796" y="376"/>
                    <a:pt x="804" y="368"/>
                    <a:pt x="818" y="368"/>
                  </a:cubicBezTo>
                  <a:cubicBezTo>
                    <a:pt x="850" y="368"/>
                    <a:pt x="911" y="412"/>
                    <a:pt x="953" y="482"/>
                  </a:cubicBezTo>
                  <a:cubicBezTo>
                    <a:pt x="982" y="521"/>
                    <a:pt x="1011" y="570"/>
                    <a:pt x="1011" y="570"/>
                  </a:cubicBezTo>
                  <a:cubicBezTo>
                    <a:pt x="1011" y="576"/>
                    <a:pt x="1092" y="622"/>
                    <a:pt x="1147" y="622"/>
                  </a:cubicBezTo>
                  <a:cubicBezTo>
                    <a:pt x="1186" y="622"/>
                    <a:pt x="1213" y="598"/>
                    <a:pt x="1188" y="521"/>
                  </a:cubicBezTo>
                  <a:cubicBezTo>
                    <a:pt x="1178" y="482"/>
                    <a:pt x="1159" y="472"/>
                    <a:pt x="943" y="344"/>
                  </a:cubicBezTo>
                  <a:cubicBezTo>
                    <a:pt x="884" y="315"/>
                    <a:pt x="835" y="275"/>
                    <a:pt x="766" y="236"/>
                  </a:cubicBezTo>
                  <a:cubicBezTo>
                    <a:pt x="737" y="217"/>
                    <a:pt x="688" y="197"/>
                    <a:pt x="639" y="177"/>
                  </a:cubicBezTo>
                  <a:lnTo>
                    <a:pt x="599" y="138"/>
                  </a:lnTo>
                  <a:cubicBezTo>
                    <a:pt x="540" y="79"/>
                    <a:pt x="462" y="30"/>
                    <a:pt x="423" y="20"/>
                  </a:cubicBezTo>
                  <a:cubicBezTo>
                    <a:pt x="403" y="20"/>
                    <a:pt x="403" y="20"/>
                    <a:pt x="403" y="89"/>
                  </a:cubicBezTo>
                  <a:cubicBezTo>
                    <a:pt x="315" y="30"/>
                    <a:pt x="275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4741001" y="2345869"/>
              <a:ext cx="67138" cy="113707"/>
            </a:xfrm>
            <a:custGeom>
              <a:rect b="b" l="l" r="r" t="t"/>
              <a:pathLst>
                <a:path extrusionOk="0" h="1963" w="1159">
                  <a:moveTo>
                    <a:pt x="363" y="0"/>
                  </a:moveTo>
                  <a:cubicBezTo>
                    <a:pt x="324" y="0"/>
                    <a:pt x="304" y="20"/>
                    <a:pt x="255" y="40"/>
                  </a:cubicBezTo>
                  <a:cubicBezTo>
                    <a:pt x="79" y="157"/>
                    <a:pt x="49" y="275"/>
                    <a:pt x="20" y="540"/>
                  </a:cubicBezTo>
                  <a:cubicBezTo>
                    <a:pt x="0" y="756"/>
                    <a:pt x="59" y="776"/>
                    <a:pt x="177" y="805"/>
                  </a:cubicBezTo>
                  <a:cubicBezTo>
                    <a:pt x="202" y="1030"/>
                    <a:pt x="215" y="1133"/>
                    <a:pt x="274" y="1133"/>
                  </a:cubicBezTo>
                  <a:cubicBezTo>
                    <a:pt x="305" y="1133"/>
                    <a:pt x="348" y="1104"/>
                    <a:pt x="412" y="1050"/>
                  </a:cubicBezTo>
                  <a:cubicBezTo>
                    <a:pt x="451" y="1198"/>
                    <a:pt x="451" y="1198"/>
                    <a:pt x="451" y="1217"/>
                  </a:cubicBezTo>
                  <a:cubicBezTo>
                    <a:pt x="439" y="1213"/>
                    <a:pt x="417" y="1211"/>
                    <a:pt x="391" y="1211"/>
                  </a:cubicBezTo>
                  <a:cubicBezTo>
                    <a:pt x="354" y="1211"/>
                    <a:pt x="309" y="1215"/>
                    <a:pt x="275" y="1227"/>
                  </a:cubicBezTo>
                  <a:cubicBezTo>
                    <a:pt x="157" y="1276"/>
                    <a:pt x="137" y="1433"/>
                    <a:pt x="137" y="1512"/>
                  </a:cubicBezTo>
                  <a:cubicBezTo>
                    <a:pt x="137" y="1590"/>
                    <a:pt x="137" y="1590"/>
                    <a:pt x="285" y="1649"/>
                  </a:cubicBezTo>
                  <a:cubicBezTo>
                    <a:pt x="118" y="1806"/>
                    <a:pt x="118" y="1806"/>
                    <a:pt x="69" y="1914"/>
                  </a:cubicBezTo>
                  <a:cubicBezTo>
                    <a:pt x="157" y="1963"/>
                    <a:pt x="157" y="1963"/>
                    <a:pt x="177" y="1963"/>
                  </a:cubicBezTo>
                  <a:cubicBezTo>
                    <a:pt x="216" y="1963"/>
                    <a:pt x="903" y="1855"/>
                    <a:pt x="952" y="1835"/>
                  </a:cubicBezTo>
                  <a:cubicBezTo>
                    <a:pt x="1021" y="1796"/>
                    <a:pt x="1138" y="1659"/>
                    <a:pt x="1158" y="1502"/>
                  </a:cubicBezTo>
                  <a:cubicBezTo>
                    <a:pt x="1158" y="1479"/>
                    <a:pt x="1157" y="1461"/>
                    <a:pt x="1155" y="1450"/>
                  </a:cubicBezTo>
                  <a:lnTo>
                    <a:pt x="1155" y="1450"/>
                  </a:lnTo>
                  <a:cubicBezTo>
                    <a:pt x="1156" y="1451"/>
                    <a:pt x="1157" y="1452"/>
                    <a:pt x="1158" y="1453"/>
                  </a:cubicBezTo>
                  <a:cubicBezTo>
                    <a:pt x="1155" y="1440"/>
                    <a:pt x="1154" y="1435"/>
                    <a:pt x="1154" y="1435"/>
                  </a:cubicBezTo>
                  <a:lnTo>
                    <a:pt x="1154" y="1435"/>
                  </a:lnTo>
                  <a:cubicBezTo>
                    <a:pt x="1154" y="1435"/>
                    <a:pt x="1154" y="1440"/>
                    <a:pt x="1155" y="1450"/>
                  </a:cubicBezTo>
                  <a:lnTo>
                    <a:pt x="1155" y="1450"/>
                  </a:lnTo>
                  <a:cubicBezTo>
                    <a:pt x="1107" y="1393"/>
                    <a:pt x="1040" y="1373"/>
                    <a:pt x="1001" y="1325"/>
                  </a:cubicBezTo>
                  <a:cubicBezTo>
                    <a:pt x="952" y="1256"/>
                    <a:pt x="932" y="1168"/>
                    <a:pt x="883" y="1099"/>
                  </a:cubicBezTo>
                  <a:cubicBezTo>
                    <a:pt x="844" y="1050"/>
                    <a:pt x="795" y="1011"/>
                    <a:pt x="756" y="962"/>
                  </a:cubicBezTo>
                  <a:cubicBezTo>
                    <a:pt x="707" y="883"/>
                    <a:pt x="697" y="815"/>
                    <a:pt x="648" y="736"/>
                  </a:cubicBezTo>
                  <a:cubicBezTo>
                    <a:pt x="648" y="726"/>
                    <a:pt x="618" y="707"/>
                    <a:pt x="589" y="668"/>
                  </a:cubicBezTo>
                  <a:lnTo>
                    <a:pt x="510" y="589"/>
                  </a:lnTo>
                  <a:cubicBezTo>
                    <a:pt x="559" y="491"/>
                    <a:pt x="589" y="432"/>
                    <a:pt x="638" y="344"/>
                  </a:cubicBezTo>
                  <a:cubicBezTo>
                    <a:pt x="569" y="324"/>
                    <a:pt x="510" y="285"/>
                    <a:pt x="451" y="265"/>
                  </a:cubicBezTo>
                  <a:cubicBezTo>
                    <a:pt x="461" y="69"/>
                    <a:pt x="461" y="20"/>
                    <a:pt x="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4627289" y="2228162"/>
              <a:ext cx="71425" cy="48947"/>
            </a:xfrm>
            <a:custGeom>
              <a:rect b="b" l="l" r="r" t="t"/>
              <a:pathLst>
                <a:path extrusionOk="0" h="845" w="1233">
                  <a:moveTo>
                    <a:pt x="148" y="1"/>
                  </a:moveTo>
                  <a:cubicBezTo>
                    <a:pt x="0" y="40"/>
                    <a:pt x="10" y="403"/>
                    <a:pt x="10" y="423"/>
                  </a:cubicBezTo>
                  <a:cubicBezTo>
                    <a:pt x="30" y="482"/>
                    <a:pt x="108" y="521"/>
                    <a:pt x="148" y="580"/>
                  </a:cubicBezTo>
                  <a:cubicBezTo>
                    <a:pt x="177" y="629"/>
                    <a:pt x="206" y="688"/>
                    <a:pt x="246" y="737"/>
                  </a:cubicBezTo>
                  <a:lnTo>
                    <a:pt x="246" y="747"/>
                  </a:lnTo>
                  <a:cubicBezTo>
                    <a:pt x="305" y="815"/>
                    <a:pt x="393" y="796"/>
                    <a:pt x="462" y="835"/>
                  </a:cubicBezTo>
                  <a:lnTo>
                    <a:pt x="462" y="845"/>
                  </a:lnTo>
                  <a:cubicBezTo>
                    <a:pt x="1080" y="698"/>
                    <a:pt x="1178" y="472"/>
                    <a:pt x="1178" y="472"/>
                  </a:cubicBezTo>
                  <a:cubicBezTo>
                    <a:pt x="1233" y="289"/>
                    <a:pt x="997" y="157"/>
                    <a:pt x="981" y="148"/>
                  </a:cubicBezTo>
                  <a:lnTo>
                    <a:pt x="981" y="148"/>
                  </a:lnTo>
                  <a:cubicBezTo>
                    <a:pt x="982" y="148"/>
                    <a:pt x="982" y="148"/>
                    <a:pt x="982" y="148"/>
                  </a:cubicBez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33" y="138"/>
                    <a:pt x="893" y="138"/>
                    <a:pt x="884" y="138"/>
                  </a:cubicBezTo>
                  <a:cubicBezTo>
                    <a:pt x="844" y="138"/>
                    <a:pt x="805" y="158"/>
                    <a:pt x="766" y="177"/>
                  </a:cubicBezTo>
                  <a:cubicBezTo>
                    <a:pt x="746" y="181"/>
                    <a:pt x="727" y="182"/>
                    <a:pt x="707" y="182"/>
                  </a:cubicBezTo>
                  <a:cubicBezTo>
                    <a:pt x="668" y="182"/>
                    <a:pt x="628" y="177"/>
                    <a:pt x="589" y="177"/>
                  </a:cubicBezTo>
                  <a:cubicBezTo>
                    <a:pt x="520" y="177"/>
                    <a:pt x="471" y="197"/>
                    <a:pt x="412" y="197"/>
                  </a:cubicBezTo>
                  <a:cubicBezTo>
                    <a:pt x="393" y="197"/>
                    <a:pt x="373" y="187"/>
                    <a:pt x="363" y="177"/>
                  </a:cubicBezTo>
                  <a:cubicBezTo>
                    <a:pt x="324" y="138"/>
                    <a:pt x="324" y="89"/>
                    <a:pt x="295" y="60"/>
                  </a:cubicBezTo>
                  <a:cubicBezTo>
                    <a:pt x="295" y="60"/>
                    <a:pt x="226" y="20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4313494" y="1992515"/>
              <a:ext cx="59723" cy="24328"/>
            </a:xfrm>
            <a:custGeom>
              <a:rect b="b" l="l" r="r" t="t"/>
              <a:pathLst>
                <a:path extrusionOk="0" h="420" w="1031">
                  <a:moveTo>
                    <a:pt x="993" y="1"/>
                  </a:moveTo>
                  <a:cubicBezTo>
                    <a:pt x="985" y="1"/>
                    <a:pt x="975" y="3"/>
                    <a:pt x="962" y="6"/>
                  </a:cubicBezTo>
                  <a:cubicBezTo>
                    <a:pt x="834" y="45"/>
                    <a:pt x="717" y="94"/>
                    <a:pt x="589" y="134"/>
                  </a:cubicBezTo>
                  <a:cubicBezTo>
                    <a:pt x="412" y="183"/>
                    <a:pt x="344" y="202"/>
                    <a:pt x="236" y="242"/>
                  </a:cubicBezTo>
                  <a:cubicBezTo>
                    <a:pt x="196" y="251"/>
                    <a:pt x="187" y="291"/>
                    <a:pt x="167" y="300"/>
                  </a:cubicBezTo>
                  <a:cubicBezTo>
                    <a:pt x="118" y="340"/>
                    <a:pt x="49" y="359"/>
                    <a:pt x="0" y="399"/>
                  </a:cubicBezTo>
                  <a:lnTo>
                    <a:pt x="0" y="408"/>
                  </a:lnTo>
                  <a:cubicBezTo>
                    <a:pt x="9" y="417"/>
                    <a:pt x="16" y="420"/>
                    <a:pt x="23" y="420"/>
                  </a:cubicBezTo>
                  <a:cubicBezTo>
                    <a:pt x="39" y="420"/>
                    <a:pt x="52" y="407"/>
                    <a:pt x="69" y="407"/>
                  </a:cubicBezTo>
                  <a:cubicBezTo>
                    <a:pt x="72" y="407"/>
                    <a:pt x="75" y="407"/>
                    <a:pt x="79" y="408"/>
                  </a:cubicBezTo>
                  <a:cubicBezTo>
                    <a:pt x="82" y="414"/>
                    <a:pt x="84" y="416"/>
                    <a:pt x="90" y="416"/>
                  </a:cubicBezTo>
                  <a:cubicBezTo>
                    <a:pt x="102" y="416"/>
                    <a:pt x="127" y="403"/>
                    <a:pt x="196" y="389"/>
                  </a:cubicBezTo>
                  <a:cubicBezTo>
                    <a:pt x="461" y="300"/>
                    <a:pt x="481" y="300"/>
                    <a:pt x="726" y="300"/>
                  </a:cubicBezTo>
                  <a:cubicBezTo>
                    <a:pt x="795" y="300"/>
                    <a:pt x="962" y="192"/>
                    <a:pt x="962" y="153"/>
                  </a:cubicBezTo>
                  <a:cubicBezTo>
                    <a:pt x="913" y="114"/>
                    <a:pt x="1031" y="94"/>
                    <a:pt x="1031" y="45"/>
                  </a:cubicBezTo>
                  <a:lnTo>
                    <a:pt x="1031" y="35"/>
                  </a:lnTo>
                  <a:cubicBezTo>
                    <a:pt x="1018" y="9"/>
                    <a:pt x="1009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4860332" y="2005897"/>
              <a:ext cx="54104" cy="23402"/>
            </a:xfrm>
            <a:custGeom>
              <a:rect b="b" l="l" r="r" t="t"/>
              <a:pathLst>
                <a:path extrusionOk="0" h="404" w="934">
                  <a:moveTo>
                    <a:pt x="1" y="1"/>
                  </a:moveTo>
                  <a:cubicBezTo>
                    <a:pt x="30" y="58"/>
                    <a:pt x="708" y="384"/>
                    <a:pt x="826" y="384"/>
                  </a:cubicBezTo>
                  <a:cubicBezTo>
                    <a:pt x="830" y="384"/>
                    <a:pt x="833" y="384"/>
                    <a:pt x="835" y="383"/>
                  </a:cubicBezTo>
                  <a:cubicBezTo>
                    <a:pt x="864" y="383"/>
                    <a:pt x="894" y="403"/>
                    <a:pt x="933" y="403"/>
                  </a:cubicBezTo>
                  <a:cubicBezTo>
                    <a:pt x="894" y="364"/>
                    <a:pt x="707" y="275"/>
                    <a:pt x="658" y="256"/>
                  </a:cubicBezTo>
                  <a:cubicBezTo>
                    <a:pt x="570" y="217"/>
                    <a:pt x="511" y="197"/>
                    <a:pt x="521" y="168"/>
                  </a:cubicBezTo>
                  <a:cubicBezTo>
                    <a:pt x="511" y="158"/>
                    <a:pt x="501" y="158"/>
                    <a:pt x="501" y="158"/>
                  </a:cubicBezTo>
                  <a:cubicBezTo>
                    <a:pt x="482" y="153"/>
                    <a:pt x="462" y="153"/>
                    <a:pt x="444" y="153"/>
                  </a:cubicBezTo>
                  <a:cubicBezTo>
                    <a:pt x="425" y="153"/>
                    <a:pt x="408" y="153"/>
                    <a:pt x="393" y="148"/>
                  </a:cubicBezTo>
                  <a:cubicBezTo>
                    <a:pt x="325" y="138"/>
                    <a:pt x="276" y="99"/>
                    <a:pt x="217" y="69"/>
                  </a:cubicBezTo>
                  <a:cubicBezTo>
                    <a:pt x="217" y="69"/>
                    <a:pt x="158" y="50"/>
                    <a:pt x="79" y="20"/>
                  </a:cubicBezTo>
                  <a:cubicBezTo>
                    <a:pt x="21" y="1"/>
                    <a:pt x="1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4373160" y="1991357"/>
              <a:ext cx="51787" cy="21432"/>
            </a:xfrm>
            <a:custGeom>
              <a:rect b="b" l="l" r="r" t="t"/>
              <a:pathLst>
                <a:path extrusionOk="0" h="370" w="894">
                  <a:moveTo>
                    <a:pt x="671" y="1"/>
                  </a:moveTo>
                  <a:cubicBezTo>
                    <a:pt x="575" y="1"/>
                    <a:pt x="256" y="75"/>
                    <a:pt x="256" y="75"/>
                  </a:cubicBezTo>
                  <a:cubicBezTo>
                    <a:pt x="177" y="114"/>
                    <a:pt x="177" y="163"/>
                    <a:pt x="187" y="212"/>
                  </a:cubicBezTo>
                  <a:cubicBezTo>
                    <a:pt x="99" y="222"/>
                    <a:pt x="50" y="242"/>
                    <a:pt x="10" y="291"/>
                  </a:cubicBezTo>
                  <a:cubicBezTo>
                    <a:pt x="1" y="301"/>
                    <a:pt x="10" y="301"/>
                    <a:pt x="10" y="301"/>
                  </a:cubicBezTo>
                  <a:cubicBezTo>
                    <a:pt x="45" y="306"/>
                    <a:pt x="77" y="306"/>
                    <a:pt x="107" y="306"/>
                  </a:cubicBezTo>
                  <a:cubicBezTo>
                    <a:pt x="138" y="306"/>
                    <a:pt x="167" y="306"/>
                    <a:pt x="197" y="311"/>
                  </a:cubicBezTo>
                  <a:cubicBezTo>
                    <a:pt x="236" y="320"/>
                    <a:pt x="275" y="340"/>
                    <a:pt x="285" y="360"/>
                  </a:cubicBezTo>
                  <a:cubicBezTo>
                    <a:pt x="295" y="369"/>
                    <a:pt x="295" y="369"/>
                    <a:pt x="305" y="369"/>
                  </a:cubicBezTo>
                  <a:cubicBezTo>
                    <a:pt x="364" y="369"/>
                    <a:pt x="462" y="350"/>
                    <a:pt x="580" y="311"/>
                  </a:cubicBezTo>
                  <a:cubicBezTo>
                    <a:pt x="589" y="301"/>
                    <a:pt x="668" y="262"/>
                    <a:pt x="697" y="242"/>
                  </a:cubicBezTo>
                  <a:cubicBezTo>
                    <a:pt x="688" y="222"/>
                    <a:pt x="668" y="242"/>
                    <a:pt x="668" y="212"/>
                  </a:cubicBezTo>
                  <a:cubicBezTo>
                    <a:pt x="678" y="203"/>
                    <a:pt x="697" y="193"/>
                    <a:pt x="825" y="144"/>
                  </a:cubicBezTo>
                  <a:cubicBezTo>
                    <a:pt x="894" y="114"/>
                    <a:pt x="894" y="114"/>
                    <a:pt x="894" y="105"/>
                  </a:cubicBezTo>
                  <a:cubicBezTo>
                    <a:pt x="883" y="96"/>
                    <a:pt x="867" y="91"/>
                    <a:pt x="846" y="91"/>
                  </a:cubicBezTo>
                  <a:cubicBezTo>
                    <a:pt x="773" y="91"/>
                    <a:pt x="642" y="143"/>
                    <a:pt x="452" y="242"/>
                  </a:cubicBezTo>
                  <a:lnTo>
                    <a:pt x="442" y="212"/>
                  </a:lnTo>
                  <a:cubicBezTo>
                    <a:pt x="432" y="203"/>
                    <a:pt x="442" y="193"/>
                    <a:pt x="521" y="154"/>
                  </a:cubicBezTo>
                  <a:cubicBezTo>
                    <a:pt x="570" y="124"/>
                    <a:pt x="589" y="114"/>
                    <a:pt x="619" y="95"/>
                  </a:cubicBezTo>
                  <a:lnTo>
                    <a:pt x="697" y="6"/>
                  </a:lnTo>
                  <a:cubicBezTo>
                    <a:pt x="695" y="3"/>
                    <a:pt x="685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4340199" y="2030168"/>
              <a:ext cx="48949" cy="26414"/>
            </a:xfrm>
            <a:custGeom>
              <a:rect b="b" l="l" r="r" t="t"/>
              <a:pathLst>
                <a:path extrusionOk="0" h="456" w="845">
                  <a:moveTo>
                    <a:pt x="694" y="0"/>
                  </a:moveTo>
                  <a:cubicBezTo>
                    <a:pt x="667" y="0"/>
                    <a:pt x="635" y="4"/>
                    <a:pt x="599" y="14"/>
                  </a:cubicBezTo>
                  <a:cubicBezTo>
                    <a:pt x="599" y="14"/>
                    <a:pt x="540" y="43"/>
                    <a:pt x="501" y="82"/>
                  </a:cubicBezTo>
                  <a:cubicBezTo>
                    <a:pt x="472" y="112"/>
                    <a:pt x="462" y="121"/>
                    <a:pt x="373" y="161"/>
                  </a:cubicBezTo>
                  <a:cubicBezTo>
                    <a:pt x="413" y="121"/>
                    <a:pt x="422" y="92"/>
                    <a:pt x="422" y="82"/>
                  </a:cubicBezTo>
                  <a:cubicBezTo>
                    <a:pt x="422" y="74"/>
                    <a:pt x="418" y="71"/>
                    <a:pt x="410" y="71"/>
                  </a:cubicBezTo>
                  <a:cubicBezTo>
                    <a:pt x="379" y="71"/>
                    <a:pt x="299" y="123"/>
                    <a:pt x="275" y="131"/>
                  </a:cubicBezTo>
                  <a:cubicBezTo>
                    <a:pt x="236" y="171"/>
                    <a:pt x="226" y="210"/>
                    <a:pt x="207" y="239"/>
                  </a:cubicBezTo>
                  <a:cubicBezTo>
                    <a:pt x="157" y="308"/>
                    <a:pt x="79" y="337"/>
                    <a:pt x="20" y="406"/>
                  </a:cubicBezTo>
                  <a:cubicBezTo>
                    <a:pt x="20" y="406"/>
                    <a:pt x="10" y="416"/>
                    <a:pt x="10" y="426"/>
                  </a:cubicBezTo>
                  <a:cubicBezTo>
                    <a:pt x="0" y="455"/>
                    <a:pt x="20" y="455"/>
                    <a:pt x="30" y="455"/>
                  </a:cubicBezTo>
                  <a:cubicBezTo>
                    <a:pt x="79" y="435"/>
                    <a:pt x="118" y="426"/>
                    <a:pt x="167" y="416"/>
                  </a:cubicBezTo>
                  <a:cubicBezTo>
                    <a:pt x="192" y="411"/>
                    <a:pt x="214" y="411"/>
                    <a:pt x="235" y="411"/>
                  </a:cubicBezTo>
                  <a:cubicBezTo>
                    <a:pt x="256" y="411"/>
                    <a:pt x="275" y="411"/>
                    <a:pt x="295" y="406"/>
                  </a:cubicBezTo>
                  <a:cubicBezTo>
                    <a:pt x="314" y="406"/>
                    <a:pt x="354" y="386"/>
                    <a:pt x="413" y="357"/>
                  </a:cubicBezTo>
                  <a:cubicBezTo>
                    <a:pt x="452" y="328"/>
                    <a:pt x="472" y="318"/>
                    <a:pt x="462" y="318"/>
                  </a:cubicBezTo>
                  <a:cubicBezTo>
                    <a:pt x="511" y="288"/>
                    <a:pt x="511" y="239"/>
                    <a:pt x="550" y="220"/>
                  </a:cubicBezTo>
                  <a:cubicBezTo>
                    <a:pt x="570" y="210"/>
                    <a:pt x="579" y="210"/>
                    <a:pt x="609" y="190"/>
                  </a:cubicBezTo>
                  <a:cubicBezTo>
                    <a:pt x="697" y="161"/>
                    <a:pt x="815" y="112"/>
                    <a:pt x="844" y="63"/>
                  </a:cubicBezTo>
                  <a:lnTo>
                    <a:pt x="844" y="43"/>
                  </a:lnTo>
                  <a:cubicBezTo>
                    <a:pt x="822" y="36"/>
                    <a:pt x="778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4788154" y="2052412"/>
              <a:ext cx="32439" cy="19521"/>
            </a:xfrm>
            <a:custGeom>
              <a:rect b="b" l="l" r="r" t="t"/>
              <a:pathLst>
                <a:path extrusionOk="0" h="337" w="560">
                  <a:moveTo>
                    <a:pt x="185" y="1"/>
                  </a:moveTo>
                  <a:cubicBezTo>
                    <a:pt x="181" y="1"/>
                    <a:pt x="178" y="1"/>
                    <a:pt x="177" y="2"/>
                  </a:cubicBezTo>
                  <a:cubicBezTo>
                    <a:pt x="148" y="22"/>
                    <a:pt x="148" y="32"/>
                    <a:pt x="187" y="101"/>
                  </a:cubicBezTo>
                  <a:cubicBezTo>
                    <a:pt x="133" y="62"/>
                    <a:pt x="73" y="36"/>
                    <a:pt x="45" y="36"/>
                  </a:cubicBezTo>
                  <a:cubicBezTo>
                    <a:pt x="37" y="36"/>
                    <a:pt x="32" y="37"/>
                    <a:pt x="30" y="42"/>
                  </a:cubicBezTo>
                  <a:cubicBezTo>
                    <a:pt x="1" y="51"/>
                    <a:pt x="30" y="130"/>
                    <a:pt x="207" y="248"/>
                  </a:cubicBezTo>
                  <a:cubicBezTo>
                    <a:pt x="236" y="267"/>
                    <a:pt x="275" y="287"/>
                    <a:pt x="324" y="297"/>
                  </a:cubicBezTo>
                  <a:cubicBezTo>
                    <a:pt x="351" y="297"/>
                    <a:pt x="368" y="292"/>
                    <a:pt x="385" y="292"/>
                  </a:cubicBezTo>
                  <a:cubicBezTo>
                    <a:pt x="394" y="292"/>
                    <a:pt x="403" y="294"/>
                    <a:pt x="413" y="297"/>
                  </a:cubicBezTo>
                  <a:cubicBezTo>
                    <a:pt x="442" y="316"/>
                    <a:pt x="472" y="336"/>
                    <a:pt x="501" y="336"/>
                  </a:cubicBezTo>
                  <a:cubicBezTo>
                    <a:pt x="560" y="336"/>
                    <a:pt x="501" y="179"/>
                    <a:pt x="472" y="140"/>
                  </a:cubicBezTo>
                  <a:cubicBezTo>
                    <a:pt x="392" y="42"/>
                    <a:pt x="224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4705723" y="2390183"/>
              <a:ext cx="44952" cy="48194"/>
            </a:xfrm>
            <a:custGeom>
              <a:rect b="b" l="l" r="r" t="t"/>
              <a:pathLst>
                <a:path extrusionOk="0" h="832" w="776">
                  <a:moveTo>
                    <a:pt x="619" y="1"/>
                  </a:moveTo>
                  <a:cubicBezTo>
                    <a:pt x="570" y="1"/>
                    <a:pt x="531" y="11"/>
                    <a:pt x="442" y="89"/>
                  </a:cubicBezTo>
                  <a:cubicBezTo>
                    <a:pt x="413" y="128"/>
                    <a:pt x="383" y="138"/>
                    <a:pt x="344" y="148"/>
                  </a:cubicBezTo>
                  <a:cubicBezTo>
                    <a:pt x="339" y="153"/>
                    <a:pt x="337" y="155"/>
                    <a:pt x="328" y="155"/>
                  </a:cubicBezTo>
                  <a:cubicBezTo>
                    <a:pt x="320" y="155"/>
                    <a:pt x="305" y="153"/>
                    <a:pt x="275" y="148"/>
                  </a:cubicBezTo>
                  <a:cubicBezTo>
                    <a:pt x="275" y="144"/>
                    <a:pt x="275" y="141"/>
                    <a:pt x="264" y="141"/>
                  </a:cubicBezTo>
                  <a:cubicBezTo>
                    <a:pt x="248" y="141"/>
                    <a:pt x="210" y="146"/>
                    <a:pt x="118" y="158"/>
                  </a:cubicBezTo>
                  <a:cubicBezTo>
                    <a:pt x="217" y="374"/>
                    <a:pt x="217" y="482"/>
                    <a:pt x="89" y="599"/>
                  </a:cubicBezTo>
                  <a:cubicBezTo>
                    <a:pt x="1" y="688"/>
                    <a:pt x="79" y="776"/>
                    <a:pt x="79" y="776"/>
                  </a:cubicBezTo>
                  <a:cubicBezTo>
                    <a:pt x="105" y="789"/>
                    <a:pt x="156" y="831"/>
                    <a:pt x="221" y="831"/>
                  </a:cubicBezTo>
                  <a:cubicBezTo>
                    <a:pt x="256" y="831"/>
                    <a:pt x="294" y="820"/>
                    <a:pt x="334" y="786"/>
                  </a:cubicBezTo>
                  <a:cubicBezTo>
                    <a:pt x="380" y="740"/>
                    <a:pt x="459" y="687"/>
                    <a:pt x="579" y="687"/>
                  </a:cubicBezTo>
                  <a:cubicBezTo>
                    <a:pt x="589" y="687"/>
                    <a:pt x="599" y="687"/>
                    <a:pt x="609" y="688"/>
                  </a:cubicBezTo>
                  <a:cubicBezTo>
                    <a:pt x="678" y="590"/>
                    <a:pt x="688" y="511"/>
                    <a:pt x="658" y="325"/>
                  </a:cubicBezTo>
                  <a:cubicBezTo>
                    <a:pt x="678" y="295"/>
                    <a:pt x="717" y="266"/>
                    <a:pt x="756" y="246"/>
                  </a:cubicBezTo>
                  <a:cubicBezTo>
                    <a:pt x="756" y="236"/>
                    <a:pt x="766" y="236"/>
                    <a:pt x="776" y="236"/>
                  </a:cubicBezTo>
                  <a:cubicBezTo>
                    <a:pt x="727" y="79"/>
                    <a:pt x="688" y="1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4398706" y="2009546"/>
              <a:ext cx="37074" cy="16393"/>
            </a:xfrm>
            <a:custGeom>
              <a:rect b="b" l="l" r="r" t="t"/>
              <a:pathLst>
                <a:path extrusionOk="0" h="283" w="640">
                  <a:moveTo>
                    <a:pt x="453" y="1"/>
                  </a:moveTo>
                  <a:cubicBezTo>
                    <a:pt x="404" y="1"/>
                    <a:pt x="388" y="7"/>
                    <a:pt x="345" y="26"/>
                  </a:cubicBezTo>
                  <a:cubicBezTo>
                    <a:pt x="296" y="36"/>
                    <a:pt x="237" y="75"/>
                    <a:pt x="237" y="75"/>
                  </a:cubicBezTo>
                  <a:lnTo>
                    <a:pt x="227" y="85"/>
                  </a:lnTo>
                  <a:cubicBezTo>
                    <a:pt x="188" y="105"/>
                    <a:pt x="168" y="134"/>
                    <a:pt x="139" y="144"/>
                  </a:cubicBezTo>
                  <a:cubicBezTo>
                    <a:pt x="119" y="173"/>
                    <a:pt x="80" y="183"/>
                    <a:pt x="50" y="193"/>
                  </a:cubicBezTo>
                  <a:cubicBezTo>
                    <a:pt x="50" y="203"/>
                    <a:pt x="41" y="203"/>
                    <a:pt x="41" y="203"/>
                  </a:cubicBezTo>
                  <a:cubicBezTo>
                    <a:pt x="41" y="203"/>
                    <a:pt x="21" y="222"/>
                    <a:pt x="21" y="232"/>
                  </a:cubicBezTo>
                  <a:cubicBezTo>
                    <a:pt x="0" y="270"/>
                    <a:pt x="32" y="282"/>
                    <a:pt x="80" y="282"/>
                  </a:cubicBezTo>
                  <a:cubicBezTo>
                    <a:pt x="145" y="282"/>
                    <a:pt x="238" y="259"/>
                    <a:pt x="266" y="242"/>
                  </a:cubicBezTo>
                  <a:cubicBezTo>
                    <a:pt x="266" y="242"/>
                    <a:pt x="639" y="85"/>
                    <a:pt x="620" y="46"/>
                  </a:cubicBezTo>
                  <a:cubicBezTo>
                    <a:pt x="610" y="36"/>
                    <a:pt x="580" y="36"/>
                    <a:pt x="570" y="26"/>
                  </a:cubicBezTo>
                  <a:cubicBezTo>
                    <a:pt x="570" y="6"/>
                    <a:pt x="580" y="6"/>
                    <a:pt x="580" y="6"/>
                  </a:cubicBezTo>
                  <a:cubicBezTo>
                    <a:pt x="519" y="3"/>
                    <a:pt x="480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4894452" y="2016729"/>
              <a:ext cx="33598" cy="17667"/>
            </a:xfrm>
            <a:custGeom>
              <a:rect b="b" l="l" r="r" t="t"/>
              <a:pathLst>
                <a:path extrusionOk="0" h="305" w="580">
                  <a:moveTo>
                    <a:pt x="1" y="0"/>
                  </a:moveTo>
                  <a:lnTo>
                    <a:pt x="1" y="0"/>
                  </a:lnTo>
                  <a:cubicBezTo>
                    <a:pt x="116" y="77"/>
                    <a:pt x="542" y="305"/>
                    <a:pt x="578" y="305"/>
                  </a:cubicBezTo>
                  <a:cubicBezTo>
                    <a:pt x="579" y="305"/>
                    <a:pt x="579" y="305"/>
                    <a:pt x="580" y="304"/>
                  </a:cubicBezTo>
                  <a:lnTo>
                    <a:pt x="472" y="226"/>
                  </a:lnTo>
                  <a:cubicBezTo>
                    <a:pt x="452" y="216"/>
                    <a:pt x="442" y="196"/>
                    <a:pt x="423" y="177"/>
                  </a:cubicBezTo>
                  <a:cubicBezTo>
                    <a:pt x="374" y="147"/>
                    <a:pt x="325" y="118"/>
                    <a:pt x="295" y="108"/>
                  </a:cubicBezTo>
                  <a:cubicBezTo>
                    <a:pt x="148" y="30"/>
                    <a:pt x="30" y="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4450493" y="1988171"/>
              <a:ext cx="27921" cy="15234"/>
            </a:xfrm>
            <a:custGeom>
              <a:rect b="b" l="l" r="r" t="t"/>
              <a:pathLst>
                <a:path extrusionOk="0" h="263" w="482">
                  <a:moveTo>
                    <a:pt x="463" y="1"/>
                  </a:moveTo>
                  <a:cubicBezTo>
                    <a:pt x="437" y="1"/>
                    <a:pt x="365" y="10"/>
                    <a:pt x="148" y="71"/>
                  </a:cubicBezTo>
                  <a:cubicBezTo>
                    <a:pt x="69" y="101"/>
                    <a:pt x="40" y="110"/>
                    <a:pt x="40" y="120"/>
                  </a:cubicBezTo>
                  <a:cubicBezTo>
                    <a:pt x="40" y="130"/>
                    <a:pt x="59" y="130"/>
                    <a:pt x="59" y="150"/>
                  </a:cubicBezTo>
                  <a:lnTo>
                    <a:pt x="59" y="169"/>
                  </a:lnTo>
                  <a:cubicBezTo>
                    <a:pt x="40" y="199"/>
                    <a:pt x="20" y="218"/>
                    <a:pt x="10" y="248"/>
                  </a:cubicBezTo>
                  <a:cubicBezTo>
                    <a:pt x="0" y="258"/>
                    <a:pt x="3" y="263"/>
                    <a:pt x="20" y="263"/>
                  </a:cubicBezTo>
                  <a:cubicBezTo>
                    <a:pt x="37" y="263"/>
                    <a:pt x="69" y="258"/>
                    <a:pt x="118" y="248"/>
                  </a:cubicBezTo>
                  <a:cubicBezTo>
                    <a:pt x="177" y="228"/>
                    <a:pt x="363" y="150"/>
                    <a:pt x="363" y="130"/>
                  </a:cubicBezTo>
                  <a:cubicBezTo>
                    <a:pt x="383" y="130"/>
                    <a:pt x="481" y="12"/>
                    <a:pt x="481" y="2"/>
                  </a:cubicBezTo>
                  <a:cubicBezTo>
                    <a:pt x="478" y="2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4397026" y="1984406"/>
              <a:ext cx="37016" cy="7067"/>
            </a:xfrm>
            <a:custGeom>
              <a:rect b="b" l="l" r="r" t="t"/>
              <a:pathLst>
                <a:path extrusionOk="0" h="122" w="639">
                  <a:moveTo>
                    <a:pt x="484" y="1"/>
                  </a:moveTo>
                  <a:cubicBezTo>
                    <a:pt x="372" y="1"/>
                    <a:pt x="217" y="11"/>
                    <a:pt x="109" y="28"/>
                  </a:cubicBezTo>
                  <a:cubicBezTo>
                    <a:pt x="109" y="28"/>
                    <a:pt x="20" y="87"/>
                    <a:pt x="1" y="117"/>
                  </a:cubicBezTo>
                  <a:lnTo>
                    <a:pt x="207" y="87"/>
                  </a:lnTo>
                  <a:lnTo>
                    <a:pt x="207" y="87"/>
                  </a:lnTo>
                  <a:cubicBezTo>
                    <a:pt x="177" y="97"/>
                    <a:pt x="177" y="97"/>
                    <a:pt x="177" y="117"/>
                  </a:cubicBezTo>
                  <a:cubicBezTo>
                    <a:pt x="180" y="119"/>
                    <a:pt x="183" y="121"/>
                    <a:pt x="192" y="121"/>
                  </a:cubicBezTo>
                  <a:cubicBezTo>
                    <a:pt x="218" y="121"/>
                    <a:pt x="289" y="106"/>
                    <a:pt x="521" y="48"/>
                  </a:cubicBezTo>
                  <a:cubicBezTo>
                    <a:pt x="639" y="28"/>
                    <a:pt x="639" y="18"/>
                    <a:pt x="629" y="18"/>
                  </a:cubicBezTo>
                  <a:cubicBezTo>
                    <a:pt x="625" y="6"/>
                    <a:pt x="566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4453621" y="1997150"/>
              <a:ext cx="26473" cy="9673"/>
            </a:xfrm>
            <a:custGeom>
              <a:rect b="b" l="l" r="r" t="t"/>
              <a:pathLst>
                <a:path extrusionOk="0" h="167" w="457">
                  <a:moveTo>
                    <a:pt x="414" y="0"/>
                  </a:moveTo>
                  <a:cubicBezTo>
                    <a:pt x="325" y="0"/>
                    <a:pt x="59" y="108"/>
                    <a:pt x="15" y="152"/>
                  </a:cubicBezTo>
                  <a:cubicBezTo>
                    <a:pt x="0" y="162"/>
                    <a:pt x="3" y="166"/>
                    <a:pt x="33" y="166"/>
                  </a:cubicBezTo>
                  <a:cubicBezTo>
                    <a:pt x="64" y="166"/>
                    <a:pt x="123" y="162"/>
                    <a:pt x="221" y="152"/>
                  </a:cubicBezTo>
                  <a:cubicBezTo>
                    <a:pt x="270" y="152"/>
                    <a:pt x="319" y="112"/>
                    <a:pt x="329" y="112"/>
                  </a:cubicBezTo>
                  <a:cubicBezTo>
                    <a:pt x="329" y="112"/>
                    <a:pt x="457" y="14"/>
                    <a:pt x="437" y="5"/>
                  </a:cubicBezTo>
                  <a:cubicBezTo>
                    <a:pt x="432" y="2"/>
                    <a:pt x="42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4431145" y="1986028"/>
              <a:ext cx="19985" cy="5735"/>
            </a:xfrm>
            <a:custGeom>
              <a:rect b="b" l="l" r="r" t="t"/>
              <a:pathLst>
                <a:path extrusionOk="0" h="99" w="345">
                  <a:moveTo>
                    <a:pt x="207" y="0"/>
                  </a:moveTo>
                  <a:cubicBezTo>
                    <a:pt x="207" y="0"/>
                    <a:pt x="20" y="49"/>
                    <a:pt x="10" y="69"/>
                  </a:cubicBezTo>
                  <a:cubicBezTo>
                    <a:pt x="10" y="69"/>
                    <a:pt x="1" y="98"/>
                    <a:pt x="109" y="98"/>
                  </a:cubicBezTo>
                  <a:cubicBezTo>
                    <a:pt x="118" y="98"/>
                    <a:pt x="118" y="98"/>
                    <a:pt x="266" y="59"/>
                  </a:cubicBezTo>
                  <a:cubicBezTo>
                    <a:pt x="295" y="59"/>
                    <a:pt x="295" y="59"/>
                    <a:pt x="344" y="39"/>
                  </a:cubicBezTo>
                  <a:cubicBezTo>
                    <a:pt x="315" y="39"/>
                    <a:pt x="266" y="20"/>
                    <a:pt x="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4451420" y="2008619"/>
              <a:ext cx="12744" cy="3939"/>
            </a:xfrm>
            <a:custGeom>
              <a:rect b="b" l="l" r="r" t="t"/>
              <a:pathLst>
                <a:path extrusionOk="0" h="68" w="220">
                  <a:moveTo>
                    <a:pt x="219" y="1"/>
                  </a:moveTo>
                  <a:cubicBezTo>
                    <a:pt x="218" y="1"/>
                    <a:pt x="217" y="2"/>
                    <a:pt x="215" y="3"/>
                  </a:cubicBezTo>
                  <a:lnTo>
                    <a:pt x="215" y="3"/>
                  </a:lnTo>
                  <a:cubicBezTo>
                    <a:pt x="217" y="3"/>
                    <a:pt x="219" y="3"/>
                    <a:pt x="220" y="3"/>
                  </a:cubicBezTo>
                  <a:cubicBezTo>
                    <a:pt x="220" y="1"/>
                    <a:pt x="219" y="1"/>
                    <a:pt x="219" y="1"/>
                  </a:cubicBezTo>
                  <a:close/>
                  <a:moveTo>
                    <a:pt x="215" y="3"/>
                  </a:moveTo>
                  <a:lnTo>
                    <a:pt x="215" y="3"/>
                  </a:lnTo>
                  <a:cubicBezTo>
                    <a:pt x="193" y="3"/>
                    <a:pt x="110" y="4"/>
                    <a:pt x="92" y="13"/>
                  </a:cubicBezTo>
                  <a:cubicBezTo>
                    <a:pt x="53" y="13"/>
                    <a:pt x="14" y="52"/>
                    <a:pt x="4" y="62"/>
                  </a:cubicBezTo>
                  <a:cubicBezTo>
                    <a:pt x="0" y="65"/>
                    <a:pt x="7" y="68"/>
                    <a:pt x="22" y="68"/>
                  </a:cubicBezTo>
                  <a:cubicBezTo>
                    <a:pt x="48" y="68"/>
                    <a:pt x="99" y="61"/>
                    <a:pt x="161" y="42"/>
                  </a:cubicBezTo>
                  <a:cubicBezTo>
                    <a:pt x="189" y="28"/>
                    <a:pt x="207" y="9"/>
                    <a:pt x="215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4947340" y="3074647"/>
              <a:ext cx="93263" cy="85324"/>
            </a:xfrm>
            <a:custGeom>
              <a:rect b="b" l="l" r="r" t="t"/>
              <a:pathLst>
                <a:path extrusionOk="0" h="1473" w="1610">
                  <a:moveTo>
                    <a:pt x="1590" y="0"/>
                  </a:moveTo>
                  <a:cubicBezTo>
                    <a:pt x="1541" y="10"/>
                    <a:pt x="1070" y="354"/>
                    <a:pt x="913" y="491"/>
                  </a:cubicBezTo>
                  <a:cubicBezTo>
                    <a:pt x="766" y="609"/>
                    <a:pt x="756" y="638"/>
                    <a:pt x="766" y="707"/>
                  </a:cubicBezTo>
                  <a:cubicBezTo>
                    <a:pt x="628" y="825"/>
                    <a:pt x="481" y="903"/>
                    <a:pt x="363" y="1031"/>
                  </a:cubicBezTo>
                  <a:cubicBezTo>
                    <a:pt x="285" y="1119"/>
                    <a:pt x="236" y="1217"/>
                    <a:pt x="167" y="1286"/>
                  </a:cubicBezTo>
                  <a:cubicBezTo>
                    <a:pt x="89" y="1345"/>
                    <a:pt x="89" y="1345"/>
                    <a:pt x="49" y="1394"/>
                  </a:cubicBezTo>
                  <a:cubicBezTo>
                    <a:pt x="40" y="1413"/>
                    <a:pt x="30" y="1413"/>
                    <a:pt x="30" y="1423"/>
                  </a:cubicBezTo>
                  <a:cubicBezTo>
                    <a:pt x="0" y="1443"/>
                    <a:pt x="20" y="1443"/>
                    <a:pt x="20" y="1472"/>
                  </a:cubicBezTo>
                  <a:cubicBezTo>
                    <a:pt x="21" y="1472"/>
                    <a:pt x="22" y="1473"/>
                    <a:pt x="23" y="1473"/>
                  </a:cubicBezTo>
                  <a:cubicBezTo>
                    <a:pt x="115" y="1473"/>
                    <a:pt x="774" y="1079"/>
                    <a:pt x="1472" y="206"/>
                  </a:cubicBezTo>
                  <a:cubicBezTo>
                    <a:pt x="1600" y="40"/>
                    <a:pt x="1600" y="10"/>
                    <a:pt x="1610" y="1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4563047" y="2028083"/>
              <a:ext cx="700981" cy="1205767"/>
            </a:xfrm>
            <a:custGeom>
              <a:rect b="b" l="l" r="r" t="t"/>
              <a:pathLst>
                <a:path extrusionOk="0" h="20816" w="12101">
                  <a:moveTo>
                    <a:pt x="9372" y="9147"/>
                  </a:moveTo>
                  <a:cubicBezTo>
                    <a:pt x="9225" y="9255"/>
                    <a:pt x="9088" y="9206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499" y="9049"/>
                    <a:pt x="8401" y="9039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44" y="8097"/>
                    <a:pt x="8352" y="8116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9" y="8744"/>
                    <a:pt x="8577" y="8764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lose/>
                  <a:moveTo>
                    <a:pt x="8980" y="7959"/>
                  </a:move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7743" y="884"/>
                  </a:moveTo>
                  <a:cubicBezTo>
                    <a:pt x="7537" y="707"/>
                    <a:pt x="7312" y="550"/>
                    <a:pt x="7096" y="403"/>
                  </a:cubicBezTo>
                  <a:lnTo>
                    <a:pt x="7105" y="403"/>
                  </a:lnTo>
                  <a:cubicBezTo>
                    <a:pt x="7155" y="442"/>
                    <a:pt x="7155" y="442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cubicBezTo>
                    <a:pt x="7557" y="1718"/>
                    <a:pt x="7714" y="1924"/>
                    <a:pt x="8322" y="2523"/>
                  </a:cubicBezTo>
                  <a:cubicBezTo>
                    <a:pt x="8254" y="2513"/>
                    <a:pt x="8155" y="2513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125" y="3602"/>
                    <a:pt x="7125" y="3602"/>
                    <a:pt x="7390" y="3710"/>
                  </a:cubicBezTo>
                  <a:cubicBezTo>
                    <a:pt x="7567" y="3259"/>
                    <a:pt x="5692" y="2650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75" y="5987"/>
                    <a:pt x="5781" y="62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615" y="5476"/>
                    <a:pt x="6899" y="5162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11" y="6497"/>
                    <a:pt x="5938" y="6723"/>
                    <a:pt x="5447" y="6605"/>
                  </a:cubicBezTo>
                  <a:cubicBezTo>
                    <a:pt x="4691" y="6428"/>
                    <a:pt x="4554" y="7243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2680" y="8744"/>
                    <a:pt x="2680" y="8793"/>
                    <a:pt x="2444" y="10010"/>
                  </a:cubicBezTo>
                  <a:cubicBezTo>
                    <a:pt x="3131" y="10354"/>
                    <a:pt x="3514" y="10305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838" y="8960"/>
                    <a:pt x="5103" y="8695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330" y="9745"/>
                    <a:pt x="6517" y="9726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6870" y="9549"/>
                  </a:lnTo>
                  <a:cubicBezTo>
                    <a:pt x="6870" y="9569"/>
                    <a:pt x="7213" y="104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538" y="10315"/>
                    <a:pt x="8725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7763" y="11208"/>
                    <a:pt x="7763" y="11208"/>
                    <a:pt x="7469" y="11119"/>
                  </a:cubicBezTo>
                  <a:cubicBezTo>
                    <a:pt x="6880" y="10952"/>
                    <a:pt x="6909" y="11159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4986" y="10138"/>
                    <a:pt x="2758" y="10521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40" y="14593"/>
                    <a:pt x="1423" y="16262"/>
                    <a:pt x="2395" y="15879"/>
                  </a:cubicBezTo>
                  <a:cubicBezTo>
                    <a:pt x="2405" y="15879"/>
                    <a:pt x="3690" y="15408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4672" y="20815"/>
                    <a:pt x="6880" y="18803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cubicBezTo>
                    <a:pt x="9421" y="14652"/>
                    <a:pt x="9421" y="14652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10305" y="14505"/>
                    <a:pt x="11050" y="12081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423" y="11394"/>
                    <a:pt x="11423" y="11394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3804135" y="1971256"/>
              <a:ext cx="648093" cy="1265430"/>
            </a:xfrm>
            <a:custGeom>
              <a:rect b="b" l="l" r="r" t="t"/>
              <a:pathLst>
                <a:path extrusionOk="0" h="21846" w="11188">
                  <a:moveTo>
                    <a:pt x="10255" y="17890"/>
                  </a:moveTo>
                  <a:cubicBezTo>
                    <a:pt x="10246" y="17930"/>
                    <a:pt x="10216" y="17969"/>
                    <a:pt x="10206" y="18008"/>
                  </a:cubicBezTo>
                  <a:cubicBezTo>
                    <a:pt x="10098" y="18204"/>
                    <a:pt x="9824" y="18204"/>
                    <a:pt x="9716" y="18410"/>
                  </a:cubicBezTo>
                  <a:cubicBezTo>
                    <a:pt x="9568" y="18666"/>
                    <a:pt x="9657" y="18970"/>
                    <a:pt x="9519" y="19235"/>
                  </a:cubicBezTo>
                  <a:cubicBezTo>
                    <a:pt x="9500" y="19264"/>
                    <a:pt x="9470" y="19333"/>
                    <a:pt x="9451" y="19362"/>
                  </a:cubicBezTo>
                  <a:cubicBezTo>
                    <a:pt x="9402" y="19431"/>
                    <a:pt x="9304" y="19490"/>
                    <a:pt x="9078" y="19460"/>
                  </a:cubicBezTo>
                  <a:cubicBezTo>
                    <a:pt x="8882" y="19451"/>
                    <a:pt x="8518" y="19411"/>
                    <a:pt x="8283" y="20373"/>
                  </a:cubicBezTo>
                  <a:cubicBezTo>
                    <a:pt x="8204" y="20373"/>
                    <a:pt x="8106" y="20363"/>
                    <a:pt x="8038" y="20344"/>
                  </a:cubicBezTo>
                  <a:cubicBezTo>
                    <a:pt x="8057" y="20412"/>
                    <a:pt x="8096" y="20491"/>
                    <a:pt x="8136" y="20560"/>
                  </a:cubicBezTo>
                  <a:cubicBezTo>
                    <a:pt x="8106" y="20579"/>
                    <a:pt x="8077" y="20609"/>
                    <a:pt x="8047" y="20628"/>
                  </a:cubicBezTo>
                  <a:cubicBezTo>
                    <a:pt x="7969" y="20618"/>
                    <a:pt x="7890" y="20618"/>
                    <a:pt x="7812" y="20609"/>
                  </a:cubicBezTo>
                  <a:cubicBezTo>
                    <a:pt x="7831" y="20638"/>
                    <a:pt x="7851" y="20677"/>
                    <a:pt x="7861" y="20717"/>
                  </a:cubicBezTo>
                  <a:cubicBezTo>
                    <a:pt x="7831" y="20717"/>
                    <a:pt x="7792" y="20726"/>
                    <a:pt x="7753" y="20726"/>
                  </a:cubicBezTo>
                  <a:cubicBezTo>
                    <a:pt x="8047" y="21345"/>
                    <a:pt x="8636" y="21610"/>
                    <a:pt x="9176" y="21845"/>
                  </a:cubicBezTo>
                  <a:cubicBezTo>
                    <a:pt x="7616" y="21256"/>
                    <a:pt x="6909" y="20324"/>
                    <a:pt x="6723" y="20049"/>
                  </a:cubicBezTo>
                  <a:cubicBezTo>
                    <a:pt x="6144" y="19196"/>
                    <a:pt x="6085" y="18077"/>
                    <a:pt x="5349" y="17301"/>
                  </a:cubicBezTo>
                  <a:cubicBezTo>
                    <a:pt x="4524" y="16448"/>
                    <a:pt x="4171" y="14878"/>
                    <a:pt x="4279" y="14603"/>
                  </a:cubicBezTo>
                  <a:cubicBezTo>
                    <a:pt x="4308" y="14632"/>
                    <a:pt x="4357" y="14652"/>
                    <a:pt x="4377" y="14681"/>
                  </a:cubicBezTo>
                  <a:cubicBezTo>
                    <a:pt x="4436" y="14475"/>
                    <a:pt x="4436" y="14475"/>
                    <a:pt x="4554" y="14377"/>
                  </a:cubicBezTo>
                  <a:cubicBezTo>
                    <a:pt x="4603" y="13847"/>
                    <a:pt x="4426" y="13543"/>
                    <a:pt x="4230" y="13553"/>
                  </a:cubicBezTo>
                  <a:cubicBezTo>
                    <a:pt x="0" y="7684"/>
                    <a:pt x="4524" y="3199"/>
                    <a:pt x="6664" y="1541"/>
                  </a:cubicBez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742" y="1482"/>
                  </a:lnTo>
                  <a:lnTo>
                    <a:pt x="7105" y="1237"/>
                  </a:lnTo>
                  <a:cubicBezTo>
                    <a:pt x="7969" y="707"/>
                    <a:pt x="8087" y="638"/>
                    <a:pt x="8842" y="275"/>
                  </a:cubicBezTo>
                  <a:cubicBezTo>
                    <a:pt x="9048" y="196"/>
                    <a:pt x="9343" y="69"/>
                    <a:pt x="9559" y="0"/>
                  </a:cubicBezTo>
                  <a:lnTo>
                    <a:pt x="9441" y="30"/>
                  </a:lnTo>
                  <a:lnTo>
                    <a:pt x="9559" y="0"/>
                  </a:lnTo>
                  <a:cubicBezTo>
                    <a:pt x="8832" y="304"/>
                    <a:pt x="8832" y="304"/>
                    <a:pt x="8263" y="707"/>
                  </a:cubicBezTo>
                  <a:cubicBezTo>
                    <a:pt x="8293" y="736"/>
                    <a:pt x="8332" y="756"/>
                    <a:pt x="8361" y="766"/>
                  </a:cubicBezTo>
                  <a:cubicBezTo>
                    <a:pt x="8440" y="756"/>
                    <a:pt x="8528" y="736"/>
                    <a:pt x="8597" y="716"/>
                  </a:cubicBezTo>
                  <a:cubicBezTo>
                    <a:pt x="8538" y="766"/>
                    <a:pt x="8450" y="815"/>
                    <a:pt x="8391" y="854"/>
                  </a:cubicBezTo>
                  <a:cubicBezTo>
                    <a:pt x="8430" y="844"/>
                    <a:pt x="8479" y="834"/>
                    <a:pt x="8509" y="815"/>
                  </a:cubicBezTo>
                  <a:cubicBezTo>
                    <a:pt x="8312" y="981"/>
                    <a:pt x="8361" y="1345"/>
                    <a:pt x="8018" y="1384"/>
                  </a:cubicBezTo>
                  <a:cubicBezTo>
                    <a:pt x="8008" y="1403"/>
                    <a:pt x="7989" y="1443"/>
                    <a:pt x="7959" y="1482"/>
                  </a:cubicBezTo>
                  <a:lnTo>
                    <a:pt x="8047" y="1570"/>
                  </a:lnTo>
                  <a:cubicBezTo>
                    <a:pt x="8047" y="1600"/>
                    <a:pt x="8038" y="1649"/>
                    <a:pt x="8038" y="1688"/>
                  </a:cubicBezTo>
                  <a:cubicBezTo>
                    <a:pt x="8263" y="1580"/>
                    <a:pt x="8263" y="1580"/>
                    <a:pt x="8352" y="1570"/>
                  </a:cubicBezTo>
                  <a:cubicBezTo>
                    <a:pt x="8312" y="1717"/>
                    <a:pt x="8303" y="1747"/>
                    <a:pt x="8204" y="1874"/>
                  </a:cubicBezTo>
                  <a:cubicBezTo>
                    <a:pt x="8283" y="1874"/>
                    <a:pt x="8361" y="1914"/>
                    <a:pt x="8430" y="1933"/>
                  </a:cubicBezTo>
                  <a:cubicBezTo>
                    <a:pt x="8626" y="1884"/>
                    <a:pt x="8734" y="1678"/>
                    <a:pt x="8950" y="1678"/>
                  </a:cubicBezTo>
                  <a:cubicBezTo>
                    <a:pt x="8931" y="1825"/>
                    <a:pt x="8931" y="1825"/>
                    <a:pt x="8774" y="1973"/>
                  </a:cubicBez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cubicBezTo>
                    <a:pt x="9323" y="1796"/>
                    <a:pt x="9480" y="893"/>
                    <a:pt x="10246" y="1129"/>
                  </a:cubicBez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cubicBezTo>
                    <a:pt x="10265" y="1148"/>
                    <a:pt x="10295" y="1188"/>
                    <a:pt x="10314" y="1207"/>
                  </a:cubicBezTo>
                  <a:cubicBezTo>
                    <a:pt x="9981" y="1541"/>
                    <a:pt x="9461" y="1590"/>
                    <a:pt x="9147" y="1982"/>
                  </a:cubicBezTo>
                  <a:cubicBezTo>
                    <a:pt x="9166" y="2012"/>
                    <a:pt x="9186" y="2061"/>
                    <a:pt x="9215" y="2081"/>
                  </a:cubicBezTo>
                  <a:cubicBezTo>
                    <a:pt x="9127" y="2218"/>
                    <a:pt x="8950" y="2277"/>
                    <a:pt x="8882" y="2424"/>
                  </a:cubicBezTo>
                  <a:cubicBezTo>
                    <a:pt x="9431" y="2169"/>
                    <a:pt x="9431" y="2169"/>
                    <a:pt x="9559" y="1982"/>
                  </a:cubicBezTo>
                  <a:cubicBezTo>
                    <a:pt x="9539" y="1943"/>
                    <a:pt x="9529" y="1914"/>
                    <a:pt x="9510" y="1874"/>
                  </a:cubicBezTo>
                  <a:cubicBezTo>
                    <a:pt x="9775" y="1531"/>
                    <a:pt x="10167" y="1394"/>
                    <a:pt x="10452" y="1374"/>
                  </a:cubicBezTo>
                  <a:cubicBezTo>
                    <a:pt x="10462" y="1403"/>
                    <a:pt x="10462" y="1443"/>
                    <a:pt x="10471" y="1482"/>
                  </a:cubicBezTo>
                  <a:lnTo>
                    <a:pt x="10393" y="1570"/>
                  </a:lnTo>
                  <a:cubicBezTo>
                    <a:pt x="10462" y="1551"/>
                    <a:pt x="10550" y="1531"/>
                    <a:pt x="10619" y="1502"/>
                  </a:cubicBezTo>
                  <a:cubicBezTo>
                    <a:pt x="10609" y="1570"/>
                    <a:pt x="10609" y="1570"/>
                    <a:pt x="10422" y="1816"/>
                  </a:cubicBezTo>
                  <a:cubicBezTo>
                    <a:pt x="10589" y="1894"/>
                    <a:pt x="10609" y="1894"/>
                    <a:pt x="10746" y="1924"/>
                  </a:cubicBezTo>
                  <a:cubicBezTo>
                    <a:pt x="10589" y="2208"/>
                    <a:pt x="10707" y="2571"/>
                    <a:pt x="10471" y="2826"/>
                  </a:cubicBezTo>
                  <a:cubicBezTo>
                    <a:pt x="11188" y="3121"/>
                    <a:pt x="10452" y="3582"/>
                    <a:pt x="10206" y="3729"/>
                  </a:cubicBezTo>
                  <a:cubicBezTo>
                    <a:pt x="10157" y="3690"/>
                    <a:pt x="10098" y="3602"/>
                    <a:pt x="10079" y="3543"/>
                  </a:cubicBezTo>
                  <a:cubicBezTo>
                    <a:pt x="9814" y="4053"/>
                    <a:pt x="9814" y="4053"/>
                    <a:pt x="9686" y="4171"/>
                  </a:cubicBezTo>
                  <a:cubicBezTo>
                    <a:pt x="9618" y="4033"/>
                    <a:pt x="9608" y="3876"/>
                    <a:pt x="9510" y="3749"/>
                  </a:cubicBezTo>
                  <a:cubicBezTo>
                    <a:pt x="9490" y="3778"/>
                    <a:pt x="9480" y="3827"/>
                    <a:pt x="9470" y="3847"/>
                  </a:cubicBezTo>
                  <a:cubicBezTo>
                    <a:pt x="9627" y="4151"/>
                    <a:pt x="9667" y="4249"/>
                    <a:pt x="9421" y="4298"/>
                  </a:cubicBezTo>
                  <a:cubicBezTo>
                    <a:pt x="8793" y="3543"/>
                    <a:pt x="10216" y="3072"/>
                    <a:pt x="9981" y="2287"/>
                  </a:cubicBezTo>
                  <a:cubicBezTo>
                    <a:pt x="9441" y="2090"/>
                    <a:pt x="9274" y="2718"/>
                    <a:pt x="8842" y="2797"/>
                  </a:cubicBezTo>
                  <a:cubicBezTo>
                    <a:pt x="8842" y="2758"/>
                    <a:pt x="8842" y="2718"/>
                    <a:pt x="8832" y="2679"/>
                  </a:cubicBezTo>
                  <a:cubicBezTo>
                    <a:pt x="8646" y="2679"/>
                    <a:pt x="5898" y="3386"/>
                    <a:pt x="6889" y="4720"/>
                  </a:cubicBezTo>
                  <a:cubicBezTo>
                    <a:pt x="7125" y="5034"/>
                    <a:pt x="6772" y="5319"/>
                    <a:pt x="6840" y="5623"/>
                  </a:cubicBezTo>
                  <a:cubicBezTo>
                    <a:pt x="6880" y="5613"/>
                    <a:pt x="6929" y="5613"/>
                    <a:pt x="6968" y="5594"/>
                  </a:cubicBezTo>
                  <a:lnTo>
                    <a:pt x="7890" y="4534"/>
                  </a:lnTo>
                  <a:cubicBezTo>
                    <a:pt x="7890" y="4465"/>
                    <a:pt x="7890" y="4289"/>
                    <a:pt x="7998" y="4220"/>
                  </a:cubicBezTo>
                  <a:cubicBezTo>
                    <a:pt x="8685" y="3710"/>
                    <a:pt x="8999" y="3494"/>
                    <a:pt x="8832" y="4769"/>
                  </a:cubicBezTo>
                  <a:cubicBezTo>
                    <a:pt x="8852" y="4779"/>
                    <a:pt x="8901" y="4809"/>
                    <a:pt x="8931" y="4828"/>
                  </a:cubicBezTo>
                  <a:cubicBezTo>
                    <a:pt x="9039" y="4789"/>
                    <a:pt x="9147" y="4730"/>
                    <a:pt x="9264" y="4711"/>
                  </a:cubicBezTo>
                  <a:cubicBezTo>
                    <a:pt x="10157" y="6840"/>
                    <a:pt x="8940" y="6693"/>
                    <a:pt x="8489" y="6634"/>
                  </a:cubicBezTo>
                  <a:cubicBezTo>
                    <a:pt x="8293" y="6251"/>
                    <a:pt x="7724" y="6487"/>
                    <a:pt x="7527" y="6752"/>
                  </a:cubicBezTo>
                  <a:cubicBezTo>
                    <a:pt x="8136" y="6752"/>
                    <a:pt x="8528" y="6752"/>
                    <a:pt x="7920" y="7331"/>
                  </a:cubicBezTo>
                  <a:cubicBezTo>
                    <a:pt x="7370" y="7861"/>
                    <a:pt x="6516" y="7684"/>
                    <a:pt x="5957" y="8204"/>
                  </a:cubicBezTo>
                  <a:cubicBezTo>
                    <a:pt x="4868" y="9245"/>
                    <a:pt x="4858" y="9323"/>
                    <a:pt x="4809" y="9981"/>
                  </a:cubicBezTo>
                  <a:cubicBezTo>
                    <a:pt x="4779" y="10304"/>
                    <a:pt x="4760" y="10314"/>
                    <a:pt x="4672" y="10422"/>
                  </a:cubicBezTo>
                  <a:cubicBezTo>
                    <a:pt x="4034" y="10079"/>
                    <a:pt x="4554" y="8656"/>
                    <a:pt x="3671" y="8813"/>
                  </a:cubicBezTo>
                  <a:cubicBezTo>
                    <a:pt x="3494" y="8852"/>
                    <a:pt x="2768" y="9941"/>
                    <a:pt x="3033" y="10717"/>
                  </a:cubicBezTo>
                  <a:cubicBezTo>
                    <a:pt x="3052" y="10795"/>
                    <a:pt x="3131" y="10893"/>
                    <a:pt x="3190" y="10952"/>
                  </a:cubicBezTo>
                  <a:cubicBezTo>
                    <a:pt x="3985" y="10677"/>
                    <a:pt x="3985" y="10677"/>
                    <a:pt x="3749" y="11148"/>
                  </a:cubicBezTo>
                  <a:cubicBezTo>
                    <a:pt x="3553" y="11511"/>
                    <a:pt x="3553" y="11511"/>
                    <a:pt x="3533" y="11649"/>
                  </a:cubicBezTo>
                  <a:cubicBezTo>
                    <a:pt x="4034" y="11953"/>
                    <a:pt x="4034" y="11953"/>
                    <a:pt x="3935" y="12630"/>
                  </a:cubicBezTo>
                  <a:cubicBezTo>
                    <a:pt x="3896" y="12876"/>
                    <a:pt x="3896" y="12876"/>
                    <a:pt x="4622" y="13553"/>
                  </a:cubicBezTo>
                  <a:cubicBezTo>
                    <a:pt x="4662" y="13553"/>
                    <a:pt x="4701" y="13543"/>
                    <a:pt x="4730" y="13543"/>
                  </a:cubicBezTo>
                  <a:cubicBezTo>
                    <a:pt x="4730" y="13307"/>
                    <a:pt x="4730" y="13307"/>
                    <a:pt x="4829" y="13209"/>
                  </a:cubicBezTo>
                  <a:cubicBezTo>
                    <a:pt x="5496" y="13366"/>
                    <a:pt x="8361" y="15604"/>
                    <a:pt x="8882" y="16762"/>
                  </a:cubicBezTo>
                  <a:cubicBezTo>
                    <a:pt x="9323" y="16909"/>
                    <a:pt x="9608" y="17390"/>
                    <a:pt x="10118" y="17390"/>
                  </a:cubicBezTo>
                  <a:cubicBezTo>
                    <a:pt x="10206" y="17517"/>
                    <a:pt x="10324" y="17684"/>
                    <a:pt x="10255" y="178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4446496" y="2000220"/>
              <a:ext cx="258704" cy="287713"/>
            </a:xfrm>
            <a:custGeom>
              <a:rect b="b" l="l" r="r" t="t"/>
              <a:pathLst>
                <a:path extrusionOk="0" h="4967" w="4466">
                  <a:moveTo>
                    <a:pt x="4427" y="638"/>
                  </a:moveTo>
                  <a:cubicBezTo>
                    <a:pt x="4397" y="688"/>
                    <a:pt x="4397" y="688"/>
                    <a:pt x="4260" y="756"/>
                  </a:cubicBezTo>
                  <a:cubicBezTo>
                    <a:pt x="4230" y="894"/>
                    <a:pt x="4230" y="894"/>
                    <a:pt x="4073" y="1041"/>
                  </a:cubicBezTo>
                  <a:lnTo>
                    <a:pt x="4103" y="1070"/>
                  </a:lnTo>
                  <a:cubicBezTo>
                    <a:pt x="4083" y="1178"/>
                    <a:pt x="3965" y="1227"/>
                    <a:pt x="3926" y="1325"/>
                  </a:cubicBezTo>
                  <a:cubicBezTo>
                    <a:pt x="4034" y="1316"/>
                    <a:pt x="4152" y="1394"/>
                    <a:pt x="4054" y="1855"/>
                  </a:cubicBezTo>
                  <a:cubicBezTo>
                    <a:pt x="4024" y="1777"/>
                    <a:pt x="4024" y="1689"/>
                    <a:pt x="3975" y="1630"/>
                  </a:cubicBezTo>
                  <a:cubicBezTo>
                    <a:pt x="3926" y="1630"/>
                    <a:pt x="3926" y="1630"/>
                    <a:pt x="3877" y="1689"/>
                  </a:cubicBezTo>
                  <a:cubicBezTo>
                    <a:pt x="4014" y="1904"/>
                    <a:pt x="4014" y="1904"/>
                    <a:pt x="3936" y="2022"/>
                  </a:cubicBezTo>
                  <a:cubicBezTo>
                    <a:pt x="3965" y="2120"/>
                    <a:pt x="3985" y="2199"/>
                    <a:pt x="3955" y="2228"/>
                  </a:cubicBezTo>
                  <a:cubicBezTo>
                    <a:pt x="3955" y="2228"/>
                    <a:pt x="3612" y="2434"/>
                    <a:pt x="3543" y="2415"/>
                  </a:cubicBezTo>
                  <a:cubicBezTo>
                    <a:pt x="3533" y="2405"/>
                    <a:pt x="3514" y="2405"/>
                    <a:pt x="3484" y="2405"/>
                  </a:cubicBezTo>
                  <a:cubicBezTo>
                    <a:pt x="3514" y="2444"/>
                    <a:pt x="3514" y="2444"/>
                    <a:pt x="3612" y="2513"/>
                  </a:cubicBezTo>
                  <a:cubicBezTo>
                    <a:pt x="3573" y="2552"/>
                    <a:pt x="3524" y="2582"/>
                    <a:pt x="3475" y="2621"/>
                  </a:cubicBezTo>
                  <a:cubicBezTo>
                    <a:pt x="3426" y="2670"/>
                    <a:pt x="3435" y="2758"/>
                    <a:pt x="3386" y="2807"/>
                  </a:cubicBezTo>
                  <a:cubicBezTo>
                    <a:pt x="3337" y="2856"/>
                    <a:pt x="3249" y="2827"/>
                    <a:pt x="3219" y="2896"/>
                  </a:cubicBezTo>
                  <a:cubicBezTo>
                    <a:pt x="3200" y="2905"/>
                    <a:pt x="3170" y="3004"/>
                    <a:pt x="3318" y="3004"/>
                  </a:cubicBezTo>
                  <a:cubicBezTo>
                    <a:pt x="3533" y="3013"/>
                    <a:pt x="3592" y="3072"/>
                    <a:pt x="3475" y="3190"/>
                  </a:cubicBezTo>
                  <a:cubicBezTo>
                    <a:pt x="3435" y="3229"/>
                    <a:pt x="3337" y="3308"/>
                    <a:pt x="3229" y="3347"/>
                  </a:cubicBezTo>
                  <a:cubicBezTo>
                    <a:pt x="2984" y="3445"/>
                    <a:pt x="2709" y="3357"/>
                    <a:pt x="2454" y="3435"/>
                  </a:cubicBezTo>
                  <a:cubicBezTo>
                    <a:pt x="2248" y="3494"/>
                    <a:pt x="2140" y="3720"/>
                    <a:pt x="1924" y="3779"/>
                  </a:cubicBezTo>
                  <a:cubicBezTo>
                    <a:pt x="1747" y="3828"/>
                    <a:pt x="1610" y="3798"/>
                    <a:pt x="1473" y="3789"/>
                  </a:cubicBezTo>
                  <a:cubicBezTo>
                    <a:pt x="1404" y="3965"/>
                    <a:pt x="1375" y="4024"/>
                    <a:pt x="1325" y="4083"/>
                  </a:cubicBezTo>
                  <a:lnTo>
                    <a:pt x="580" y="4898"/>
                  </a:lnTo>
                  <a:cubicBezTo>
                    <a:pt x="491" y="4966"/>
                    <a:pt x="344" y="4927"/>
                    <a:pt x="305" y="4829"/>
                  </a:cubicBezTo>
                  <a:cubicBezTo>
                    <a:pt x="295" y="4790"/>
                    <a:pt x="305" y="4760"/>
                    <a:pt x="334" y="4613"/>
                  </a:cubicBezTo>
                  <a:cubicBezTo>
                    <a:pt x="207" y="4662"/>
                    <a:pt x="59" y="4721"/>
                    <a:pt x="30" y="4358"/>
                  </a:cubicBezTo>
                  <a:cubicBezTo>
                    <a:pt x="1" y="4122"/>
                    <a:pt x="148" y="3298"/>
                    <a:pt x="187" y="3210"/>
                  </a:cubicBezTo>
                  <a:cubicBezTo>
                    <a:pt x="383" y="2768"/>
                    <a:pt x="589" y="2817"/>
                    <a:pt x="688" y="2827"/>
                  </a:cubicBezTo>
                  <a:cubicBezTo>
                    <a:pt x="697" y="2817"/>
                    <a:pt x="1532" y="1188"/>
                    <a:pt x="1237" y="1090"/>
                  </a:cubicBezTo>
                  <a:cubicBezTo>
                    <a:pt x="1237" y="1090"/>
                    <a:pt x="766" y="903"/>
                    <a:pt x="1110" y="737"/>
                  </a:cubicBezTo>
                  <a:cubicBezTo>
                    <a:pt x="1159" y="560"/>
                    <a:pt x="1159" y="560"/>
                    <a:pt x="1237" y="511"/>
                  </a:cubicBezTo>
                  <a:cubicBezTo>
                    <a:pt x="1424" y="442"/>
                    <a:pt x="1630" y="511"/>
                    <a:pt x="1816" y="442"/>
                  </a:cubicBezTo>
                  <a:cubicBezTo>
                    <a:pt x="1993" y="373"/>
                    <a:pt x="2140" y="266"/>
                    <a:pt x="2317" y="216"/>
                  </a:cubicBezTo>
                  <a:cubicBezTo>
                    <a:pt x="2317" y="216"/>
                    <a:pt x="2876" y="109"/>
                    <a:pt x="2905" y="118"/>
                  </a:cubicBezTo>
                  <a:cubicBezTo>
                    <a:pt x="2905" y="128"/>
                    <a:pt x="2896" y="158"/>
                    <a:pt x="2886" y="167"/>
                  </a:cubicBezTo>
                  <a:cubicBezTo>
                    <a:pt x="2945" y="148"/>
                    <a:pt x="2945" y="148"/>
                    <a:pt x="2974" y="128"/>
                  </a:cubicBezTo>
                  <a:lnTo>
                    <a:pt x="2974" y="158"/>
                  </a:lnTo>
                  <a:lnTo>
                    <a:pt x="2994" y="177"/>
                  </a:lnTo>
                  <a:cubicBezTo>
                    <a:pt x="2994" y="177"/>
                    <a:pt x="3004" y="177"/>
                    <a:pt x="3004" y="167"/>
                  </a:cubicBezTo>
                  <a:cubicBezTo>
                    <a:pt x="3004" y="167"/>
                    <a:pt x="3023" y="167"/>
                    <a:pt x="3023" y="158"/>
                  </a:cubicBezTo>
                  <a:cubicBezTo>
                    <a:pt x="3023" y="158"/>
                    <a:pt x="3033" y="158"/>
                    <a:pt x="3033" y="148"/>
                  </a:cubicBezTo>
                  <a:cubicBezTo>
                    <a:pt x="3033" y="148"/>
                    <a:pt x="3043" y="148"/>
                    <a:pt x="3043" y="128"/>
                  </a:cubicBezTo>
                  <a:cubicBezTo>
                    <a:pt x="3043" y="128"/>
                    <a:pt x="3053" y="128"/>
                    <a:pt x="3053" y="118"/>
                  </a:cubicBezTo>
                  <a:cubicBezTo>
                    <a:pt x="3053" y="109"/>
                    <a:pt x="3072" y="118"/>
                    <a:pt x="3072" y="109"/>
                  </a:cubicBezTo>
                  <a:cubicBezTo>
                    <a:pt x="3072" y="109"/>
                    <a:pt x="3082" y="109"/>
                    <a:pt x="3082" y="99"/>
                  </a:cubicBezTo>
                  <a:cubicBezTo>
                    <a:pt x="3082" y="99"/>
                    <a:pt x="3092" y="99"/>
                    <a:pt x="3092" y="79"/>
                  </a:cubicBezTo>
                  <a:cubicBezTo>
                    <a:pt x="3102" y="79"/>
                    <a:pt x="3131" y="99"/>
                    <a:pt x="3141" y="99"/>
                  </a:cubicBezTo>
                  <a:cubicBezTo>
                    <a:pt x="3141" y="158"/>
                    <a:pt x="3141" y="158"/>
                    <a:pt x="3151" y="177"/>
                  </a:cubicBezTo>
                  <a:lnTo>
                    <a:pt x="3180" y="177"/>
                  </a:lnTo>
                  <a:cubicBezTo>
                    <a:pt x="3229" y="50"/>
                    <a:pt x="3337" y="30"/>
                    <a:pt x="3435" y="20"/>
                  </a:cubicBezTo>
                  <a:cubicBezTo>
                    <a:pt x="3563" y="148"/>
                    <a:pt x="3681" y="1"/>
                    <a:pt x="3808" y="20"/>
                  </a:cubicBezTo>
                  <a:cubicBezTo>
                    <a:pt x="3828" y="30"/>
                    <a:pt x="3828" y="30"/>
                    <a:pt x="4054" y="256"/>
                  </a:cubicBezTo>
                  <a:cubicBezTo>
                    <a:pt x="4014" y="373"/>
                    <a:pt x="3985" y="364"/>
                    <a:pt x="3838" y="344"/>
                  </a:cubicBezTo>
                  <a:cubicBezTo>
                    <a:pt x="3857" y="364"/>
                    <a:pt x="3857" y="364"/>
                    <a:pt x="3936" y="413"/>
                  </a:cubicBezTo>
                  <a:lnTo>
                    <a:pt x="3887" y="462"/>
                  </a:lnTo>
                  <a:cubicBezTo>
                    <a:pt x="3906" y="462"/>
                    <a:pt x="3906" y="462"/>
                    <a:pt x="4014" y="403"/>
                  </a:cubicBezTo>
                  <a:cubicBezTo>
                    <a:pt x="4063" y="452"/>
                    <a:pt x="4024" y="540"/>
                    <a:pt x="4005" y="560"/>
                  </a:cubicBezTo>
                  <a:cubicBezTo>
                    <a:pt x="4005" y="570"/>
                    <a:pt x="4014" y="570"/>
                    <a:pt x="4014" y="589"/>
                  </a:cubicBezTo>
                  <a:cubicBezTo>
                    <a:pt x="4132" y="491"/>
                    <a:pt x="4132" y="491"/>
                    <a:pt x="4171" y="521"/>
                  </a:cubicBezTo>
                  <a:lnTo>
                    <a:pt x="4201" y="521"/>
                  </a:lnTo>
                  <a:cubicBezTo>
                    <a:pt x="4309" y="403"/>
                    <a:pt x="4417" y="511"/>
                    <a:pt x="4466" y="560"/>
                  </a:cubicBezTo>
                  <a:cubicBezTo>
                    <a:pt x="4446" y="629"/>
                    <a:pt x="4427" y="638"/>
                    <a:pt x="4427" y="6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4410118" y="1984290"/>
              <a:ext cx="195621" cy="71132"/>
            </a:xfrm>
            <a:custGeom>
              <a:rect b="b" l="l" r="r" t="t"/>
              <a:pathLst>
                <a:path extrusionOk="0" h="1228" w="3377">
                  <a:moveTo>
                    <a:pt x="1217" y="619"/>
                  </a:moveTo>
                  <a:cubicBezTo>
                    <a:pt x="1168" y="639"/>
                    <a:pt x="1119" y="658"/>
                    <a:pt x="1070" y="678"/>
                  </a:cubicBezTo>
                  <a:cubicBezTo>
                    <a:pt x="1129" y="609"/>
                    <a:pt x="1178" y="570"/>
                    <a:pt x="1178" y="570"/>
                  </a:cubicBezTo>
                  <a:lnTo>
                    <a:pt x="1208" y="560"/>
                  </a:lnTo>
                  <a:cubicBezTo>
                    <a:pt x="1208" y="560"/>
                    <a:pt x="1266" y="570"/>
                    <a:pt x="1266" y="580"/>
                  </a:cubicBezTo>
                  <a:cubicBezTo>
                    <a:pt x="1276" y="580"/>
                    <a:pt x="1257" y="590"/>
                    <a:pt x="1217" y="619"/>
                  </a:cubicBezTo>
                  <a:close/>
                  <a:moveTo>
                    <a:pt x="3298" y="334"/>
                  </a:moveTo>
                  <a:cubicBezTo>
                    <a:pt x="3327" y="325"/>
                    <a:pt x="3327" y="325"/>
                    <a:pt x="3347" y="295"/>
                  </a:cubicBez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47" y="276"/>
                  </a:lnTo>
                  <a:cubicBezTo>
                    <a:pt x="3347" y="266"/>
                    <a:pt x="3367" y="236"/>
                    <a:pt x="3376" y="227"/>
                  </a:cubicBezTo>
                  <a:cubicBezTo>
                    <a:pt x="3318" y="217"/>
                    <a:pt x="3318" y="128"/>
                    <a:pt x="3268" y="119"/>
                  </a:cubicBezTo>
                  <a:cubicBezTo>
                    <a:pt x="3229" y="99"/>
                    <a:pt x="3190" y="119"/>
                    <a:pt x="3161" y="99"/>
                  </a:cubicBezTo>
                  <a:cubicBezTo>
                    <a:pt x="3161" y="99"/>
                    <a:pt x="3161" y="89"/>
                    <a:pt x="3141" y="89"/>
                  </a:cubicBezTo>
                  <a:lnTo>
                    <a:pt x="3072" y="89"/>
                  </a:lnTo>
                  <a:lnTo>
                    <a:pt x="3072" y="79"/>
                  </a:lnTo>
                  <a:lnTo>
                    <a:pt x="3082" y="69"/>
                  </a:lnTo>
                  <a:cubicBezTo>
                    <a:pt x="3053" y="69"/>
                    <a:pt x="3053" y="69"/>
                    <a:pt x="2591" y="99"/>
                  </a:cubicBezTo>
                  <a:cubicBezTo>
                    <a:pt x="2748" y="40"/>
                    <a:pt x="2748" y="40"/>
                    <a:pt x="2788" y="30"/>
                  </a:cubicBezTo>
                  <a:cubicBezTo>
                    <a:pt x="2788" y="30"/>
                    <a:pt x="2650" y="1"/>
                    <a:pt x="2395" y="50"/>
                  </a:cubicBezTo>
                  <a:cubicBezTo>
                    <a:pt x="2199" y="79"/>
                    <a:pt x="2179" y="89"/>
                    <a:pt x="2091" y="138"/>
                  </a:cubicBezTo>
                  <a:cubicBezTo>
                    <a:pt x="2012" y="177"/>
                    <a:pt x="1983" y="315"/>
                    <a:pt x="1855" y="285"/>
                  </a:cubicBezTo>
                  <a:cubicBezTo>
                    <a:pt x="1865" y="276"/>
                    <a:pt x="1865" y="276"/>
                    <a:pt x="1953" y="236"/>
                  </a:cubicBezTo>
                  <a:lnTo>
                    <a:pt x="1944" y="227"/>
                  </a:lnTo>
                  <a:cubicBezTo>
                    <a:pt x="1914" y="227"/>
                    <a:pt x="1914" y="227"/>
                    <a:pt x="1865" y="236"/>
                  </a:cubicBezTo>
                  <a:cubicBezTo>
                    <a:pt x="1953" y="168"/>
                    <a:pt x="2071" y="128"/>
                    <a:pt x="2150" y="50"/>
                  </a:cubicBezTo>
                  <a:cubicBezTo>
                    <a:pt x="2110" y="20"/>
                    <a:pt x="1679" y="99"/>
                    <a:pt x="1561" y="138"/>
                  </a:cubicBezTo>
                  <a:cubicBezTo>
                    <a:pt x="1561" y="138"/>
                    <a:pt x="1129" y="315"/>
                    <a:pt x="1090" y="442"/>
                  </a:cubicBezTo>
                  <a:cubicBezTo>
                    <a:pt x="1129" y="491"/>
                    <a:pt x="1129" y="491"/>
                    <a:pt x="1424" y="423"/>
                  </a:cubicBezTo>
                  <a:cubicBezTo>
                    <a:pt x="1365" y="472"/>
                    <a:pt x="1247" y="511"/>
                    <a:pt x="1159" y="531"/>
                  </a:cubicBezTo>
                  <a:cubicBezTo>
                    <a:pt x="1070" y="560"/>
                    <a:pt x="1011" y="639"/>
                    <a:pt x="913" y="639"/>
                  </a:cubicBezTo>
                  <a:cubicBezTo>
                    <a:pt x="687" y="658"/>
                    <a:pt x="687" y="658"/>
                    <a:pt x="580" y="472"/>
                  </a:cubicBezTo>
                  <a:cubicBezTo>
                    <a:pt x="550" y="472"/>
                    <a:pt x="334" y="472"/>
                    <a:pt x="354" y="658"/>
                  </a:cubicBezTo>
                  <a:cubicBezTo>
                    <a:pt x="344" y="668"/>
                    <a:pt x="324" y="688"/>
                    <a:pt x="315" y="688"/>
                  </a:cubicBezTo>
                  <a:lnTo>
                    <a:pt x="315" y="707"/>
                  </a:lnTo>
                  <a:cubicBezTo>
                    <a:pt x="334" y="717"/>
                    <a:pt x="334" y="717"/>
                    <a:pt x="354" y="717"/>
                  </a:cubicBezTo>
                  <a:cubicBezTo>
                    <a:pt x="246" y="776"/>
                    <a:pt x="89" y="756"/>
                    <a:pt x="30" y="884"/>
                  </a:cubicBezTo>
                  <a:cubicBezTo>
                    <a:pt x="1" y="933"/>
                    <a:pt x="128" y="1080"/>
                    <a:pt x="187" y="1100"/>
                  </a:cubicBezTo>
                  <a:cubicBezTo>
                    <a:pt x="334" y="1129"/>
                    <a:pt x="334" y="1129"/>
                    <a:pt x="344" y="1159"/>
                  </a:cubicBezTo>
                  <a:cubicBezTo>
                    <a:pt x="373" y="1208"/>
                    <a:pt x="383" y="1227"/>
                    <a:pt x="481" y="1218"/>
                  </a:cubicBezTo>
                  <a:cubicBezTo>
                    <a:pt x="746" y="1169"/>
                    <a:pt x="815" y="1002"/>
                    <a:pt x="825" y="1002"/>
                  </a:cubicBezTo>
                  <a:lnTo>
                    <a:pt x="717" y="923"/>
                  </a:lnTo>
                  <a:cubicBezTo>
                    <a:pt x="648" y="884"/>
                    <a:pt x="580" y="923"/>
                    <a:pt x="521" y="913"/>
                  </a:cubicBezTo>
                  <a:cubicBezTo>
                    <a:pt x="452" y="904"/>
                    <a:pt x="501" y="806"/>
                    <a:pt x="442" y="806"/>
                  </a:cubicBezTo>
                  <a:cubicBezTo>
                    <a:pt x="442" y="806"/>
                    <a:pt x="442" y="786"/>
                    <a:pt x="432" y="786"/>
                  </a:cubicBezTo>
                  <a:cubicBezTo>
                    <a:pt x="481" y="756"/>
                    <a:pt x="481" y="756"/>
                    <a:pt x="638" y="678"/>
                  </a:cubicBezTo>
                  <a:cubicBezTo>
                    <a:pt x="648" y="756"/>
                    <a:pt x="648" y="756"/>
                    <a:pt x="678" y="786"/>
                  </a:cubicBezTo>
                  <a:lnTo>
                    <a:pt x="776" y="786"/>
                  </a:lnTo>
                  <a:lnTo>
                    <a:pt x="776" y="825"/>
                  </a:lnTo>
                  <a:cubicBezTo>
                    <a:pt x="835" y="913"/>
                    <a:pt x="992" y="835"/>
                    <a:pt x="1021" y="972"/>
                  </a:cubicBezTo>
                  <a:cubicBezTo>
                    <a:pt x="1208" y="972"/>
                    <a:pt x="1217" y="933"/>
                    <a:pt x="1306" y="737"/>
                  </a:cubicBezTo>
                  <a:cubicBezTo>
                    <a:pt x="1374" y="727"/>
                    <a:pt x="1374" y="727"/>
                    <a:pt x="1404" y="737"/>
                  </a:cubicBezTo>
                  <a:lnTo>
                    <a:pt x="1365" y="806"/>
                  </a:lnTo>
                  <a:lnTo>
                    <a:pt x="1384" y="8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4277637" y="2011052"/>
              <a:ext cx="91062" cy="58041"/>
            </a:xfrm>
            <a:custGeom>
              <a:rect b="b" l="l" r="r" t="t"/>
              <a:pathLst>
                <a:path extrusionOk="0" h="1002" w="1572">
                  <a:moveTo>
                    <a:pt x="717" y="864"/>
                  </a:moveTo>
                  <a:cubicBezTo>
                    <a:pt x="619" y="913"/>
                    <a:pt x="619" y="913"/>
                    <a:pt x="511" y="883"/>
                  </a:cubicBezTo>
                  <a:cubicBezTo>
                    <a:pt x="452" y="913"/>
                    <a:pt x="413" y="981"/>
                    <a:pt x="354" y="991"/>
                  </a:cubicBezTo>
                  <a:cubicBezTo>
                    <a:pt x="354" y="991"/>
                    <a:pt x="266" y="1001"/>
                    <a:pt x="276" y="932"/>
                  </a:cubicBezTo>
                  <a:cubicBezTo>
                    <a:pt x="295" y="854"/>
                    <a:pt x="315" y="834"/>
                    <a:pt x="403" y="765"/>
                  </a:cubicBezTo>
                  <a:cubicBezTo>
                    <a:pt x="266" y="815"/>
                    <a:pt x="266" y="815"/>
                    <a:pt x="30" y="785"/>
                  </a:cubicBezTo>
                  <a:cubicBezTo>
                    <a:pt x="60" y="756"/>
                    <a:pt x="60" y="756"/>
                    <a:pt x="50" y="746"/>
                  </a:cubicBezTo>
                  <a:cubicBezTo>
                    <a:pt x="30" y="716"/>
                    <a:pt x="11" y="746"/>
                    <a:pt x="1" y="716"/>
                  </a:cubicBezTo>
                  <a:cubicBezTo>
                    <a:pt x="21" y="648"/>
                    <a:pt x="109" y="638"/>
                    <a:pt x="148" y="589"/>
                  </a:cubicBezTo>
                  <a:cubicBezTo>
                    <a:pt x="178" y="550"/>
                    <a:pt x="197" y="501"/>
                    <a:pt x="227" y="461"/>
                  </a:cubicBezTo>
                  <a:lnTo>
                    <a:pt x="246" y="451"/>
                  </a:lnTo>
                  <a:cubicBezTo>
                    <a:pt x="276" y="422"/>
                    <a:pt x="394" y="353"/>
                    <a:pt x="443" y="412"/>
                  </a:cubicBezTo>
                  <a:lnTo>
                    <a:pt x="423" y="471"/>
                  </a:lnTo>
                  <a:cubicBezTo>
                    <a:pt x="492" y="510"/>
                    <a:pt x="551" y="451"/>
                    <a:pt x="541" y="393"/>
                  </a:cubicBezTo>
                  <a:cubicBezTo>
                    <a:pt x="521" y="353"/>
                    <a:pt x="472" y="353"/>
                    <a:pt x="492" y="314"/>
                  </a:cubicBezTo>
                  <a:cubicBezTo>
                    <a:pt x="501" y="275"/>
                    <a:pt x="590" y="226"/>
                    <a:pt x="590" y="216"/>
                  </a:cubicBezTo>
                  <a:cubicBezTo>
                    <a:pt x="619" y="196"/>
                    <a:pt x="658" y="226"/>
                    <a:pt x="698" y="206"/>
                  </a:cubicBezTo>
                  <a:cubicBezTo>
                    <a:pt x="737" y="177"/>
                    <a:pt x="747" y="147"/>
                    <a:pt x="766" y="118"/>
                  </a:cubicBezTo>
                  <a:cubicBezTo>
                    <a:pt x="835" y="59"/>
                    <a:pt x="1149" y="0"/>
                    <a:pt x="1179" y="10"/>
                  </a:cubicBezTo>
                  <a:cubicBezTo>
                    <a:pt x="1228" y="20"/>
                    <a:pt x="1257" y="20"/>
                    <a:pt x="1306" y="20"/>
                  </a:cubicBezTo>
                  <a:lnTo>
                    <a:pt x="1306" y="29"/>
                  </a:lnTo>
                  <a:cubicBezTo>
                    <a:pt x="1296" y="49"/>
                    <a:pt x="1257" y="69"/>
                    <a:pt x="1149" y="108"/>
                  </a:cubicBezTo>
                  <a:cubicBezTo>
                    <a:pt x="1188" y="108"/>
                    <a:pt x="1208" y="98"/>
                    <a:pt x="1247" y="98"/>
                  </a:cubicBezTo>
                  <a:cubicBezTo>
                    <a:pt x="1198" y="128"/>
                    <a:pt x="1149" y="196"/>
                    <a:pt x="1090" y="226"/>
                  </a:cubicBezTo>
                  <a:cubicBezTo>
                    <a:pt x="1139" y="226"/>
                    <a:pt x="1139" y="226"/>
                    <a:pt x="1188" y="206"/>
                  </a:cubicBezTo>
                  <a:cubicBezTo>
                    <a:pt x="1237" y="177"/>
                    <a:pt x="1247" y="167"/>
                    <a:pt x="1277" y="177"/>
                  </a:cubicBezTo>
                  <a:cubicBezTo>
                    <a:pt x="1277" y="206"/>
                    <a:pt x="1208" y="255"/>
                    <a:pt x="1061" y="344"/>
                  </a:cubicBezTo>
                  <a:cubicBezTo>
                    <a:pt x="1483" y="147"/>
                    <a:pt x="1483" y="147"/>
                    <a:pt x="1542" y="196"/>
                  </a:cubicBezTo>
                  <a:cubicBezTo>
                    <a:pt x="1571" y="226"/>
                    <a:pt x="1532" y="265"/>
                    <a:pt x="1532" y="265"/>
                  </a:cubicBezTo>
                  <a:cubicBezTo>
                    <a:pt x="1453" y="324"/>
                    <a:pt x="1355" y="314"/>
                    <a:pt x="1287" y="363"/>
                  </a:cubicBezTo>
                  <a:cubicBezTo>
                    <a:pt x="1159" y="422"/>
                    <a:pt x="1051" y="510"/>
                    <a:pt x="933" y="569"/>
                  </a:cubicBezTo>
                  <a:cubicBezTo>
                    <a:pt x="806" y="648"/>
                    <a:pt x="806" y="648"/>
                    <a:pt x="815" y="697"/>
                  </a:cubicBezTo>
                  <a:cubicBezTo>
                    <a:pt x="884" y="795"/>
                    <a:pt x="786" y="844"/>
                    <a:pt x="717" y="8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4766547" y="2061043"/>
              <a:ext cx="72236" cy="50105"/>
            </a:xfrm>
            <a:custGeom>
              <a:rect b="b" l="l" r="r" t="t"/>
              <a:pathLst>
                <a:path extrusionOk="0" h="865" w="1247">
                  <a:moveTo>
                    <a:pt x="1188" y="521"/>
                  </a:moveTo>
                  <a:cubicBezTo>
                    <a:pt x="1247" y="707"/>
                    <a:pt x="1011" y="580"/>
                    <a:pt x="1011" y="570"/>
                  </a:cubicBezTo>
                  <a:cubicBezTo>
                    <a:pt x="1011" y="570"/>
                    <a:pt x="982" y="521"/>
                    <a:pt x="953" y="482"/>
                  </a:cubicBezTo>
                  <a:cubicBezTo>
                    <a:pt x="894" y="383"/>
                    <a:pt x="796" y="334"/>
                    <a:pt x="796" y="393"/>
                  </a:cubicBezTo>
                  <a:cubicBezTo>
                    <a:pt x="796" y="413"/>
                    <a:pt x="805" y="462"/>
                    <a:pt x="894" y="639"/>
                  </a:cubicBezTo>
                  <a:cubicBezTo>
                    <a:pt x="913" y="688"/>
                    <a:pt x="943" y="756"/>
                    <a:pt x="943" y="776"/>
                  </a:cubicBezTo>
                  <a:cubicBezTo>
                    <a:pt x="943" y="864"/>
                    <a:pt x="796" y="766"/>
                    <a:pt x="796" y="756"/>
                  </a:cubicBezTo>
                  <a:cubicBezTo>
                    <a:pt x="550" y="560"/>
                    <a:pt x="1" y="30"/>
                    <a:pt x="207" y="1"/>
                  </a:cubicBezTo>
                  <a:lnTo>
                    <a:pt x="217" y="1"/>
                  </a:lnTo>
                  <a:cubicBezTo>
                    <a:pt x="275" y="1"/>
                    <a:pt x="315" y="30"/>
                    <a:pt x="403" y="89"/>
                  </a:cubicBezTo>
                  <a:cubicBezTo>
                    <a:pt x="403" y="20"/>
                    <a:pt x="403" y="20"/>
                    <a:pt x="423" y="20"/>
                  </a:cubicBezTo>
                  <a:cubicBezTo>
                    <a:pt x="462" y="30"/>
                    <a:pt x="540" y="79"/>
                    <a:pt x="599" y="138"/>
                  </a:cubicBezTo>
                  <a:lnTo>
                    <a:pt x="639" y="177"/>
                  </a:lnTo>
                  <a:cubicBezTo>
                    <a:pt x="688" y="197"/>
                    <a:pt x="737" y="217"/>
                    <a:pt x="766" y="236"/>
                  </a:cubicBezTo>
                  <a:cubicBezTo>
                    <a:pt x="835" y="275"/>
                    <a:pt x="884" y="315"/>
                    <a:pt x="943" y="344"/>
                  </a:cubicBezTo>
                  <a:cubicBezTo>
                    <a:pt x="1159" y="472"/>
                    <a:pt x="1178" y="482"/>
                    <a:pt x="1188" y="5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4741001" y="2345869"/>
              <a:ext cx="67138" cy="113707"/>
            </a:xfrm>
            <a:custGeom>
              <a:rect b="b" l="l" r="r" t="t"/>
              <a:pathLst>
                <a:path extrusionOk="0" h="1963" w="1159">
                  <a:moveTo>
                    <a:pt x="1158" y="1502"/>
                  </a:moveTo>
                  <a:cubicBezTo>
                    <a:pt x="1138" y="1659"/>
                    <a:pt x="1021" y="1796"/>
                    <a:pt x="952" y="1835"/>
                  </a:cubicBezTo>
                  <a:cubicBezTo>
                    <a:pt x="903" y="1855"/>
                    <a:pt x="216" y="1963"/>
                    <a:pt x="177" y="1963"/>
                  </a:cubicBez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cubicBezTo>
                    <a:pt x="157" y="1963"/>
                    <a:pt x="157" y="1963"/>
                    <a:pt x="69" y="1914"/>
                  </a:cubicBezTo>
                  <a:cubicBezTo>
                    <a:pt x="118" y="1806"/>
                    <a:pt x="118" y="1806"/>
                    <a:pt x="285" y="1649"/>
                  </a:cubicBezTo>
                  <a:cubicBezTo>
                    <a:pt x="137" y="1590"/>
                    <a:pt x="137" y="1590"/>
                    <a:pt x="137" y="1512"/>
                  </a:cubicBezTo>
                  <a:cubicBezTo>
                    <a:pt x="137" y="1433"/>
                    <a:pt x="157" y="1276"/>
                    <a:pt x="275" y="1227"/>
                  </a:cubicBezTo>
                  <a:cubicBezTo>
                    <a:pt x="334" y="1207"/>
                    <a:pt x="422" y="1207"/>
                    <a:pt x="451" y="1217"/>
                  </a:cubicBezTo>
                  <a:cubicBezTo>
                    <a:pt x="451" y="1198"/>
                    <a:pt x="451" y="1198"/>
                    <a:pt x="412" y="1050"/>
                  </a:cubicBezTo>
                  <a:cubicBezTo>
                    <a:pt x="226" y="1207"/>
                    <a:pt x="216" y="1148"/>
                    <a:pt x="177" y="805"/>
                  </a:cubicBezTo>
                  <a:cubicBezTo>
                    <a:pt x="59" y="776"/>
                    <a:pt x="0" y="756"/>
                    <a:pt x="20" y="540"/>
                  </a:cubicBezTo>
                  <a:cubicBezTo>
                    <a:pt x="49" y="275"/>
                    <a:pt x="79" y="157"/>
                    <a:pt x="255" y="40"/>
                  </a:cubicBezTo>
                  <a:cubicBezTo>
                    <a:pt x="304" y="20"/>
                    <a:pt x="324" y="0"/>
                    <a:pt x="363" y="0"/>
                  </a:cubicBezTo>
                  <a:cubicBezTo>
                    <a:pt x="461" y="20"/>
                    <a:pt x="461" y="69"/>
                    <a:pt x="451" y="265"/>
                  </a:cubicBezTo>
                  <a:cubicBezTo>
                    <a:pt x="510" y="285"/>
                    <a:pt x="569" y="324"/>
                    <a:pt x="638" y="344"/>
                  </a:cubicBezTo>
                  <a:cubicBezTo>
                    <a:pt x="589" y="432"/>
                    <a:pt x="559" y="491"/>
                    <a:pt x="510" y="589"/>
                  </a:cubicBezTo>
                  <a:lnTo>
                    <a:pt x="589" y="668"/>
                  </a:lnTo>
                  <a:cubicBezTo>
                    <a:pt x="618" y="707"/>
                    <a:pt x="648" y="726"/>
                    <a:pt x="648" y="736"/>
                  </a:cubicBezTo>
                  <a:cubicBezTo>
                    <a:pt x="697" y="815"/>
                    <a:pt x="707" y="883"/>
                    <a:pt x="756" y="962"/>
                  </a:cubicBezTo>
                  <a:cubicBezTo>
                    <a:pt x="795" y="1011"/>
                    <a:pt x="844" y="1050"/>
                    <a:pt x="883" y="1099"/>
                  </a:cubicBezTo>
                  <a:cubicBezTo>
                    <a:pt x="932" y="1168"/>
                    <a:pt x="952" y="1256"/>
                    <a:pt x="1001" y="1325"/>
                  </a:cubicBezTo>
                  <a:cubicBezTo>
                    <a:pt x="1040" y="1374"/>
                    <a:pt x="1109" y="1394"/>
                    <a:pt x="1158" y="1453"/>
                  </a:cubicBezTo>
                  <a:cubicBezTo>
                    <a:pt x="1148" y="1413"/>
                    <a:pt x="1158" y="1443"/>
                    <a:pt x="1158" y="1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4627289" y="2228162"/>
              <a:ext cx="71656" cy="48947"/>
            </a:xfrm>
            <a:custGeom>
              <a:rect b="b" l="l" r="r" t="t"/>
              <a:pathLst>
                <a:path extrusionOk="0" h="845" w="1237">
                  <a:moveTo>
                    <a:pt x="1178" y="472"/>
                  </a:moveTo>
                  <a:cubicBezTo>
                    <a:pt x="1178" y="472"/>
                    <a:pt x="1080" y="698"/>
                    <a:pt x="462" y="845"/>
                  </a:cubicBezTo>
                  <a:lnTo>
                    <a:pt x="462" y="835"/>
                  </a:lnTo>
                  <a:cubicBezTo>
                    <a:pt x="393" y="796"/>
                    <a:pt x="305" y="815"/>
                    <a:pt x="246" y="747"/>
                  </a:cubicBezTo>
                  <a:lnTo>
                    <a:pt x="246" y="737"/>
                  </a:lnTo>
                  <a:cubicBezTo>
                    <a:pt x="206" y="688"/>
                    <a:pt x="177" y="629"/>
                    <a:pt x="148" y="580"/>
                  </a:cubicBezTo>
                  <a:cubicBezTo>
                    <a:pt x="108" y="521"/>
                    <a:pt x="30" y="482"/>
                    <a:pt x="10" y="423"/>
                  </a:cubicBezTo>
                  <a:cubicBezTo>
                    <a:pt x="10" y="403"/>
                    <a:pt x="0" y="40"/>
                    <a:pt x="148" y="1"/>
                  </a:cubicBezTo>
                  <a:lnTo>
                    <a:pt x="157" y="1"/>
                  </a:lnTo>
                  <a:cubicBezTo>
                    <a:pt x="226" y="20"/>
                    <a:pt x="295" y="60"/>
                    <a:pt x="295" y="60"/>
                  </a:cubicBezTo>
                  <a:cubicBezTo>
                    <a:pt x="324" y="89"/>
                    <a:pt x="324" y="138"/>
                    <a:pt x="363" y="177"/>
                  </a:cubicBezTo>
                  <a:cubicBezTo>
                    <a:pt x="373" y="187"/>
                    <a:pt x="393" y="197"/>
                    <a:pt x="412" y="197"/>
                  </a:cubicBezTo>
                  <a:cubicBezTo>
                    <a:pt x="471" y="197"/>
                    <a:pt x="520" y="177"/>
                    <a:pt x="589" y="177"/>
                  </a:cubicBezTo>
                  <a:cubicBezTo>
                    <a:pt x="648" y="177"/>
                    <a:pt x="707" y="187"/>
                    <a:pt x="766" y="177"/>
                  </a:cubicBezTo>
                  <a:cubicBezTo>
                    <a:pt x="805" y="158"/>
                    <a:pt x="844" y="138"/>
                    <a:pt x="884" y="138"/>
                  </a:cubicBezTo>
                  <a:cubicBezTo>
                    <a:pt x="893" y="138"/>
                    <a:pt x="933" y="138"/>
                    <a:pt x="982" y="148"/>
                  </a:cubicBezTo>
                  <a:cubicBezTo>
                    <a:pt x="962" y="138"/>
                    <a:pt x="1237" y="276"/>
                    <a:pt x="1178" y="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4313494" y="1992284"/>
              <a:ext cx="59723" cy="25603"/>
            </a:xfrm>
            <a:custGeom>
              <a:rect b="b" l="l" r="r" t="t"/>
              <a:pathLst>
                <a:path extrusionOk="0" h="442" w="1031">
                  <a:moveTo>
                    <a:pt x="726" y="304"/>
                  </a:moveTo>
                  <a:cubicBezTo>
                    <a:pt x="481" y="304"/>
                    <a:pt x="461" y="304"/>
                    <a:pt x="196" y="393"/>
                  </a:cubicBezTo>
                  <a:cubicBezTo>
                    <a:pt x="98" y="412"/>
                    <a:pt x="89" y="432"/>
                    <a:pt x="79" y="412"/>
                  </a:cubicBez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cubicBezTo>
                    <a:pt x="49" y="403"/>
                    <a:pt x="30" y="442"/>
                    <a:pt x="0" y="412"/>
                  </a:cubicBezTo>
                  <a:lnTo>
                    <a:pt x="0" y="403"/>
                  </a:lnTo>
                  <a:cubicBezTo>
                    <a:pt x="49" y="363"/>
                    <a:pt x="118" y="344"/>
                    <a:pt x="167" y="304"/>
                  </a:cubicBezTo>
                  <a:cubicBezTo>
                    <a:pt x="187" y="295"/>
                    <a:pt x="196" y="255"/>
                    <a:pt x="236" y="246"/>
                  </a:cubicBezTo>
                  <a:cubicBezTo>
                    <a:pt x="344" y="206"/>
                    <a:pt x="412" y="187"/>
                    <a:pt x="589" y="138"/>
                  </a:cubicBezTo>
                  <a:cubicBezTo>
                    <a:pt x="717" y="98"/>
                    <a:pt x="834" y="49"/>
                    <a:pt x="962" y="10"/>
                  </a:cubicBezTo>
                  <a:cubicBezTo>
                    <a:pt x="1001" y="0"/>
                    <a:pt x="1011" y="0"/>
                    <a:pt x="1031" y="39"/>
                  </a:cubicBezTo>
                  <a:lnTo>
                    <a:pt x="1031" y="49"/>
                  </a:lnTo>
                  <a:cubicBezTo>
                    <a:pt x="1031" y="98"/>
                    <a:pt x="913" y="118"/>
                    <a:pt x="962" y="157"/>
                  </a:cubicBezTo>
                  <a:cubicBezTo>
                    <a:pt x="962" y="196"/>
                    <a:pt x="795" y="304"/>
                    <a:pt x="726" y="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4860332" y="2005897"/>
              <a:ext cx="54104" cy="23402"/>
            </a:xfrm>
            <a:custGeom>
              <a:rect b="b" l="l" r="r" t="t"/>
              <a:pathLst>
                <a:path extrusionOk="0" h="404" w="934">
                  <a:moveTo>
                    <a:pt x="658" y="256"/>
                  </a:moveTo>
                  <a:cubicBezTo>
                    <a:pt x="707" y="275"/>
                    <a:pt x="894" y="364"/>
                    <a:pt x="933" y="403"/>
                  </a:cubicBezTo>
                  <a:lnTo>
                    <a:pt x="933" y="403"/>
                  </a:lnTo>
                  <a:cubicBezTo>
                    <a:pt x="894" y="403"/>
                    <a:pt x="864" y="383"/>
                    <a:pt x="835" y="383"/>
                  </a:cubicBezTo>
                  <a:lnTo>
                    <a:pt x="835" y="383"/>
                  </a:lnTo>
                  <a:lnTo>
                    <a:pt x="835" y="383"/>
                  </a:lnTo>
                  <a:cubicBezTo>
                    <a:pt x="747" y="403"/>
                    <a:pt x="30" y="60"/>
                    <a:pt x="1" y="1"/>
                  </a:cubicBezTo>
                  <a:cubicBezTo>
                    <a:pt x="11" y="1"/>
                    <a:pt x="21" y="1"/>
                    <a:pt x="79" y="20"/>
                  </a:cubicBezTo>
                  <a:cubicBezTo>
                    <a:pt x="158" y="50"/>
                    <a:pt x="217" y="69"/>
                    <a:pt x="217" y="69"/>
                  </a:cubicBezTo>
                  <a:cubicBezTo>
                    <a:pt x="276" y="99"/>
                    <a:pt x="325" y="138"/>
                    <a:pt x="393" y="148"/>
                  </a:cubicBezTo>
                  <a:cubicBezTo>
                    <a:pt x="423" y="158"/>
                    <a:pt x="462" y="148"/>
                    <a:pt x="501" y="158"/>
                  </a:cubicBezTo>
                  <a:cubicBezTo>
                    <a:pt x="501" y="158"/>
                    <a:pt x="511" y="158"/>
                    <a:pt x="521" y="168"/>
                  </a:cubicBezTo>
                  <a:cubicBezTo>
                    <a:pt x="511" y="197"/>
                    <a:pt x="570" y="217"/>
                    <a:pt x="658" y="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4373160" y="1989967"/>
              <a:ext cx="51787" cy="22822"/>
            </a:xfrm>
            <a:custGeom>
              <a:rect b="b" l="l" r="r" t="t"/>
              <a:pathLst>
                <a:path extrusionOk="0" h="394" w="894">
                  <a:moveTo>
                    <a:pt x="580" y="335"/>
                  </a:moveTo>
                  <a:cubicBezTo>
                    <a:pt x="462" y="374"/>
                    <a:pt x="364" y="393"/>
                    <a:pt x="305" y="393"/>
                  </a:cubicBezTo>
                  <a:cubicBezTo>
                    <a:pt x="295" y="393"/>
                    <a:pt x="295" y="393"/>
                    <a:pt x="285" y="384"/>
                  </a:cubicBezTo>
                  <a:cubicBezTo>
                    <a:pt x="275" y="364"/>
                    <a:pt x="236" y="344"/>
                    <a:pt x="197" y="335"/>
                  </a:cubicBezTo>
                  <a:cubicBezTo>
                    <a:pt x="138" y="325"/>
                    <a:pt x="79" y="335"/>
                    <a:pt x="10" y="325"/>
                  </a:cubicBezTo>
                  <a:cubicBezTo>
                    <a:pt x="10" y="325"/>
                    <a:pt x="1" y="325"/>
                    <a:pt x="10" y="315"/>
                  </a:cubicBezTo>
                  <a:cubicBezTo>
                    <a:pt x="50" y="266"/>
                    <a:pt x="99" y="246"/>
                    <a:pt x="187" y="236"/>
                  </a:cubicBezTo>
                  <a:cubicBezTo>
                    <a:pt x="177" y="187"/>
                    <a:pt x="177" y="138"/>
                    <a:pt x="256" y="99"/>
                  </a:cubicBezTo>
                  <a:cubicBezTo>
                    <a:pt x="256" y="99"/>
                    <a:pt x="678" y="1"/>
                    <a:pt x="697" y="30"/>
                  </a:cubicBezTo>
                  <a:lnTo>
                    <a:pt x="697" y="30"/>
                  </a:lnTo>
                  <a:lnTo>
                    <a:pt x="619" y="119"/>
                  </a:lnTo>
                  <a:cubicBezTo>
                    <a:pt x="589" y="138"/>
                    <a:pt x="570" y="148"/>
                    <a:pt x="521" y="178"/>
                  </a:cubicBezTo>
                  <a:cubicBezTo>
                    <a:pt x="442" y="217"/>
                    <a:pt x="432" y="227"/>
                    <a:pt x="442" y="236"/>
                  </a:cubicBez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52" y="266"/>
                  </a:lnTo>
                  <a:cubicBezTo>
                    <a:pt x="697" y="138"/>
                    <a:pt x="845" y="89"/>
                    <a:pt x="894" y="129"/>
                  </a:cubicBezTo>
                  <a:cubicBezTo>
                    <a:pt x="894" y="138"/>
                    <a:pt x="894" y="138"/>
                    <a:pt x="825" y="168"/>
                  </a:cubicBezTo>
                  <a:cubicBezTo>
                    <a:pt x="697" y="217"/>
                    <a:pt x="678" y="227"/>
                    <a:pt x="668" y="236"/>
                  </a:cubicBezTo>
                  <a:cubicBezTo>
                    <a:pt x="668" y="266"/>
                    <a:pt x="688" y="246"/>
                    <a:pt x="697" y="266"/>
                  </a:cubicBezTo>
                  <a:cubicBezTo>
                    <a:pt x="668" y="286"/>
                    <a:pt x="589" y="325"/>
                    <a:pt x="580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4340199" y="2028662"/>
              <a:ext cx="48949" cy="27920"/>
            </a:xfrm>
            <a:custGeom>
              <a:rect b="b" l="l" r="r" t="t"/>
              <a:pathLst>
                <a:path extrusionOk="0" h="482" w="845">
                  <a:moveTo>
                    <a:pt x="413" y="383"/>
                  </a:moveTo>
                  <a:cubicBezTo>
                    <a:pt x="354" y="412"/>
                    <a:pt x="314" y="432"/>
                    <a:pt x="295" y="432"/>
                  </a:cubicBezTo>
                  <a:cubicBezTo>
                    <a:pt x="256" y="442"/>
                    <a:pt x="216" y="432"/>
                    <a:pt x="167" y="442"/>
                  </a:cubicBezTo>
                  <a:cubicBezTo>
                    <a:pt x="118" y="452"/>
                    <a:pt x="79" y="461"/>
                    <a:pt x="30" y="481"/>
                  </a:cubicBezTo>
                  <a:cubicBezTo>
                    <a:pt x="20" y="481"/>
                    <a:pt x="0" y="481"/>
                    <a:pt x="10" y="452"/>
                  </a:cubicBezTo>
                  <a:cubicBezTo>
                    <a:pt x="10" y="442"/>
                    <a:pt x="20" y="432"/>
                    <a:pt x="20" y="432"/>
                  </a:cubicBezTo>
                  <a:cubicBezTo>
                    <a:pt x="79" y="363"/>
                    <a:pt x="157" y="334"/>
                    <a:pt x="207" y="265"/>
                  </a:cubicBezTo>
                  <a:cubicBezTo>
                    <a:pt x="226" y="236"/>
                    <a:pt x="236" y="197"/>
                    <a:pt x="275" y="157"/>
                  </a:cubicBezTo>
                  <a:cubicBezTo>
                    <a:pt x="305" y="147"/>
                    <a:pt x="422" y="69"/>
                    <a:pt x="422" y="108"/>
                  </a:cubicBezTo>
                  <a:cubicBezTo>
                    <a:pt x="422" y="118"/>
                    <a:pt x="413" y="147"/>
                    <a:pt x="373" y="187"/>
                  </a:cubicBezTo>
                  <a:cubicBezTo>
                    <a:pt x="462" y="147"/>
                    <a:pt x="472" y="138"/>
                    <a:pt x="501" y="108"/>
                  </a:cubicBezTo>
                  <a:cubicBezTo>
                    <a:pt x="540" y="69"/>
                    <a:pt x="599" y="40"/>
                    <a:pt x="599" y="40"/>
                  </a:cubicBezTo>
                  <a:cubicBezTo>
                    <a:pt x="746" y="0"/>
                    <a:pt x="815" y="59"/>
                    <a:pt x="844" y="69"/>
                  </a:cubicBezTo>
                  <a:lnTo>
                    <a:pt x="844" y="89"/>
                  </a:lnTo>
                  <a:cubicBezTo>
                    <a:pt x="815" y="138"/>
                    <a:pt x="697" y="187"/>
                    <a:pt x="609" y="216"/>
                  </a:cubicBezTo>
                  <a:cubicBezTo>
                    <a:pt x="579" y="236"/>
                    <a:pt x="570" y="236"/>
                    <a:pt x="550" y="246"/>
                  </a:cubicBezTo>
                  <a:cubicBezTo>
                    <a:pt x="511" y="265"/>
                    <a:pt x="511" y="314"/>
                    <a:pt x="462" y="344"/>
                  </a:cubicBezTo>
                  <a:cubicBezTo>
                    <a:pt x="472" y="344"/>
                    <a:pt x="452" y="354"/>
                    <a:pt x="413" y="3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4788154" y="2051948"/>
              <a:ext cx="32439" cy="19984"/>
            </a:xfrm>
            <a:custGeom>
              <a:rect b="b" l="l" r="r" t="t"/>
              <a:pathLst>
                <a:path extrusionOk="0" h="345" w="560">
                  <a:moveTo>
                    <a:pt x="472" y="148"/>
                  </a:moveTo>
                  <a:cubicBezTo>
                    <a:pt x="501" y="187"/>
                    <a:pt x="560" y="344"/>
                    <a:pt x="501" y="344"/>
                  </a:cubicBezTo>
                  <a:cubicBezTo>
                    <a:pt x="472" y="344"/>
                    <a:pt x="442" y="324"/>
                    <a:pt x="413" y="305"/>
                  </a:cubicBezTo>
                  <a:cubicBezTo>
                    <a:pt x="383" y="295"/>
                    <a:pt x="364" y="305"/>
                    <a:pt x="324" y="305"/>
                  </a:cubicBezTo>
                  <a:cubicBezTo>
                    <a:pt x="275" y="295"/>
                    <a:pt x="236" y="275"/>
                    <a:pt x="207" y="256"/>
                  </a:cubicBezTo>
                  <a:cubicBezTo>
                    <a:pt x="30" y="138"/>
                    <a:pt x="1" y="59"/>
                    <a:pt x="30" y="50"/>
                  </a:cubicBezTo>
                  <a:cubicBezTo>
                    <a:pt x="40" y="30"/>
                    <a:pt x="118" y="59"/>
                    <a:pt x="187" y="109"/>
                  </a:cubicBezTo>
                  <a:cubicBezTo>
                    <a:pt x="148" y="40"/>
                    <a:pt x="148" y="30"/>
                    <a:pt x="177" y="10"/>
                  </a:cubicBezTo>
                  <a:cubicBezTo>
                    <a:pt x="187" y="1"/>
                    <a:pt x="383" y="40"/>
                    <a:pt x="472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4705723" y="2390183"/>
              <a:ext cx="44952" cy="51206"/>
            </a:xfrm>
            <a:custGeom>
              <a:rect b="b" l="l" r="r" t="t"/>
              <a:pathLst>
                <a:path extrusionOk="0" h="884" w="776">
                  <a:moveTo>
                    <a:pt x="756" y="246"/>
                  </a:moveTo>
                  <a:cubicBezTo>
                    <a:pt x="717" y="266"/>
                    <a:pt x="678" y="295"/>
                    <a:pt x="658" y="325"/>
                  </a:cubicBezTo>
                  <a:cubicBezTo>
                    <a:pt x="688" y="511"/>
                    <a:pt x="678" y="590"/>
                    <a:pt x="609" y="688"/>
                  </a:cubicBezTo>
                  <a:cubicBezTo>
                    <a:pt x="472" y="678"/>
                    <a:pt x="383" y="737"/>
                    <a:pt x="334" y="786"/>
                  </a:cubicBezTo>
                  <a:cubicBezTo>
                    <a:pt x="217" y="884"/>
                    <a:pt x="118" y="796"/>
                    <a:pt x="79" y="776"/>
                  </a:cubicBezTo>
                  <a:cubicBezTo>
                    <a:pt x="79" y="776"/>
                    <a:pt x="1" y="688"/>
                    <a:pt x="89" y="599"/>
                  </a:cubicBezTo>
                  <a:cubicBezTo>
                    <a:pt x="217" y="482"/>
                    <a:pt x="217" y="374"/>
                    <a:pt x="118" y="158"/>
                  </a:cubicBezTo>
                  <a:cubicBezTo>
                    <a:pt x="275" y="138"/>
                    <a:pt x="275" y="138"/>
                    <a:pt x="275" y="148"/>
                  </a:cubicBezTo>
                  <a:cubicBezTo>
                    <a:pt x="334" y="158"/>
                    <a:pt x="334" y="158"/>
                    <a:pt x="344" y="148"/>
                  </a:cubicBezTo>
                  <a:cubicBezTo>
                    <a:pt x="383" y="138"/>
                    <a:pt x="413" y="128"/>
                    <a:pt x="442" y="89"/>
                  </a:cubicBezTo>
                  <a:cubicBezTo>
                    <a:pt x="531" y="11"/>
                    <a:pt x="570" y="1"/>
                    <a:pt x="619" y="1"/>
                  </a:cubicBezTo>
                  <a:cubicBezTo>
                    <a:pt x="688" y="11"/>
                    <a:pt x="727" y="79"/>
                    <a:pt x="776" y="236"/>
                  </a:cubicBezTo>
                  <a:cubicBezTo>
                    <a:pt x="766" y="236"/>
                    <a:pt x="756" y="236"/>
                    <a:pt x="756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4397026" y="2009314"/>
              <a:ext cx="38753" cy="18826"/>
            </a:xfrm>
            <a:custGeom>
              <a:rect b="b" l="l" r="r" t="t"/>
              <a:pathLst>
                <a:path extrusionOk="0" h="325" w="669">
                  <a:moveTo>
                    <a:pt x="295" y="246"/>
                  </a:moveTo>
                  <a:cubicBezTo>
                    <a:pt x="246" y="275"/>
                    <a:pt x="1" y="324"/>
                    <a:pt x="50" y="236"/>
                  </a:cubicBezTo>
                  <a:cubicBezTo>
                    <a:pt x="50" y="226"/>
                    <a:pt x="70" y="207"/>
                    <a:pt x="70" y="207"/>
                  </a:cubicBezTo>
                  <a:cubicBezTo>
                    <a:pt x="70" y="207"/>
                    <a:pt x="79" y="207"/>
                    <a:pt x="79" y="197"/>
                  </a:cubicBezTo>
                  <a:cubicBezTo>
                    <a:pt x="109" y="187"/>
                    <a:pt x="148" y="177"/>
                    <a:pt x="168" y="148"/>
                  </a:cubicBezTo>
                  <a:cubicBezTo>
                    <a:pt x="197" y="138"/>
                    <a:pt x="217" y="109"/>
                    <a:pt x="256" y="89"/>
                  </a:cubicBezTo>
                  <a:lnTo>
                    <a:pt x="266" y="79"/>
                  </a:lnTo>
                  <a:cubicBezTo>
                    <a:pt x="266" y="79"/>
                    <a:pt x="325" y="40"/>
                    <a:pt x="374" y="30"/>
                  </a:cubicBezTo>
                  <a:cubicBezTo>
                    <a:pt x="442" y="1"/>
                    <a:pt x="442" y="1"/>
                    <a:pt x="609" y="10"/>
                  </a:cubicBezTo>
                  <a:cubicBezTo>
                    <a:pt x="609" y="10"/>
                    <a:pt x="599" y="10"/>
                    <a:pt x="599" y="30"/>
                  </a:cubicBezTo>
                  <a:cubicBezTo>
                    <a:pt x="609" y="40"/>
                    <a:pt x="639" y="40"/>
                    <a:pt x="649" y="50"/>
                  </a:cubicBezTo>
                  <a:cubicBezTo>
                    <a:pt x="668" y="89"/>
                    <a:pt x="295" y="246"/>
                    <a:pt x="295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4894452" y="2016729"/>
              <a:ext cx="33598" cy="18246"/>
            </a:xfrm>
            <a:custGeom>
              <a:rect b="b" l="l" r="r" t="t"/>
              <a:pathLst>
                <a:path extrusionOk="0" h="315" w="580">
                  <a:moveTo>
                    <a:pt x="295" y="108"/>
                  </a:moveTo>
                  <a:cubicBezTo>
                    <a:pt x="325" y="118"/>
                    <a:pt x="374" y="147"/>
                    <a:pt x="423" y="177"/>
                  </a:cubicBezTo>
                  <a:cubicBezTo>
                    <a:pt x="442" y="196"/>
                    <a:pt x="452" y="216"/>
                    <a:pt x="472" y="226"/>
                  </a:cubicBezTo>
                  <a:lnTo>
                    <a:pt x="580" y="304"/>
                  </a:lnTo>
                  <a:lnTo>
                    <a:pt x="580" y="304"/>
                  </a:lnTo>
                  <a:cubicBezTo>
                    <a:pt x="560" y="314"/>
                    <a:pt x="118" y="79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30" y="10"/>
                    <a:pt x="148" y="30"/>
                    <a:pt x="295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4449914" y="1987128"/>
              <a:ext cx="28500" cy="16567"/>
            </a:xfrm>
            <a:custGeom>
              <a:rect b="b" l="l" r="r" t="t"/>
              <a:pathLst>
                <a:path extrusionOk="0" h="286" w="492">
                  <a:moveTo>
                    <a:pt x="128" y="266"/>
                  </a:moveTo>
                  <a:cubicBezTo>
                    <a:pt x="30" y="285"/>
                    <a:pt x="0" y="285"/>
                    <a:pt x="20" y="266"/>
                  </a:cubicBezTo>
                  <a:cubicBezTo>
                    <a:pt x="30" y="236"/>
                    <a:pt x="50" y="217"/>
                    <a:pt x="69" y="187"/>
                  </a:cubicBezTo>
                  <a:lnTo>
                    <a:pt x="69" y="168"/>
                  </a:lnTo>
                  <a:cubicBezTo>
                    <a:pt x="69" y="148"/>
                    <a:pt x="50" y="148"/>
                    <a:pt x="50" y="138"/>
                  </a:cubicBezTo>
                  <a:cubicBezTo>
                    <a:pt x="50" y="128"/>
                    <a:pt x="79" y="119"/>
                    <a:pt x="158" y="89"/>
                  </a:cubicBezTo>
                  <a:cubicBezTo>
                    <a:pt x="472" y="1"/>
                    <a:pt x="481" y="20"/>
                    <a:pt x="491" y="20"/>
                  </a:cubicBezTo>
                  <a:cubicBezTo>
                    <a:pt x="491" y="30"/>
                    <a:pt x="393" y="148"/>
                    <a:pt x="373" y="148"/>
                  </a:cubicBezTo>
                  <a:cubicBezTo>
                    <a:pt x="373" y="168"/>
                    <a:pt x="187" y="246"/>
                    <a:pt x="128" y="2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4397026" y="1983711"/>
              <a:ext cx="37016" cy="8052"/>
            </a:xfrm>
            <a:custGeom>
              <a:rect b="b" l="l" r="r" t="t"/>
              <a:pathLst>
                <a:path extrusionOk="0" h="139" w="639">
                  <a:moveTo>
                    <a:pt x="521" y="60"/>
                  </a:moveTo>
                  <a:cubicBezTo>
                    <a:pt x="207" y="138"/>
                    <a:pt x="187" y="138"/>
                    <a:pt x="177" y="129"/>
                  </a:cubicBezTo>
                  <a:cubicBezTo>
                    <a:pt x="177" y="109"/>
                    <a:pt x="177" y="109"/>
                    <a:pt x="207" y="99"/>
                  </a:cubicBezTo>
                  <a:lnTo>
                    <a:pt x="1" y="129"/>
                  </a:lnTo>
                  <a:cubicBezTo>
                    <a:pt x="20" y="99"/>
                    <a:pt x="109" y="40"/>
                    <a:pt x="109" y="40"/>
                  </a:cubicBezTo>
                  <a:cubicBezTo>
                    <a:pt x="295" y="11"/>
                    <a:pt x="619" y="1"/>
                    <a:pt x="629" y="30"/>
                  </a:cubicBezTo>
                  <a:cubicBezTo>
                    <a:pt x="639" y="30"/>
                    <a:pt x="639" y="40"/>
                    <a:pt x="521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4452752" y="1995701"/>
              <a:ext cx="27342" cy="11411"/>
            </a:xfrm>
            <a:custGeom>
              <a:rect b="b" l="l" r="r" t="t"/>
              <a:pathLst>
                <a:path extrusionOk="0" h="197" w="472">
                  <a:moveTo>
                    <a:pt x="236" y="177"/>
                  </a:moveTo>
                  <a:cubicBezTo>
                    <a:pt x="40" y="196"/>
                    <a:pt x="1" y="196"/>
                    <a:pt x="30" y="177"/>
                  </a:cubicBezTo>
                  <a:cubicBezTo>
                    <a:pt x="79" y="128"/>
                    <a:pt x="403" y="0"/>
                    <a:pt x="452" y="30"/>
                  </a:cubicBezTo>
                  <a:cubicBezTo>
                    <a:pt x="472" y="39"/>
                    <a:pt x="344" y="137"/>
                    <a:pt x="344" y="137"/>
                  </a:cubicBezTo>
                  <a:cubicBezTo>
                    <a:pt x="334" y="137"/>
                    <a:pt x="285" y="177"/>
                    <a:pt x="236" y="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4431145" y="1986028"/>
              <a:ext cx="19985" cy="5735"/>
            </a:xfrm>
            <a:custGeom>
              <a:rect b="b" l="l" r="r" t="t"/>
              <a:pathLst>
                <a:path extrusionOk="0" h="99" w="345">
                  <a:moveTo>
                    <a:pt x="266" y="59"/>
                  </a:moveTo>
                  <a:cubicBezTo>
                    <a:pt x="118" y="98"/>
                    <a:pt x="118" y="98"/>
                    <a:pt x="109" y="98"/>
                  </a:cubicBezTo>
                  <a:cubicBezTo>
                    <a:pt x="1" y="98"/>
                    <a:pt x="10" y="69"/>
                    <a:pt x="10" y="69"/>
                  </a:cubicBezTo>
                  <a:cubicBezTo>
                    <a:pt x="20" y="49"/>
                    <a:pt x="207" y="0"/>
                    <a:pt x="207" y="0"/>
                  </a:cubicBezTo>
                  <a:lnTo>
                    <a:pt x="217" y="0"/>
                  </a:lnTo>
                  <a:cubicBezTo>
                    <a:pt x="266" y="20"/>
                    <a:pt x="315" y="39"/>
                    <a:pt x="344" y="39"/>
                  </a:cubicBezTo>
                  <a:cubicBezTo>
                    <a:pt x="295" y="59"/>
                    <a:pt x="295" y="59"/>
                    <a:pt x="266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4451073" y="2008156"/>
              <a:ext cx="13092" cy="4634"/>
            </a:xfrm>
            <a:custGeom>
              <a:rect b="b" l="l" r="r" t="t"/>
              <a:pathLst>
                <a:path extrusionOk="0" h="80" w="226">
                  <a:moveTo>
                    <a:pt x="167" y="50"/>
                  </a:moveTo>
                  <a:cubicBezTo>
                    <a:pt x="69" y="79"/>
                    <a:pt x="0" y="79"/>
                    <a:pt x="10" y="70"/>
                  </a:cubicBezTo>
                  <a:cubicBezTo>
                    <a:pt x="20" y="60"/>
                    <a:pt x="59" y="21"/>
                    <a:pt x="98" y="21"/>
                  </a:cubicBezTo>
                  <a:cubicBezTo>
                    <a:pt x="118" y="11"/>
                    <a:pt x="216" y="11"/>
                    <a:pt x="226" y="11"/>
                  </a:cubicBezTo>
                  <a:cubicBezTo>
                    <a:pt x="226" y="1"/>
                    <a:pt x="206" y="30"/>
                    <a:pt x="16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4947340" y="3074647"/>
              <a:ext cx="93263" cy="85903"/>
            </a:xfrm>
            <a:custGeom>
              <a:rect b="b" l="l" r="r" t="t"/>
              <a:pathLst>
                <a:path extrusionOk="0" h="1483" w="1610">
                  <a:moveTo>
                    <a:pt x="1472" y="206"/>
                  </a:moveTo>
                  <a:cubicBezTo>
                    <a:pt x="766" y="1090"/>
                    <a:pt x="99" y="1482"/>
                    <a:pt x="20" y="1472"/>
                  </a:cubicBezTo>
                  <a:cubicBezTo>
                    <a:pt x="20" y="1443"/>
                    <a:pt x="0" y="1443"/>
                    <a:pt x="30" y="1423"/>
                  </a:cubicBezTo>
                  <a:cubicBezTo>
                    <a:pt x="30" y="1413"/>
                    <a:pt x="40" y="1413"/>
                    <a:pt x="49" y="1394"/>
                  </a:cubicBezTo>
                  <a:cubicBezTo>
                    <a:pt x="89" y="1345"/>
                    <a:pt x="89" y="1345"/>
                    <a:pt x="167" y="1286"/>
                  </a:cubicBezTo>
                  <a:cubicBezTo>
                    <a:pt x="236" y="1217"/>
                    <a:pt x="285" y="1119"/>
                    <a:pt x="363" y="1031"/>
                  </a:cubicBezTo>
                  <a:cubicBezTo>
                    <a:pt x="481" y="903"/>
                    <a:pt x="628" y="825"/>
                    <a:pt x="766" y="707"/>
                  </a:cubicBezTo>
                  <a:cubicBezTo>
                    <a:pt x="756" y="638"/>
                    <a:pt x="766" y="609"/>
                    <a:pt x="913" y="491"/>
                  </a:cubicBezTo>
                  <a:cubicBezTo>
                    <a:pt x="1070" y="354"/>
                    <a:pt x="1541" y="10"/>
                    <a:pt x="1590" y="0"/>
                  </a:cubicBezTo>
                  <a:lnTo>
                    <a:pt x="1600" y="0"/>
                  </a:lnTo>
                  <a:lnTo>
                    <a:pt x="1610" y="10"/>
                  </a:lnTo>
                  <a:cubicBezTo>
                    <a:pt x="1600" y="10"/>
                    <a:pt x="1600" y="40"/>
                    <a:pt x="1472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4673921" y="2469775"/>
              <a:ext cx="557147" cy="201289"/>
            </a:xfrm>
            <a:custGeom>
              <a:rect b="b" l="l" r="r" t="t"/>
              <a:pathLst>
                <a:path extrusionOk="0" h="3475" w="9618">
                  <a:moveTo>
                    <a:pt x="2345" y="423"/>
                  </a:moveTo>
                  <a:cubicBezTo>
                    <a:pt x="2944" y="540"/>
                    <a:pt x="3572" y="491"/>
                    <a:pt x="4151" y="285"/>
                  </a:cubicBezTo>
                  <a:cubicBezTo>
                    <a:pt x="4475" y="158"/>
                    <a:pt x="4838" y="1"/>
                    <a:pt x="5152" y="138"/>
                  </a:cubicBezTo>
                  <a:cubicBezTo>
                    <a:pt x="5348" y="226"/>
                    <a:pt x="5486" y="423"/>
                    <a:pt x="5643" y="570"/>
                  </a:cubicBezTo>
                  <a:cubicBezTo>
                    <a:pt x="6565" y="1424"/>
                    <a:pt x="8106" y="825"/>
                    <a:pt x="9274" y="1286"/>
                  </a:cubicBezTo>
                  <a:cubicBezTo>
                    <a:pt x="9362" y="1325"/>
                    <a:pt x="9460" y="1375"/>
                    <a:pt x="9509" y="1453"/>
                  </a:cubicBezTo>
                  <a:cubicBezTo>
                    <a:pt x="9617" y="1610"/>
                    <a:pt x="9519" y="1826"/>
                    <a:pt x="9421" y="2003"/>
                  </a:cubicBezTo>
                  <a:cubicBezTo>
                    <a:pt x="9058" y="2640"/>
                    <a:pt x="8567" y="3367"/>
                    <a:pt x="7831" y="3416"/>
                  </a:cubicBezTo>
                  <a:cubicBezTo>
                    <a:pt x="7056" y="3475"/>
                    <a:pt x="6320" y="2739"/>
                    <a:pt x="5574" y="2945"/>
                  </a:cubicBezTo>
                  <a:cubicBezTo>
                    <a:pt x="5201" y="3053"/>
                    <a:pt x="4887" y="3377"/>
                    <a:pt x="4504" y="3357"/>
                  </a:cubicBezTo>
                  <a:cubicBezTo>
                    <a:pt x="4328" y="3347"/>
                    <a:pt x="4181" y="3278"/>
                    <a:pt x="4033" y="3200"/>
                  </a:cubicBezTo>
                  <a:cubicBezTo>
                    <a:pt x="3719" y="3043"/>
                    <a:pt x="3396" y="2886"/>
                    <a:pt x="3072" y="2719"/>
                  </a:cubicBezTo>
                  <a:cubicBezTo>
                    <a:pt x="2974" y="2680"/>
                    <a:pt x="2875" y="2621"/>
                    <a:pt x="2758" y="2621"/>
                  </a:cubicBezTo>
                  <a:cubicBezTo>
                    <a:pt x="2610" y="2621"/>
                    <a:pt x="2493" y="2699"/>
                    <a:pt x="2355" y="2758"/>
                  </a:cubicBezTo>
                  <a:cubicBezTo>
                    <a:pt x="1796" y="3033"/>
                    <a:pt x="1089" y="2994"/>
                    <a:pt x="569" y="2660"/>
                  </a:cubicBezTo>
                  <a:cubicBezTo>
                    <a:pt x="10" y="2317"/>
                    <a:pt x="0" y="1276"/>
                    <a:pt x="334" y="737"/>
                  </a:cubicBezTo>
                  <a:cubicBezTo>
                    <a:pt x="785" y="30"/>
                    <a:pt x="1668" y="285"/>
                    <a:pt x="234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4932568" y="2223064"/>
              <a:ext cx="181950" cy="119441"/>
            </a:xfrm>
            <a:custGeom>
              <a:rect b="b" l="l" r="r" t="t"/>
              <a:pathLst>
                <a:path extrusionOk="0" h="2062" w="3141">
                  <a:moveTo>
                    <a:pt x="501" y="50"/>
                  </a:moveTo>
                  <a:cubicBezTo>
                    <a:pt x="255" y="89"/>
                    <a:pt x="0" y="315"/>
                    <a:pt x="49" y="560"/>
                  </a:cubicBezTo>
                  <a:cubicBezTo>
                    <a:pt x="98" y="786"/>
                    <a:pt x="393" y="884"/>
                    <a:pt x="638" y="903"/>
                  </a:cubicBezTo>
                  <a:cubicBezTo>
                    <a:pt x="883" y="913"/>
                    <a:pt x="1158" y="903"/>
                    <a:pt x="1335" y="1060"/>
                  </a:cubicBezTo>
                  <a:cubicBezTo>
                    <a:pt x="1580" y="1296"/>
                    <a:pt x="1521" y="1767"/>
                    <a:pt x="1806" y="1953"/>
                  </a:cubicBezTo>
                  <a:cubicBezTo>
                    <a:pt x="1875" y="2002"/>
                    <a:pt x="1963" y="2012"/>
                    <a:pt x="2051" y="2032"/>
                  </a:cubicBezTo>
                  <a:cubicBezTo>
                    <a:pt x="2306" y="2061"/>
                    <a:pt x="2591" y="2032"/>
                    <a:pt x="2797" y="1885"/>
                  </a:cubicBezTo>
                  <a:cubicBezTo>
                    <a:pt x="3003" y="1738"/>
                    <a:pt x="3141" y="1453"/>
                    <a:pt x="3082" y="1208"/>
                  </a:cubicBezTo>
                  <a:cubicBezTo>
                    <a:pt x="3013" y="1002"/>
                    <a:pt x="2836" y="854"/>
                    <a:pt x="2640" y="776"/>
                  </a:cubicBezTo>
                  <a:cubicBezTo>
                    <a:pt x="2444" y="707"/>
                    <a:pt x="2218" y="687"/>
                    <a:pt x="2012" y="678"/>
                  </a:cubicBezTo>
                  <a:cubicBezTo>
                    <a:pt x="2169" y="687"/>
                    <a:pt x="1541" y="216"/>
                    <a:pt x="1443" y="177"/>
                  </a:cubicBezTo>
                  <a:cubicBezTo>
                    <a:pt x="1168" y="79"/>
                    <a:pt x="815" y="1"/>
                    <a:pt x="501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3968418" y="2813165"/>
              <a:ext cx="503738" cy="242764"/>
            </a:xfrm>
            <a:custGeom>
              <a:rect b="b" l="l" r="r" t="t"/>
              <a:pathLst>
                <a:path extrusionOk="0" h="4191" w="8696">
                  <a:moveTo>
                    <a:pt x="2984" y="98"/>
                  </a:moveTo>
                  <a:cubicBezTo>
                    <a:pt x="3190" y="118"/>
                    <a:pt x="3406" y="147"/>
                    <a:pt x="3602" y="236"/>
                  </a:cubicBezTo>
                  <a:cubicBezTo>
                    <a:pt x="3818" y="334"/>
                    <a:pt x="3975" y="491"/>
                    <a:pt x="4142" y="628"/>
                  </a:cubicBezTo>
                  <a:cubicBezTo>
                    <a:pt x="4848" y="1217"/>
                    <a:pt x="5761" y="1609"/>
                    <a:pt x="6664" y="1462"/>
                  </a:cubicBezTo>
                  <a:cubicBezTo>
                    <a:pt x="7135" y="1384"/>
                    <a:pt x="7655" y="1168"/>
                    <a:pt x="8097" y="1374"/>
                  </a:cubicBezTo>
                  <a:cubicBezTo>
                    <a:pt x="8656" y="1639"/>
                    <a:pt x="8695" y="2512"/>
                    <a:pt x="8263" y="2954"/>
                  </a:cubicBezTo>
                  <a:cubicBezTo>
                    <a:pt x="7841" y="3405"/>
                    <a:pt x="7125" y="3474"/>
                    <a:pt x="6526" y="3307"/>
                  </a:cubicBezTo>
                  <a:cubicBezTo>
                    <a:pt x="6389" y="3278"/>
                    <a:pt x="6261" y="3239"/>
                    <a:pt x="6134" y="3248"/>
                  </a:cubicBezTo>
                  <a:cubicBezTo>
                    <a:pt x="5839" y="3288"/>
                    <a:pt x="5673" y="3592"/>
                    <a:pt x="5467" y="3788"/>
                  </a:cubicBezTo>
                  <a:cubicBezTo>
                    <a:pt x="5172" y="4073"/>
                    <a:pt x="4731" y="4190"/>
                    <a:pt x="4338" y="4083"/>
                  </a:cubicBezTo>
                  <a:cubicBezTo>
                    <a:pt x="3945" y="3975"/>
                    <a:pt x="3612" y="3641"/>
                    <a:pt x="3514" y="3248"/>
                  </a:cubicBezTo>
                  <a:cubicBezTo>
                    <a:pt x="3445" y="2993"/>
                    <a:pt x="3465" y="2718"/>
                    <a:pt x="3386" y="2463"/>
                  </a:cubicBezTo>
                  <a:cubicBezTo>
                    <a:pt x="3258" y="2139"/>
                    <a:pt x="2954" y="1894"/>
                    <a:pt x="2611" y="1874"/>
                  </a:cubicBezTo>
                  <a:cubicBezTo>
                    <a:pt x="2375" y="1845"/>
                    <a:pt x="2140" y="1924"/>
                    <a:pt x="1914" y="1914"/>
                  </a:cubicBezTo>
                  <a:cubicBezTo>
                    <a:pt x="1237" y="1874"/>
                    <a:pt x="0" y="1080"/>
                    <a:pt x="736" y="461"/>
                  </a:cubicBezTo>
                  <a:cubicBezTo>
                    <a:pt x="1315" y="0"/>
                    <a:pt x="2297" y="39"/>
                    <a:pt x="2984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1" name="Google Shape;1671;p58"/>
          <p:cNvSpPr/>
          <p:nvPr/>
        </p:nvSpPr>
        <p:spPr>
          <a:xfrm>
            <a:off x="7757550" y="3483000"/>
            <a:ext cx="1568400" cy="1568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58"/>
          <p:cNvSpPr txBox="1"/>
          <p:nvPr/>
        </p:nvSpPr>
        <p:spPr>
          <a:xfrm>
            <a:off x="575325" y="455700"/>
            <a:ext cx="77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73" name="Google Shape;1673;p58"/>
          <p:cNvSpPr txBox="1"/>
          <p:nvPr/>
        </p:nvSpPr>
        <p:spPr>
          <a:xfrm>
            <a:off x="716800" y="1186500"/>
            <a:ext cx="884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Nama : prembo rohmat sodikin mahalalu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umur : 30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Pendidikan : S1 Managemen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Jenis Kelamin : Laki-laki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Status : menikah 5 anak 2 istri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kepribadian : overthingking, sering berhalusinasi, kerjanya lambat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Trouble :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ketika berfikir mengenai prediksi stok tersedia sering terkena halusinasi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terkadang murung akibat tuntutan anak dan keluarga sehingga terkadang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Lupa memasukkan excel karena laptopnya kentang dalam membuka aplikasi excel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Goals :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Prediksi stok akurat sesuai dengan kondisi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Koordinasi antara manager dan tim kitchen tidak miss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keluar masuk barang sesuai dengan kondisi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