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4f5ac82a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4f5ac82a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4f5ac82a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4f5ac82a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4f5ac82a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4f5ac82a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4f5ac82a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4f5ac82a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4f5ac82a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4f5ac82a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4f5ac82a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4f5ac82a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4f5ac82a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4f5ac82a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4f5ac82a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4f5ac82a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4f5ac82a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4f5ac82a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Sistem Komputerisasi di Restoran Kothcen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Jeremia Haposan Simarmata - 211511040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Rezky Azhar Aditya - 211511055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Cashier Persona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id" sz="5315"/>
              <a:t>Nama			: Rumi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id" sz="5315"/>
              <a:t>Umur			: 19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id" sz="5315"/>
              <a:t>Jenis Kelamin	: Wanita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id" sz="5315"/>
              <a:t>Kepribadian		: Menyukai pekerjaan yang tertib, teratur dan praktis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id" sz="5315"/>
              <a:t>Status 		: Single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id" sz="5315"/>
              <a:t>Background		: Lulusan SMA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id" sz="5315"/>
              <a:t>Frustasi		: Kesulitan mencocokan nomor meja dengan pesanan pembeli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id" sz="5315"/>
              <a:t>Goals			: Ingin lebih cepat dan tepat dalam melayani pembayaran tanpa </a:t>
            </a:r>
            <a:br>
              <a:rPr lang="id" sz="5315"/>
            </a:br>
            <a:r>
              <a:rPr lang="id" sz="5315"/>
              <a:t>			  ada kesalahan perhitungan</a:t>
            </a:r>
            <a:endParaRPr sz="1200">
              <a:solidFill>
                <a:srgbClr val="424A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A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Stakeholders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Pelayan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Manajer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Juru Masak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Kasir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Pelayan </a:t>
            </a:r>
            <a:r>
              <a:rPr lang="id"/>
              <a:t>mencatat no meja pelanggan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Pelayan</a:t>
            </a:r>
            <a:r>
              <a:rPr lang="id"/>
              <a:t> menawarkan menu yang tersedia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Pelayan</a:t>
            </a:r>
            <a:r>
              <a:rPr lang="id"/>
              <a:t> mencatat pesanan dari pelanggan yang dipesan secara manual.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Pelayan</a:t>
            </a:r>
            <a:r>
              <a:rPr lang="id"/>
              <a:t> mengetahui jumlah ketersediaan menu.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Pelayan</a:t>
            </a:r>
            <a:r>
              <a:rPr lang="id"/>
              <a:t> mengirim pesanan ke dapur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Pelayan</a:t>
            </a:r>
            <a:r>
              <a:rPr lang="id"/>
              <a:t> menerima pesan dari sistem bahwa hidangan sudah siap.</a:t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Interest dari Pelayan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Persona dari pelayan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5315"/>
              <a:t>Nama			: Ayu 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5315"/>
              <a:t>Umur			: 24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5315"/>
              <a:t>Jenis Kelamin	: Wanita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5315"/>
              <a:t>Kepribadian		:  Ekstrovert dengan pemikiran yang terbuka dan sangat membuat nyaman lawan bicara saat berbicara. 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5315"/>
              <a:t>Status 		: Belum menikah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5315"/>
              <a:t>Background		: SMA 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5315"/>
              <a:t>Frustasi		: Memiliki tulisan yang sulit dibaca. 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5315"/>
              <a:t>Goals			: Menjadi pelayan yang digemari pelanggan.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id"/>
              <a:t>Interest dari Manajer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Manajer </a:t>
            </a:r>
            <a:r>
              <a:rPr lang="id"/>
              <a:t>memeriksa dengan cepat dan akurat stok bahan baku di gudang setiap dua hari.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Manajer memperkirakan stok bahan baku yang akan dipesan untuk dua hari kedepan.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Manajer melakukan pemesanan bahan baku sesuai daftar bahan baku yang tidak tersedia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Manajer menyerahkan catatan kepada pemasok untuk pemesanan bahan baku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Manajer mencatat pemasukan bahan baku untuk mempermudah pembayaran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Persona dari </a:t>
            </a:r>
            <a:r>
              <a:rPr lang="id"/>
              <a:t>Manajer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id" sz="1220"/>
              <a:t>Nama			: Jono</a:t>
            </a:r>
            <a:endParaRPr sz="12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id" sz="1220"/>
              <a:t>Umur			: 47</a:t>
            </a:r>
            <a:endParaRPr sz="12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id" sz="1220"/>
              <a:t>Jenis Kelamin	: Pria</a:t>
            </a:r>
            <a:endParaRPr sz="12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id" sz="1220"/>
              <a:t>Kepribadian		: </a:t>
            </a:r>
            <a:r>
              <a:rPr lang="id" sz="1200">
                <a:solidFill>
                  <a:srgbClr val="000000"/>
                </a:solidFill>
                <a:highlight>
                  <a:srgbClr val="FFFFFF"/>
                </a:highlight>
              </a:rPr>
              <a:t>Praktis, realistis, berorientasi fakta, dan tegas.</a:t>
            </a:r>
            <a:endParaRPr sz="122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id" sz="1220"/>
              <a:t>Status 		: Menikah dan memiliki 2 anak</a:t>
            </a:r>
            <a:endParaRPr sz="12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id" sz="1220"/>
              <a:t>Background		; Lulusan S2 manajemen bisnis</a:t>
            </a:r>
            <a:endParaRPr sz="12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id" sz="1220"/>
              <a:t>Frustasi		: Kesulitan saat memikirkan kebutuhan stok bahan baku</a:t>
            </a:r>
            <a:endParaRPr sz="12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id" sz="1220"/>
              <a:t>Goals			: Ingin bahan bakunya selalu instock.</a:t>
            </a:r>
            <a:endParaRPr sz="12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t/>
            </a:r>
            <a:endParaRPr sz="12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t/>
            </a:r>
            <a:endParaRPr sz="12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2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Interest dari Juru Masak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id"/>
              <a:t>Juru masak</a:t>
            </a:r>
            <a:r>
              <a:rPr lang="id"/>
              <a:t> mengetahui stok bahan baku secara real time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id"/>
              <a:t>Juru masak</a:t>
            </a:r>
            <a:r>
              <a:rPr lang="id"/>
              <a:t> dapat mengelola ketersediaan menu di sistem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id"/>
              <a:t>Juru masak</a:t>
            </a:r>
            <a:r>
              <a:rPr lang="id"/>
              <a:t> akan menerima pesanan dari waiter secara cepat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id"/>
              <a:t>Juru masak</a:t>
            </a:r>
            <a:r>
              <a:rPr lang="id"/>
              <a:t> menyiapkan makanan yang dipesan oleh waiter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id"/>
              <a:t>Juru masak</a:t>
            </a:r>
            <a:r>
              <a:rPr lang="id"/>
              <a:t> mengirim pesan ke waiter dengan cepat bahwa hidangan sudah siap.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Persona dari Juru masak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253387" y="15102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id" sz="5315"/>
              <a:t>Nama			: Omi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id" sz="5315"/>
              <a:t>Umur			: 30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id" sz="5315"/>
              <a:t>Jenis Kelamin	: Pria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id" sz="5315"/>
              <a:t>Kepribadian		: Idealis, teguh memegang prinsip, kesulitan berinteraksi sosial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id" sz="5315"/>
              <a:t>Status 		: Menikah (anak 1 umur 6 bulan )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id" sz="5315"/>
              <a:t>Background		: Sarjana Tata Boga.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5315"/>
              <a:t>Frustasi		: Stok selalu habis, kesulitan membaca tulisan waiter. 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id" sz="5315"/>
              <a:t>Goals			: Santai dalam bekerja, menerima informasi tanpa harus banyak </a:t>
            </a:r>
            <a:br>
              <a:rPr lang="id" sz="5315"/>
            </a:br>
            <a:r>
              <a:rPr lang="id" sz="5315"/>
              <a:t>			  berinteraksi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Cashier Interest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Kasir melakukan pencocokan nomor meja pelanggan dengan daftar pesanan dan harganya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Kasir menghitung jumlah harga pesanan dari pelanggan dengan cepat dan akurat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