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f0a2b3304_2_5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ef0a2b3304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f0a2b3304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ef0a2b3304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f0a2b3304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ef0a2b3304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f0a2b3304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ef0a2b3304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f0a2b3304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ef0a2b3304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f0a2b3304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ef0a2b3304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f0a2b3304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ef0a2b3304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f0a2b3304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ef0a2b3304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f0a2b3304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ef0a2b3304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d"/>
              <a:t>Made in Inazuma</a:t>
            </a:r>
            <a:endParaRPr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id"/>
              <a:t>Jundiy Muhammad Alfatih	211511041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id"/>
              <a:t>Nasrulloh Fajar Muharam	211511050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Stakeholder</a:t>
            </a:r>
            <a:endParaRPr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d"/>
              <a:t>Pelayan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id"/>
              <a:t>Bagian Dapur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id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id"/>
              <a:t>Pembeli</a:t>
            </a:r>
            <a:endParaRPr/>
          </a:p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432135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d"/>
              <a:t>Kasir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id"/>
              <a:t>Manajer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Interest - Pelayan</a:t>
            </a:r>
            <a:endParaRPr/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Dapat mencatat pesanan tanpa harus menulis secara manual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Mencatat pesanan yang langsung dapat terintegrasi ke bagian dapur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Mengetahui kesiapan pesanan dari bagian dapur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Mengetahui stok dari menu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Interest - Bagian Dapur</a:t>
            </a:r>
            <a:endParaRPr/>
          </a:p>
        </p:txBody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Dapat secara langsung menerima pesanan pelanggan yang dicatat oleh pelayan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Dapat menginformasikan kepada pelayan ketika pesanan sudah siap untuk diantarkan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Dapat memastikan ketersediaan stok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Interest - kasir</a:t>
            </a:r>
            <a:endParaRPr/>
          </a:p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Menghitung daftar pesanan, jumlah,  dan total harga pesanan hanya dengan menginputkan nomor meja pembeli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Interest - Manajer</a:t>
            </a:r>
            <a:endParaRPr/>
          </a:p>
        </p:txBody>
      </p:sp>
      <p:sp>
        <p:nvSpPr>
          <p:cNvPr id="136" name="Google Shape;13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Dapat mengkalkulasi stok yang dibutuhkan secara akurat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User Persona - Pelayan</a:t>
            </a:r>
            <a:endParaRPr/>
          </a:p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Nama 		: Lumine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Jenis kelamin	: Wanita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Usia			: 50 tahun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Pendidikan	: SD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Status 		: Single Parent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Frustasi		: Ketika harus menginfokan dan menanyakan kembali pesanan, apabila pesanan yang dicatat ternyata kehabisan stok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Goals		: Ingin dapat mengetahui mengenai teknologi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User Persona - Koki</a:t>
            </a:r>
            <a:endParaRPr/>
          </a:p>
        </p:txBody>
      </p:sp>
      <p:sp>
        <p:nvSpPr>
          <p:cNvPr id="148" name="Google Shape;14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Nama		: Aether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Jenis kelamin	: Laki-Laki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Usia			: 18 tahun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Pendidikan	: SD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Status 		: Single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Frustasi		: Sulit berpikir ketika dalam keadaan panik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Goals 		: Ingin dapat mengkoordinir tugas yang dimiliki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User Persona - Manajer</a:t>
            </a:r>
            <a:endParaRPr/>
          </a:p>
        </p:txBody>
      </p:sp>
      <p:sp>
        <p:nvSpPr>
          <p:cNvPr id="154" name="Google Shape;15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Nama 		: Fatui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Jenis kelamin	: Laki-laki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Usia			: 93 tahun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Pendidikan	: S1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Status 		: Menikah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Frustasi		: Kalkulasi mengenai menyediaan stok sering meleset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Goals		: Ingin d</a:t>
            </a:r>
            <a:r>
              <a:rPr lang="id"/>
              <a:t>apat mengkalkulasi stok yang dibutuhkan secara akurat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